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85DC3-A3C6-4E8D-A93B-04F8D9DD8EFA}" type="datetimeFigureOut">
              <a:rPr lang="ru-RU" smtClean="0"/>
              <a:pPr/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5E217-1650-46ED-871A-28BA7666B701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Лабораторна робота № 1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“ </a:t>
            </a: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Нормативні документи для проектування підприємств по виробництву тваринницької продукції ”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uk-UA" sz="24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Ознайомлення з Відомчими нормами технологічного проектування тваринницьких підприємств.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Матеріали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Відомчі норми технологічного проектування:</a:t>
            </a:r>
          </a:p>
          <a:p>
            <a:pPr marL="0" marR="0" lvl="0" indent="45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ВНТП-АПК-01.05 Скотарські підприємства (комплекси, ферми, малі ферми);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ВНТП-АПК-02.05 Свинарські підприємства (комплекси, ферми, малі ферми);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ВНТП-АПК-03.05 Вівчарські і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козівничі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підприємства;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ВНТП-АПК-04.05 Підприємства птахівництва.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Теоретичне обґрунтування для виконання завдань.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Розміри і структуру підприємств, системи та способи утримання тварин, номенклатуру, типи окремих будівель і споруд доцільно вибирати в залежності від напрямку і спеціалізації господарств та інших діючих санітарних і будівельних нормативів.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Нормами передбачено мінімальні розміри санітарно-захисних зон від тваринницьких підприємств та іншими сільськогосподарськими підприємствами та окремими об’єктами, а також між тваринницькими підприємствами та об’єктами по переробці і зберіганню сільськогосподарської продукції.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Ознайомлення із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спеціалізаціями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системами та способами утримання тварин, номенклатурою та розмірами тваринницьких підприємств, номенклатурою будівель і споруд студентами виконуються за матеріалами норм технологічного проектування тваринницьких підприємств (ВНТП-АПК-01.05, ВНТП-АПК-02.05, ВНТП-АПК-03.05, ВНТП-АПК-04.05 та ін.).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552450" y="153985"/>
            <a:ext cx="8448706" cy="6132535"/>
            <a:chOff x="871" y="1206"/>
            <a:chExt cx="10080" cy="8790"/>
          </a:xfrm>
        </p:grpSpPr>
        <p:sp>
          <p:nvSpPr>
            <p:cNvPr id="20483" name="Text Box 3"/>
            <p:cNvSpPr txBox="1">
              <a:spLocks noChangeArrowheads="1"/>
            </p:cNvSpPr>
            <p:nvPr/>
          </p:nvSpPr>
          <p:spPr bwMode="auto">
            <a:xfrm>
              <a:off x="1558" y="1206"/>
              <a:ext cx="7735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Проектування підприємств по вирощуванню тварин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1558" y="2093"/>
              <a:ext cx="7735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Аналіз ситуації та вибір оптимального рішення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1558" y="2931"/>
              <a:ext cx="9052" cy="66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1. Вибір виду тварин, породи стосовно </a:t>
              </a:r>
              <a:r>
                <a:rPr lang="uk-UA" b="1" dirty="0" smtClean="0">
                  <a:latin typeface="Times New Roman" pitchFamily="18" charset="0"/>
                  <a:cs typeface="Times New Roman" pitchFamily="18" charset="0"/>
                </a:rPr>
                <a:t>пристосування  до умов клімату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558" y="3751"/>
              <a:ext cx="8639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2. Вибір ділянки під забудову та </a:t>
              </a:r>
              <a:r>
                <a:rPr lang="uk-UA" b="1" dirty="0" smtClean="0">
                  <a:latin typeface="Times New Roman" pitchFamily="18" charset="0"/>
                  <a:cs typeface="Times New Roman" pitchFamily="18" charset="0"/>
                </a:rPr>
                <a:t>врахування </a:t>
              </a: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даних метеослужби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1558" y="4522"/>
              <a:ext cx="8639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3. Підбір спеціалізації, системи, способу та методу утримання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1558" y="5309"/>
              <a:ext cx="9176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4. Моделювання виробничого об’єкту та оцінка можливого проекту 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1558" y="6129"/>
              <a:ext cx="9393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5. Замовлення проектно-кошторисної документації </a:t>
              </a: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та </a:t>
              </a:r>
              <a:r>
                <a:rPr kumimoji="0" lang="uk-U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її затвердження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1558" y="6932"/>
              <a:ext cx="9393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6. Дотримання нормативно-правової бази та будівельної документації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1558" y="7669"/>
              <a:ext cx="6161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7. Дозвіл на будівництво та реалізація плану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1558" y="8523"/>
              <a:ext cx="7735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Готовність проекту та його введення у дію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1558" y="9394"/>
              <a:ext cx="7735" cy="6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Дослідження оптимальності проекту та його оцінка</a:t>
              </a:r>
              <a:endPara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0494" name="AutoShape 14"/>
            <p:cNvCxnSpPr>
              <a:cxnSpLocks noChangeShapeType="1"/>
            </p:cNvCxnSpPr>
            <p:nvPr/>
          </p:nvCxnSpPr>
          <p:spPr bwMode="auto">
            <a:xfrm>
              <a:off x="5425" y="1808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495" name="AutoShape 15"/>
            <p:cNvCxnSpPr>
              <a:cxnSpLocks noChangeShapeType="1"/>
            </p:cNvCxnSpPr>
            <p:nvPr/>
          </p:nvCxnSpPr>
          <p:spPr bwMode="auto">
            <a:xfrm>
              <a:off x="5727" y="8254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496" name="AutoShape 16"/>
            <p:cNvCxnSpPr>
              <a:cxnSpLocks noChangeShapeType="1"/>
            </p:cNvCxnSpPr>
            <p:nvPr/>
          </p:nvCxnSpPr>
          <p:spPr bwMode="auto">
            <a:xfrm>
              <a:off x="5727" y="9108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497" name="AutoShape 17"/>
            <p:cNvCxnSpPr>
              <a:cxnSpLocks noChangeShapeType="1"/>
            </p:cNvCxnSpPr>
            <p:nvPr/>
          </p:nvCxnSpPr>
          <p:spPr bwMode="auto">
            <a:xfrm>
              <a:off x="1239" y="3215"/>
              <a:ext cx="0" cy="47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498" name="AutoShape 18"/>
            <p:cNvCxnSpPr>
              <a:cxnSpLocks noChangeShapeType="1"/>
            </p:cNvCxnSpPr>
            <p:nvPr/>
          </p:nvCxnSpPr>
          <p:spPr bwMode="auto">
            <a:xfrm>
              <a:off x="1239" y="3215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499" name="AutoShape 19"/>
            <p:cNvCxnSpPr>
              <a:cxnSpLocks noChangeShapeType="1"/>
            </p:cNvCxnSpPr>
            <p:nvPr/>
          </p:nvCxnSpPr>
          <p:spPr bwMode="auto">
            <a:xfrm>
              <a:off x="1239" y="4019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0" name="AutoShape 20"/>
            <p:cNvCxnSpPr>
              <a:cxnSpLocks noChangeShapeType="1"/>
            </p:cNvCxnSpPr>
            <p:nvPr/>
          </p:nvCxnSpPr>
          <p:spPr bwMode="auto">
            <a:xfrm>
              <a:off x="1239" y="4822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1" name="AutoShape 21"/>
            <p:cNvCxnSpPr>
              <a:cxnSpLocks noChangeShapeType="1"/>
            </p:cNvCxnSpPr>
            <p:nvPr/>
          </p:nvCxnSpPr>
          <p:spPr bwMode="auto">
            <a:xfrm>
              <a:off x="1239" y="5576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2" name="AutoShape 22"/>
            <p:cNvCxnSpPr>
              <a:cxnSpLocks noChangeShapeType="1"/>
            </p:cNvCxnSpPr>
            <p:nvPr/>
          </p:nvCxnSpPr>
          <p:spPr bwMode="auto">
            <a:xfrm>
              <a:off x="1239" y="6363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3" name="AutoShape 23"/>
            <p:cNvCxnSpPr>
              <a:cxnSpLocks noChangeShapeType="1"/>
            </p:cNvCxnSpPr>
            <p:nvPr/>
          </p:nvCxnSpPr>
          <p:spPr bwMode="auto">
            <a:xfrm>
              <a:off x="1239" y="7200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4" name="AutoShape 24"/>
            <p:cNvCxnSpPr>
              <a:cxnSpLocks noChangeShapeType="1"/>
            </p:cNvCxnSpPr>
            <p:nvPr/>
          </p:nvCxnSpPr>
          <p:spPr bwMode="auto">
            <a:xfrm>
              <a:off x="1239" y="7987"/>
              <a:ext cx="31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505" name="AutoShape 25"/>
            <p:cNvCxnSpPr>
              <a:cxnSpLocks noChangeShapeType="1"/>
            </p:cNvCxnSpPr>
            <p:nvPr/>
          </p:nvCxnSpPr>
          <p:spPr bwMode="auto">
            <a:xfrm flipH="1">
              <a:off x="871" y="2344"/>
              <a:ext cx="68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506" name="AutoShape 26"/>
            <p:cNvCxnSpPr>
              <a:cxnSpLocks noChangeShapeType="1"/>
            </p:cNvCxnSpPr>
            <p:nvPr/>
          </p:nvCxnSpPr>
          <p:spPr bwMode="auto">
            <a:xfrm>
              <a:off x="871" y="2344"/>
              <a:ext cx="0" cy="32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507" name="AutoShape 27"/>
            <p:cNvCxnSpPr>
              <a:cxnSpLocks noChangeShapeType="1"/>
            </p:cNvCxnSpPr>
            <p:nvPr/>
          </p:nvCxnSpPr>
          <p:spPr bwMode="auto">
            <a:xfrm>
              <a:off x="871" y="5576"/>
              <a:ext cx="36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0" y="632938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Проектування підприємств по виробництву тваринницької продукції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Розміри санітарно-захисних зон між тваринницькими і птахівницькими підприємствами та межами житлової забудови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(ДБН Б.2.4-3-95)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3746" y="714356"/>
            <a:ext cx="6402964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538883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/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Встановити мінімальні розміри санітарно-захисних зон згідно ВНТП-АПК-01.05, ВНТП-АПК-02.05, ВНТП-АПК-03.05, ВНТП-АПК-04.05.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Перечислити системи та способи утримання тварин (ВНТП-АПК-01.05, ВНТП-АПК-02.05, ВНТП-АПК-03.05, ВНТП-АПК-04.05).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Записати номенклатуру основних виробничих будівель тваринницьких підприємств (ВНТП-АПК-01.05, ВНТП-АПК-02.05, ВНТП-АПК-03.05, ВНТП-АПК-04.05).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39552" y="620688"/>
            <a:ext cx="79928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Контрольні питання: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Що регламентує мінімальні розміри між тваринницькими підприємствами та іншими підприємствами?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Які мінімальні зооветеринарні розриви між малими фермами та тваринницькими підприємствами?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Які системи утримання тварин найбільше використовуються?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Перечислити основний склад приміщень у тваринницьких будівлях.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Література: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ВНТП-АПК-01.05.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ВНТП-АПК-02.05.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ВНТП-АПК-03.05.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ВНТП-АПК-04.05.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9805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405</Words>
  <Application>Microsoft Office PowerPoint</Application>
  <PresentationFormat>Екран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8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Руслан</cp:lastModifiedBy>
  <cp:revision>16</cp:revision>
  <dcterms:created xsi:type="dcterms:W3CDTF">2008-09-20T13:03:58Z</dcterms:created>
  <dcterms:modified xsi:type="dcterms:W3CDTF">2011-09-11T16:24:21Z</dcterms:modified>
</cp:coreProperties>
</file>