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7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562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717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8998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4106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838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560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1416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018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1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012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26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99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301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644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66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7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69BF-5FBB-421C-A876-4B365EACCA74}" type="datetimeFigureOut">
              <a:rPr lang="uk-UA" smtClean="0"/>
              <a:t>04.10.2018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4CBD2A-09A2-4A21-9463-D0E092CBC6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133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32116" y="1819373"/>
            <a:ext cx="76828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i="1" dirty="0" smtClean="0"/>
              <a:t>Інструкція з ведення журналу пропусків</a:t>
            </a:r>
          </a:p>
          <a:p>
            <a:pPr algn="ctr"/>
            <a:r>
              <a:rPr lang="uk-UA" sz="5400" b="1" i="1" dirty="0" smtClean="0"/>
              <a:t>старостами студентських груп</a:t>
            </a:r>
            <a:endParaRPr lang="uk-UA" sz="5400" b="1" i="1" dirty="0"/>
          </a:p>
        </p:txBody>
      </p:sp>
    </p:spTree>
    <p:extLst>
      <p:ext uri="{BB962C8B-B14F-4D97-AF65-F5344CB8AC3E}">
        <p14:creationId xmlns:p14="http://schemas.microsoft.com/office/powerpoint/2010/main" val="2775319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1171" y="1781666"/>
            <a:ext cx="40629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6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6321" y="1168924"/>
            <a:ext cx="65516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реєстрації студента як старости навчальної групи, потрібно звернутись до студентського адміністратора системи «Сократ», що знаходиться на 1-му поверсі 1-го навчального корпусу</a:t>
            </a:r>
          </a:p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Божедай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Анастасія </a:t>
            </a:r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Сергіївна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8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017" y="226244"/>
            <a:ext cx="81918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тароста</a:t>
            </a:r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головної сторінки системи «Сократ» ВНАУ переходить за гіперпосиланням «Кабінет студента»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018" y="2347872"/>
            <a:ext cx="8515546" cy="3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6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531" y="197964"/>
            <a:ext cx="8125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 авторизуєтесь у своєму персональному кабінеті як вказано на зображенні ввівши свій логін та пароль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334" y="2053594"/>
            <a:ext cx="5404702" cy="416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1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5678" y="207391"/>
            <a:ext cx="8125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Переходите за гіперпосиланням «Журнал відвідувань»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144" y="1819373"/>
            <a:ext cx="5375764" cy="429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4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5678" y="207391"/>
            <a:ext cx="8125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створення нового аркушу журналу натискаєте кнопку «Додати»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095" y="2164975"/>
            <a:ext cx="7935071" cy="3396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30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205" y="235671"/>
            <a:ext cx="94268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Обираєте предмет та семестр (пункт 1)</a:t>
            </a:r>
          </a:p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 занять №1….№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(</a:t>
            </a:r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2)</a:t>
            </a:r>
          </a:p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Натиснути «зареєструвати відомість» (П.3)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73" y="1989997"/>
            <a:ext cx="6147064" cy="460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16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081" y="546756"/>
            <a:ext cx="9426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 що можна робити зі створеною відомістю:  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776" y="1904558"/>
            <a:ext cx="8081912" cy="416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894" y="1135915"/>
            <a:ext cx="4555683" cy="57220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4656" y="131975"/>
            <a:ext cx="10020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вибору місяця для внесення пропусків пункт 1. Для внесення власне пропуску пункт 2.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385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142</Words>
  <Application>Microsoft Office PowerPoint</Application>
  <PresentationFormat>Широкоэкранный</PresentationFormat>
  <Paragraphs>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Vlad</cp:lastModifiedBy>
  <cp:revision>6</cp:revision>
  <dcterms:created xsi:type="dcterms:W3CDTF">2018-10-04T06:00:09Z</dcterms:created>
  <dcterms:modified xsi:type="dcterms:W3CDTF">2018-10-04T06:40:00Z</dcterms:modified>
</cp:coreProperties>
</file>