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82341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МОДЕЛЮВАННЯ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ТЕХНОЛОГІЧНОГО ПРОЦЕСУ ВИРОЩУВАННЯ І ВІДГОДІВЛІ МОЛОДНЯКУ СІЛЬСЬКОГОС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ПОДАРСЬКИХ ТВАРИН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Опрацювати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молодняку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циклом. Набути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5281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6637" y="523999"/>
            <a:ext cx="835586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6.Кожна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виробничому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повинна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працювати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принципом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зайнято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 пусто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ремонту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необхідно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вільний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технологічного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вільну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(станок,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клітку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приміщення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розміщення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надходять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становить 8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додаткових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потрібно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розраховують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залежністю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Кс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Дсі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 Ц / 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1903" y="3226236"/>
            <a:ext cx="856895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Кс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санітарних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кліток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приміщень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необхідних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ферми;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Дсі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кількість діб санітарного розриву у і-тому виробничому періоді;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 – кількість виробничих періодів вирощування і відгодівлі на фермі.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Найкращий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варіант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у кожному цеху є одна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Дсі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Т.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розрахунку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приймемо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тривалість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санітарного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розриву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дорівнює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такту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Кс = 10 х 4/10 = 4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(станки,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клітки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приміщення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кожному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виробничому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постійно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 одна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(станок,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клітка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приміщення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02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89844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Гі + (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Дсі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/ Т 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загальна кількість секцій (станків, кліток, приміщень) у і-тому виробничому періоді, штук;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Гі – кількість технологічних секцій (станків, кліток, приміщень) у цьому ж і-тому виробничому періоді;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Дсі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кількість діб санітарного розриву у і-тому виробничому періоді;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 – такт процесу, діб.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прикладу: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К1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17 + (10/10) = 18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К2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12 + (10/10) = 13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12 + (10/10) = 13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9 + (10/10) = 10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2177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9795" y="188640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8. 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груповій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кожного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наступного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зменшуватися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величину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Мсі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х 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Мсі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кількість головомісць у секції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закінченню і-го -1 періоду вирощування і переведенні у наступний період;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місткість приміщення або окремої його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секції;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 – коефіцієнт збереження поголів'я по закінченні і-го періоду і переведенні у наступний період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(від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0,985-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0,97).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прикладу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візьмемо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весь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цикл складе 3%, а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перший — 2%,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0,5%,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0,5%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вибракувань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становитиме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0,97.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7 х 0,98 = 7;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7 х 0,975 = 7;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7 х 0,97 = 7;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7 х 0,97 = 7.</a:t>
            </a:r>
          </a:p>
        </p:txBody>
      </p:sp>
    </p:spTree>
    <p:extLst>
      <p:ext uri="{BB962C8B-B14F-4D97-AF65-F5344CB8AC3E}">
        <p14:creationId xmlns:p14="http://schemas.microsoft.com/office/powerpoint/2010/main" val="3885140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28343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Мці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Мсі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х 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і-тому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Мсі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(станку,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переведенні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у і-тому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штук.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Мц1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17 х 7 = 119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Мц2 = 12 х 7 = 84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Мц3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12 х 7 = 84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Мц4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9 х 7 = 63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9924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20840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10. 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ферми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Мф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1+ 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2+ 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 + 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Мф = 119 + 84 + 84 + 63 = 350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головомісць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фронт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ферми.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чисельність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перемноживши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2370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51344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12.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потреби в кормах,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підстилці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середньорічного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ферми.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точністю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десятих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 =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/2 х 365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Пер.і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і-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яке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надійде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Пві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поголів'я, що вийде після вирощування із даного виробничого періоду за рік з урахуванням коефіцієнта збереження, голів.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Пср.1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(223 + 218) х 170/ 730 = 102,7 гол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Пср.2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(218 + 213) х 120/ 730 = 70,8 гол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Пср.3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(213 + 206) х 120/ 730 = 68,9 гол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Пср.4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(206 + 206) х 90/ 730 = 50,8 гол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1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365" y="26064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13. 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кладаємо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графік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ферми,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потребу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враховують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величину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типові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Фронт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періодах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ферми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693134"/>
              </p:ext>
            </p:extLst>
          </p:nvPr>
        </p:nvGraphicFramePr>
        <p:xfrm>
          <a:off x="611561" y="2156301"/>
          <a:ext cx="7920878" cy="4389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36784"/>
                <a:gridCol w="1640174"/>
                <a:gridCol w="1341960"/>
                <a:gridCol w="1640174"/>
                <a:gridCol w="1407401"/>
                <a:gridCol w="135438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</a:t>
                      </a: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з/п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Періоди виробничого циклу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Вік тварин, діб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Кількість тварин у технологічній групі (секції), голів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Кількість технологічних груп (секцій) у періоді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Загальна чисельність виробничої групи, голів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Молочний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21-190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Молодняку першого періоду вирощування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191-310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Молодняку другого періоду вирощування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311-430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Відгодівля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431-520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Всього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846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1369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14. 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подальших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План росту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враховуючи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породу, систему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циклу,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Подальші розрахунки технологічного процесу: розробка циклограми роботи ферми; руху поголів'я і визначення структури стада для ферми; встановлення відповідно до інтенсивності вирощування норм годівлі; поживності кормів, які використовують у розрахунках; орієнтовних схем годівлі та раціонів для виробничих груп на осінньо-зимовий і весняно-літній періоди; структури раціонів; добової потреби кормів по виробничих групах на осінньо-зимовий і весняно-літній періоди; загальної потреби кормів для всього поголів'я ферми на осінньо-зимовий і весняно-літній періоди; річного балансу кормів; потреби води, підстилки; вихід гною, виробничої програми роботи ферми; операційних і технологічної карти процесу виконуються відповідно до методики, викладеної при розрахунках процесу вирощування ремонтного молодняку, враховуючи специфічні особливості виробничих періодів даного процесу.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529" y="116632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Завдання 1.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Розробити модель технологічного процесу вирощування й відгодівлі молодняку з повним циклом, виконати робочі розрахунки і економічну оцінку технологічного процесу.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Порода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українська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чорно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ряба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молочна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районі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425.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телят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88.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новонароджених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29.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стада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20.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нетелей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у стадо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21.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бугайців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420.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500.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безприв'язний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безприв'язний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силосно-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сінажно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концентратний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0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відгодівельного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ферму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Ор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/ 2 х 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поставлено на ферму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нетелей,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отеляться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народилися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придатних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інтенсивного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(к = 0,9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0,97). 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нетелей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формулами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взяти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виразу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Ор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+ Он (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Ор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одержаних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одержаних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введених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стадо нетелей;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одержаних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(за умов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комплектування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перевіреними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продуктивністю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0158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061" y="620688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виразу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Кф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х V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Ок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отелитися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Кф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фуражних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початок року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V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врахуванням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тих,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вибраковують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отелитися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телят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умов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комплектування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ферми нетелями,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дорівнюватиме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нетелей,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введені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стадо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виразу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Кф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/ 100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Он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нетелей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Кф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початок року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 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нетелей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вводяться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стадо, %.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прикладу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дорівнювати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 = 425 х 88/100 = 374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 = 425 х 21/100 = 89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складе: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 = 374 + 89 = 463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825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1369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повинно бути поставлено на ферму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нетелей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відгодівельного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х 100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 х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х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нетелей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поставлять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нерівномірності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...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найбільшої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отелень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найменшої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середньомісячної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телят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маточного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Кб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народжуваності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(кб = 0,5 - 0,52);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КХ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народилися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придатних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інтенсивного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0,9 - 0,97).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Поголів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бичків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поставлено на ферму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складе:</a:t>
            </a:r>
          </a:p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463/2 х 0,96 = 223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833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82341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щоденне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бичків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ферму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Щн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365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223/365 = 0,71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є те,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станки,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принципом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зайнято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все пусто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тут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(станка,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буде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зумовлюватися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ритм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 =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такт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31512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05342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изнача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ферми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Щн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Т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ферми,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(станка,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працюватиме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(ритм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щоденне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бугайців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ферму,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 = 7/0,7 = 10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повинен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цілим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числом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наближеним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Величина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повинна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46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12845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4. 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циклу,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днях і тактах. 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повинна бути кратна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величині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такту.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однакова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(цеху):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Гі =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/ 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Гі – кількість технологічних секцій (станків, кліток, приміщень) у кожному виробничому періоді;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кількість діб вирощування у кожному виробничому періоді;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 – такт процесу, діб.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прикладу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складе: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Г1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170/10 =17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Г2 = 120/10 =12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Г3 = 120/10 =12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Г4 = 90/10 = 9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057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733344"/>
              </p:ext>
            </p:extLst>
          </p:nvPr>
        </p:nvGraphicFramePr>
        <p:xfrm>
          <a:off x="395538" y="1700808"/>
          <a:ext cx="8424936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8911"/>
                <a:gridCol w="2393640"/>
                <a:gridCol w="1382242"/>
                <a:gridCol w="1372971"/>
                <a:gridCol w="1353586"/>
                <a:gridCol w="135358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виробничого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циклу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Орієнтовні межі, місяців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Вік тварин,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діб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 періодів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Молочний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5-6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21-190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Молодняку першого періоду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ирощування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10-11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191-310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Молодняку другого періоду вирощування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13-14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311-430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Відгодівля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16-18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431-520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96692" y="567354"/>
            <a:ext cx="459767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Часові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виробничого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циклу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904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779</Words>
  <Application>Microsoft Office PowerPoint</Application>
  <PresentationFormat>Экран (4:3)</PresentationFormat>
  <Paragraphs>228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4</cp:revision>
  <dcterms:created xsi:type="dcterms:W3CDTF">2022-12-19T19:32:15Z</dcterms:created>
  <dcterms:modified xsi:type="dcterms:W3CDTF">2022-12-20T05:56:34Z</dcterms:modified>
</cp:coreProperties>
</file>