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305342"/>
            <a:ext cx="82809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Практична робота № 2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РОЗРАХУНОК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ОСНОВНИХ ТЕХНОЛОГІЧНИХ ПАРАМЕТРІВ РОБОТИ СВИНАРСЬКОГО КОМПЛЕКСУ ІЗ ЗАКІНЧЕНИМ ОБОРОТОМ СТАДА ЗА ВПРОВАДЖЕННЯ ІННОВАЦІЙНОЇ ТЕХНОЛОГІЇ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Мета заняття: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Навчити студентів розробляти проектне завдання, за яким в подальшому визначити всі технологічні параметри свинарського комплексу із закінченим оборотом стада за впровадження інноваційної технології.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038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889327"/>
              </p:ext>
            </p:extLst>
          </p:nvPr>
        </p:nvGraphicFramePr>
        <p:xfrm>
          <a:off x="679887" y="836712"/>
          <a:ext cx="7920881" cy="5614111"/>
        </p:xfrm>
        <a:graphic>
          <a:graphicData uri="http://schemas.openxmlformats.org/drawingml/2006/table">
            <a:tbl>
              <a:tblPr/>
              <a:tblGrid>
                <a:gridCol w="2190002"/>
                <a:gridCol w="1910293"/>
                <a:gridCol w="1910293"/>
                <a:gridCol w="1910293"/>
              </a:tblGrid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Виробничий термін 30 днів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u="non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місяць</a:t>
                      </a:r>
                      <a:endParaRPr lang="ru-RU" sz="2000" u="non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81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Осіменити маток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2196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Отримати опоросів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1188</a:t>
                      </a:r>
                    </a:p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32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Вибракувати маток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 * 18,3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1116,3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13395,6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32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Отримати поросят до 45 днів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9180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до 120 днів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708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8496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3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Зняти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з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відгодівлі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молодняку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7380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32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Зняти з відгодівлі дорослих тварин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Здати на м'ясо: голів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251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9036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42791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ц.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 * 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903,6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56113" y="139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0"/>
            <a:ext cx="79928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комплексу на 6000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тисяч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закінченим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оборотом стада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324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556063"/>
              </p:ext>
            </p:extLst>
          </p:nvPr>
        </p:nvGraphicFramePr>
        <p:xfrm>
          <a:off x="1403649" y="1395896"/>
          <a:ext cx="6984776" cy="2749216"/>
        </p:xfrm>
        <a:graphic>
          <a:graphicData uri="http://schemas.openxmlformats.org/drawingml/2006/table">
            <a:tbl>
              <a:tblPr/>
              <a:tblGrid>
                <a:gridCol w="1931183"/>
                <a:gridCol w="1957248"/>
                <a:gridCol w="1411814"/>
                <a:gridCol w="1684531"/>
              </a:tblGrid>
              <a:tr h="26132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Групи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тварин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зайнятості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станка з </a:t>
                      </a:r>
                      <a:r>
                        <a:rPr lang="ru-RU" sz="20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санрозривом</a:t>
                      </a:r>
                      <a:r>
                        <a:rPr lang="ru-RU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Ритм, днів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32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Свиноматки: умовно-супоросні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холості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супоросні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56113" y="139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62491" y="476672"/>
            <a:ext cx="448648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потреби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станко-місцях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2294" y="414908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зайнятості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Потреба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станко-місцях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обчислюють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множенням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Оборот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експлуатації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санразриву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16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92518"/>
              </p:ext>
            </p:extLst>
          </p:nvPr>
        </p:nvGraphicFramePr>
        <p:xfrm>
          <a:off x="827584" y="620688"/>
          <a:ext cx="8136904" cy="5334000"/>
        </p:xfrm>
        <a:graphic>
          <a:graphicData uri="http://schemas.openxmlformats.org/drawingml/2006/table">
            <a:tbl>
              <a:tblPr/>
              <a:tblGrid>
                <a:gridCol w="1800200"/>
                <a:gridCol w="1296144"/>
                <a:gridCol w="936104"/>
                <a:gridCol w="864096"/>
                <a:gridCol w="1224136"/>
                <a:gridCol w="1080120"/>
                <a:gridCol w="936104"/>
              </a:tblGrid>
              <a:tr h="0">
                <a:tc>
                  <a:txBody>
                    <a:bodyPr/>
                    <a:lstStyle/>
                    <a:p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Групи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тварин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Тривалість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зайнятості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станка з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санроз-ривом</a:t>
                      </a:r>
                      <a:r>
                        <a:rPr lang="ru-RU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днів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Ритм,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груп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тварин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в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групі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голів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Потрібно</a:t>
                      </a: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 стан-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комісць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Оборот станка в </a:t>
                      </a:r>
                      <a:r>
                        <a:rPr lang="ru-RU" sz="2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рік</a:t>
                      </a:r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підсисні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Поросята на </a:t>
                      </a:r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дорощуванні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Відгодівельний</a:t>
                      </a: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молодняк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Кнури-виробники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372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999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Дорослі тварини на відгодівлі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3500" marR="63500" marT="63500" marB="635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8743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74345"/>
            <a:ext cx="76328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одноразового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комплексах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проектування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свинарників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різної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потужності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народженні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на1 опорос,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- 8,1;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Жива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відлучення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-12,8;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відлучення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% - 5,8;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Жива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знятті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- 100;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відлучення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 - 1,9;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підсвинків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 - 1,4;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- 3,5;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- 5,0;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Середньодобовий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- 0,65;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120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- 35;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підсисного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- 45;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відлучення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60 до 120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 -. 4</a:t>
            </a:r>
          </a:p>
        </p:txBody>
      </p:sp>
    </p:spTree>
    <p:extLst>
      <p:ext uri="{BB962C8B-B14F-4D97-AF65-F5344CB8AC3E}">
        <p14:creationId xmlns:p14="http://schemas.microsoft.com/office/powerpoint/2010/main" val="3286128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8847"/>
            <a:ext cx="820891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одноразового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комплексі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комплексу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починають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потреби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де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молодняка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свиней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знімається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комплексу),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=8000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(7,5+1,8+1,2+4) / 100 =1160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=8000 + 1160=9160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циклу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відтворювання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супоросности, подсосного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По, де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супоросності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підсисний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115 + 45 + 15 =175</a:t>
            </a:r>
          </a:p>
        </p:txBody>
      </p:sp>
    </p:spTree>
    <p:extLst>
      <p:ext uri="{BB962C8B-B14F-4D97-AF65-F5344CB8AC3E}">
        <p14:creationId xmlns:p14="http://schemas.microsoft.com/office/powerpoint/2010/main" val="4118586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8847"/>
            <a:ext cx="820891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Маючи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відтворювання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=365 /175 =2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свиноматок (З),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(Ки),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:,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новонароджених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поросят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матки за опорос,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 =9160 / 2 *8,5 =539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опоросів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комплексу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Ок= 9160 / 8,5 =1077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чисельності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маткового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стада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крупніше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коротше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 =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*365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де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підсисних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опоросов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комплексі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 = 30 *365 /1077= 10</a:t>
            </a:r>
          </a:p>
        </p:txBody>
      </p:sp>
    </p:spTree>
    <p:extLst>
      <p:ext uri="{BB962C8B-B14F-4D97-AF65-F5344CB8AC3E}">
        <p14:creationId xmlns:p14="http://schemas.microsoft.com/office/powerpoint/2010/main" val="716589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свиноматок,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опоросилися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МС =Мо+ Мо%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/100, де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Мо- число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опоросилися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опоросилися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прохолост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коливається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 до 35 %).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Мо=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+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0.1) =33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МС = 33 + (33 *30) /100 =43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Основною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умовою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щоденного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резервній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вибирають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охоті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встановити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число 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резервній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число 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(ВІД),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ВІД = ОС / Р, де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отъема поросят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плідного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становить 12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Р- 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ВІД =12 /10 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901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число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спарованих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резервна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обчислюється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Мс+РС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* ВІД, де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число 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РС- число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ремонтних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свинок,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ВІД- число 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фазі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=(43 + 18) * 1 =61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ремонтних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свинок,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містяться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резервній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(РС),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РС =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Кс/ Р) *ПП, де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число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підсисних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Кс-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вибраковки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маток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опорос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терміну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маток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ПП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ремонтних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свинок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осіменіння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становить 28 - 31 день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статевого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циклу (21 день)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адаптації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умов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(7 - 10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ритм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РС = (30 * 0,2 /10) *31 =18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491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51344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поросят-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сисунів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 =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* П, де</a:t>
            </a:r>
          </a:p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число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підсисних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маток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багатоплідність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маток,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 = 30 *8,5 =255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відлучених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поросят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= ПС - (ПС * 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підсисний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/100), де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ПС - число поросят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сисунів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групі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=255 -(255 * 7,5 / 100) =236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розраховують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молодняка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 = ПО - ( ПО * %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відходу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/ 100), де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- число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відлучених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поросят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МО = 236 - (236 * 13,1 / 100) =205</a:t>
            </a:r>
          </a:p>
        </p:txBody>
      </p:sp>
    </p:spTree>
    <p:extLst>
      <p:ext uri="{BB962C8B-B14F-4D97-AF65-F5344CB8AC3E}">
        <p14:creationId xmlns:p14="http://schemas.microsoft.com/office/powerpoint/2010/main" val="391170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92696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кнурів-виробників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пробників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100 маток 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кнурі-плідники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і 3 пробника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539*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0,02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кнурі-плідники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539*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0,03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16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кнурі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-пробники)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29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200855"/>
              </p:ext>
            </p:extLst>
          </p:nvPr>
        </p:nvGraphicFramePr>
        <p:xfrm>
          <a:off x="683570" y="1395896"/>
          <a:ext cx="7416823" cy="5137184"/>
        </p:xfrm>
        <a:graphic>
          <a:graphicData uri="http://schemas.openxmlformats.org/drawingml/2006/table">
            <a:tbl>
              <a:tblPr/>
              <a:tblGrid>
                <a:gridCol w="1383376"/>
                <a:gridCol w="1206689"/>
                <a:gridCol w="1206689"/>
                <a:gridCol w="1206689"/>
                <a:gridCol w="1248604"/>
                <a:gridCol w="1164776"/>
              </a:tblGrid>
              <a:tr h="19636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Статево-вікові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групи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фази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Ритм,</a:t>
                      </a:r>
                      <a:r>
                        <a:rPr lang="ru-RU" sz="160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Рп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</a:p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 тварин у групі, голів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Загальна кількість тварин, голів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5632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Свиноматки умовно-супоросні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холості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81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супоросні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231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0384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підсисні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Поросята-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сисуни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Поросята на дорощуванні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1652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807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Відгодівельний молодняк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81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Кнури-виробники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999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98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Дорослі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тварини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281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РАЗОМ: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941</a:t>
                      </a: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7585</a:t>
                      </a:r>
                    </a:p>
                    <a:p>
                      <a:pPr indent="448056"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52" marR="752" marT="752" marB="75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456113" y="1395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88640"/>
            <a:ext cx="77768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Одночасне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групах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комплексі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ритму-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0102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1240</Words>
  <Application>Microsoft Office PowerPoint</Application>
  <PresentationFormat>Экран (4:3)</PresentationFormat>
  <Paragraphs>275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9</cp:revision>
  <dcterms:created xsi:type="dcterms:W3CDTF">2022-12-05T18:35:39Z</dcterms:created>
  <dcterms:modified xsi:type="dcterms:W3CDTF">2022-12-05T20:01:27Z</dcterms:modified>
</cp:coreProperties>
</file>