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ru-RU" sz="2800" dirty="0"/>
              <a:t>7</a:t>
            </a:r>
            <a:r>
              <a:rPr lang="en-US" sz="2800" dirty="0"/>
              <a:t>,8</a:t>
            </a:r>
            <a:r>
              <a:rPr lang="ru-RU" sz="2800" dirty="0"/>
              <a:t> (56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/>
              <a:t> 3 </a:t>
            </a:r>
            <a:r>
              <a:rPr lang="ru-RU" sz="2800" b="1" dirty="0"/>
              <a:t>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Use your own ideas to complete these sentences. Use -</a:t>
            </a:r>
            <a:r>
              <a:rPr lang="en-US" sz="1800" dirty="0" err="1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36EAD95-52EC-18DC-A825-9ADCCB728D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013" y="1844824"/>
            <a:ext cx="8757973" cy="252028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8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Put the verb into the correct form, -</a:t>
            </a:r>
            <a:r>
              <a:rPr lang="en-US" sz="1800" dirty="0" err="1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or to … .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C71218A-C5B8-BAFD-D5BF-B05792AA5F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372" y="1556792"/>
            <a:ext cx="8544421" cy="306009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27D996A-BAD3-1149-51E6-3C6E37DF0E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371" y="4616887"/>
            <a:ext cx="8544421" cy="1332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891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14(2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 «The increase of the sea resort. The Participle.» 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9127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Early tourism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Just as tourism was growing within Europe during the nineteenth century,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parallel patterns of tourism were developing across the Atlantic, too. At first, in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early part of the century, a few seaside resorts grew up to cater for tourists from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major North American conurbations within the 13 states. Fashionable resorts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developed at Newport, Rhode Island, Cape May and Atlantic City in New Jersey 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along the Massachusetts coast, while more popular resorts closer to New York City,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such as those on the coast of New Jersey and Long Island, catered to the needs of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masses, who could reach these on day trips.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Spa resorts were also developing at this time, with Saratoga Springs in upstate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New York becoming particularly popular. Others, in resorts such as French Lick,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Indiana, White Sulphur Springs in West Virginia (popular with early US presidents),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Hot Springs, Arkansas, and Glenwood Springs, Colorado, prospered and they still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owe some economic dependence to their attraction as tourist resorts today.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Interest in rugged landscapes, especially mountain tourism, ran parallel with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this development in Europe, with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travellers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visiting the mountainous regions 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eastern USA by the 1820s. The Americans were quick to adopt the newly invented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steam railways, with the Baltimore and Ohio Railroad formed as early as 1830.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Pacific Railroad Act (1862) gave the green light to a cross-continental rail service,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completed in 1869, that served both business and leisure needs. The less adventurous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visited the mountain ranges across New England. The Catskill Mountains, in upstate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New York, were popular, an especial draw being the accommodation at the Mountain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House, which flourished from 1824 until the 1930s (an early example 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accommodation and destination being inseparable).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 short time later, Niagara Falls became the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travellers’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target, soon to be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popularized by improved accessibility, with the development of paved roads 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railways. Canadian tourism, meanwhile, was developing to cater to the needs 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expanding populations in and around Toronto and Montreal, with visits to the St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Lawrence Seaway, Niagara Falls and the Maine coast soon becoming popular.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absence of any border formalities between Canada and the USA, and the common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language (at least for the large part of Canada), facilitated the movement of tourists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between the countries, giving holidaymakers the comforting sense of reassurance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with the familiar while ‘travelling abroad’ – a characteristic that continues to enhance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travel in North America to this day.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Complete the sentences. Choose from these verbs (in the correct form):</a:t>
            </a:r>
            <a:br>
              <a:rPr lang="en-US" dirty="0">
                <a:solidFill>
                  <a:srgbClr val="FFFF00"/>
                </a:solidFill>
              </a:rPr>
            </a:br>
            <a:br>
              <a:rPr lang="en-US" dirty="0">
                <a:solidFill>
                  <a:srgbClr val="FFFF00"/>
                </a:solidFill>
              </a:rPr>
            </a:b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7042BF0-5DC4-0ECC-619F-6FC7EEEEA0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116" y="1916832"/>
            <a:ext cx="8871767" cy="336515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Put the words in the right order.</a:t>
            </a: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en-US" dirty="0"/>
            </a:br>
            <a:endParaRPr lang="en-US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7A49B79-1F4C-6CFB-086C-AC442FBEBA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470" y="1891040"/>
            <a:ext cx="8480226" cy="307592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335</TotalTime>
  <Words>1112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14(2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Stream Galsy</cp:lastModifiedBy>
  <cp:revision>27</cp:revision>
  <dcterms:created xsi:type="dcterms:W3CDTF">2023-02-25T18:05:02Z</dcterms:created>
  <dcterms:modified xsi:type="dcterms:W3CDTF">2023-08-05T10:29:59Z</dcterms:modified>
</cp:coreProperties>
</file>