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beginning I wish … 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I don’t know many people (and I’m lonely). I wish I knew more people.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don’t have much free time (and I need more). I wish.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Helen isn’t here (and I need to see her)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It’s cold (and I hate cold weather)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I live in a big city (and I don’t like it)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I can’t find my phone (which is a problem)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I’m not feeling well (which isn’t good)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I have to get up early tomorrow (but I’d prefer to sleep late)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I don’t know much about science (and I should know more)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___________________.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your own sentences beginning I wish … 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(somewhere you’d like to be now – on the beach, in New York, in bed etc.)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wish I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(something you’d like to have – a motorbike, more friends, lots of money etc.)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(something you’d like to be able to do – sing, travel more, cook etc.)</a:t>
            </a:r>
          </a:p>
          <a:p>
            <a:pPr marL="36576" indent="0">
              <a:buNone/>
            </a:pP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(something you’d like to be – famous, more intelligent, good at sport etc.)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17(2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all-inclusive holiday. Subjunctive 2.»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all-inclusive holiday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Mention has already been made of the trend for all-inclusive holidays. As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term indicates, such a holiday includes everything – food, alcoholic drinks, water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sports and other entertainment at the hotel. The attractions of this form of tourism 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obvious – it is seen by tourists as offering better value, because they can pay up front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 the holiday, know what their budget will be well in advance and be unconcerned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about changes in the value of foreign currency or the need to take large sums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money abroad. For more timid foreign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or those who are concerned about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being badgered by local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souvenirsellers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and ‘beach salesmen’, there is the added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reassurance that they do not even have to leave the hotel complex to enjoy 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holidays.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Critics argue that the growth of all-inclusive holidays has implications for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local economy, as local bars, shopkeepers and others no longer stand to benefit 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to the same extent as before. At the same time, greater profits can leak back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overseas when the all-inclusive holiday sites are foreign-owned. In this sense, one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may question whether Mention has already been made of the trend for all-inclusive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holidays. As the term indicates, such a holiday includes everything – food, alcoholic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drinks, water sports and other entertainment at the hotel. The attractions of this form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of tourism are obvious – it is seen by tourists as offering better value, because 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can pay up front for the holiday, know what their budget will be well in advance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 unconcerned about changes in the value of foreign currency or the need to take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large sums of money abroad. For more timid foreign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or those who 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concerned about being badgered by local souvenir sellers and ‘beach salesmen’, there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is the added reassurance that they do not even have to leave the hotel complex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enjoy their holidays. Critics argue that the growth of all-inclusive holidays has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implications for the local economy, as local bars, shopkeepers and others no longer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stand to benefit from visitors to the same extent as before. At the same time, greater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profits can leak back overseas when the all-inclusive holiday sites are foreign-owned.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this sense, one may question whether or not all-inclusive tourism can be judged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sustainable. Operators themselves, however, would refute this, arguing that, 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keeping tourists in ‘ghettos’, they are in fact helping to reduce the negative impact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tourism on locals.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its modern form, this type of tourism originated in the Caribbean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upmarket tour operators such as Sandals have promoted these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programmes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very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successfully to the US and European markets.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concept later moved down market, however, and became popular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more traditional European resorts, such as those of the Balearic Islands. Further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expansion is seen as a direct threat to the livelihoods of many in the traditional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coastal resorts.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If I knew (I / know) his number, I would phone him.</a:t>
            </a:r>
          </a:p>
          <a:p>
            <a:pPr marL="36576" indent="0">
              <a:buNone/>
            </a:pPr>
            <a:r>
              <a:rPr lang="en-US" sz="2500" dirty="0"/>
              <a:t>2 I wouldn’t buy (I / not / buy) that coat if I were you.</a:t>
            </a:r>
          </a:p>
          <a:p>
            <a:pPr marL="36576" indent="0">
              <a:buNone/>
            </a:pPr>
            <a:r>
              <a:rPr lang="en-US" sz="2500" dirty="0"/>
              <a:t>3</a:t>
            </a:r>
            <a:r>
              <a:rPr lang="ru-RU" sz="2500" dirty="0"/>
              <a:t>____________</a:t>
            </a:r>
            <a:r>
              <a:rPr lang="en-US" sz="2500" dirty="0"/>
              <a:t> (I / help) you if I could, but I’m afraid I</a:t>
            </a:r>
            <a:r>
              <a:rPr lang="ru-RU" sz="2500" dirty="0"/>
              <a:t> </a:t>
            </a:r>
            <a:r>
              <a:rPr lang="en-US" sz="2500" dirty="0"/>
              <a:t>can’t.</a:t>
            </a:r>
          </a:p>
          <a:p>
            <a:pPr marL="36576" indent="0">
              <a:buNone/>
            </a:pPr>
            <a:r>
              <a:rPr lang="en-US" sz="2500" dirty="0"/>
              <a:t>4 This soup isn’t very nice.</a:t>
            </a:r>
            <a:r>
              <a:rPr lang="ru-RU" sz="2500" dirty="0"/>
              <a:t> ____________</a:t>
            </a:r>
            <a:r>
              <a:rPr lang="en-US" sz="2500" dirty="0"/>
              <a:t> (it / taste) better if it wasn’t so</a:t>
            </a:r>
            <a:r>
              <a:rPr lang="ru-RU" sz="2500" dirty="0"/>
              <a:t> </a:t>
            </a:r>
            <a:r>
              <a:rPr lang="en-US" sz="2500" dirty="0"/>
              <a:t>salty.</a:t>
            </a:r>
          </a:p>
          <a:p>
            <a:pPr marL="36576" indent="0">
              <a:buNone/>
            </a:pPr>
            <a:r>
              <a:rPr lang="en-US" sz="2500" dirty="0"/>
              <a:t>5 We live in a city and don’t need a car, but we would need one if</a:t>
            </a:r>
            <a:r>
              <a:rPr lang="ru-RU" sz="2500" dirty="0"/>
              <a:t> ____________ </a:t>
            </a:r>
            <a:r>
              <a:rPr lang="en-US" sz="2500" dirty="0"/>
              <a:t>(we / live) in the country.</a:t>
            </a:r>
          </a:p>
          <a:p>
            <a:pPr marL="36576" indent="0">
              <a:buNone/>
            </a:pPr>
            <a:r>
              <a:rPr lang="en-US" sz="2500" dirty="0"/>
              <a:t>6 If we had the choice,</a:t>
            </a:r>
            <a:r>
              <a:rPr lang="ru-RU" sz="2500" dirty="0"/>
              <a:t> ____________</a:t>
            </a:r>
            <a:r>
              <a:rPr lang="en-US" sz="2500" dirty="0"/>
              <a:t> (we / live) in the country.</a:t>
            </a:r>
          </a:p>
          <a:p>
            <a:pPr marL="36576" indent="0">
              <a:buNone/>
            </a:pPr>
            <a:r>
              <a:rPr lang="en-US" sz="2500" dirty="0"/>
              <a:t>7 I’d make a lot of changes if</a:t>
            </a:r>
            <a:r>
              <a:rPr lang="ru-RU" sz="2500" dirty="0"/>
              <a:t> ____________</a:t>
            </a:r>
            <a:r>
              <a:rPr lang="en-US" sz="2500" dirty="0"/>
              <a:t> (I / be) the manager of the</a:t>
            </a:r>
            <a:r>
              <a:rPr lang="ru-RU" sz="2500" dirty="0"/>
              <a:t> </a:t>
            </a:r>
            <a:r>
              <a:rPr lang="en-US" sz="2500" dirty="0"/>
              <a:t>company.</a:t>
            </a:r>
          </a:p>
          <a:p>
            <a:pPr marL="36576" indent="0">
              <a:buNone/>
            </a:pPr>
            <a:r>
              <a:rPr lang="en-US" sz="2500" dirty="0"/>
              <a:t>8 I wouldn’t call someone in the middle of the night if</a:t>
            </a:r>
            <a:r>
              <a:rPr lang="ru-RU" sz="2500" dirty="0"/>
              <a:t> ____________</a:t>
            </a:r>
            <a:r>
              <a:rPr lang="en-US" sz="2500" dirty="0"/>
              <a:t> (it / not / be) important.</a:t>
            </a:r>
          </a:p>
          <a:p>
            <a:pPr marL="36576" indent="0">
              <a:buNone/>
            </a:pPr>
            <a:r>
              <a:rPr lang="en-US" sz="2500" dirty="0"/>
              <a:t>9 If I were you,</a:t>
            </a:r>
            <a:r>
              <a:rPr lang="ru-RU" sz="2500" dirty="0"/>
              <a:t> ____________</a:t>
            </a:r>
            <a:r>
              <a:rPr lang="en-US" sz="2500" dirty="0"/>
              <a:t> (I / not / wait). (I / go) now.</a:t>
            </a:r>
          </a:p>
          <a:p>
            <a:pPr marL="36576" indent="0">
              <a:buNone/>
            </a:pPr>
            <a:r>
              <a:rPr lang="en-US" sz="2500" dirty="0"/>
              <a:t>10 You’re always tired because you go to bed so late. If (you /</a:t>
            </a:r>
            <a:r>
              <a:rPr lang="ru-RU" sz="2500" dirty="0"/>
              <a:t> </a:t>
            </a:r>
            <a:r>
              <a:rPr lang="en-US" sz="2500" dirty="0"/>
              <a:t>not / go) to bed so late every night, </a:t>
            </a:r>
            <a:r>
              <a:rPr lang="ru-RU" sz="2500" dirty="0"/>
              <a:t>____________</a:t>
            </a:r>
            <a:r>
              <a:rPr lang="en-US" sz="2500" dirty="0"/>
              <a:t>(you / not / be) tired</a:t>
            </a:r>
          </a:p>
          <a:p>
            <a:pPr marL="36576" indent="0">
              <a:buNone/>
            </a:pPr>
            <a:r>
              <a:rPr lang="en-US" sz="2500" dirty="0"/>
              <a:t>all the time.</a:t>
            </a:r>
          </a:p>
          <a:p>
            <a:pPr marL="36576" indent="0">
              <a:buNone/>
            </a:pPr>
            <a:r>
              <a:rPr lang="en-US" sz="2500" dirty="0"/>
              <a:t>11 I think there are too many cars. If </a:t>
            </a:r>
            <a:r>
              <a:rPr lang="ru-RU" sz="2500" dirty="0"/>
              <a:t>____________</a:t>
            </a:r>
            <a:r>
              <a:rPr lang="en-US" sz="2500" dirty="0"/>
              <a:t>(there / not / be) so many</a:t>
            </a:r>
            <a:r>
              <a:rPr lang="ru-RU" sz="2500" dirty="0"/>
              <a:t> </a:t>
            </a:r>
            <a:r>
              <a:rPr lang="en-US" sz="2500" dirty="0"/>
              <a:t>cars,</a:t>
            </a:r>
            <a:r>
              <a:rPr lang="ru-RU" sz="2500" dirty="0"/>
              <a:t> </a:t>
            </a:r>
            <a:r>
              <a:rPr lang="en-US" sz="2500" dirty="0"/>
              <a:t>(there / not / be) so much pollution.</a:t>
            </a:r>
          </a:p>
          <a:p>
            <a:pPr marL="36576" indent="0">
              <a:buNone/>
            </a:pPr>
            <a:r>
              <a:rPr lang="en-US" sz="2500" dirty="0"/>
              <a:t>12 We all need jobs and money, but what </a:t>
            </a:r>
            <a:r>
              <a:rPr lang="ru-RU" sz="2500" dirty="0"/>
              <a:t>____________</a:t>
            </a:r>
            <a:r>
              <a:rPr lang="en-US" sz="2500" dirty="0"/>
              <a:t>(you / do) if</a:t>
            </a:r>
            <a:r>
              <a:rPr lang="ru-RU" sz="2500" dirty="0"/>
              <a:t> </a:t>
            </a:r>
            <a:r>
              <a:rPr lang="en-US" sz="2500" dirty="0"/>
              <a:t>(you / not / have) to work?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Write a sentence with if … for each situation.</a:t>
            </a:r>
            <a:br>
              <a:rPr lang="ru-RU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br>
              <a:rPr lang="ru-RU" dirty="0">
                <a:solidFill>
                  <a:srgbClr val="FFFF00"/>
                </a:solidFill>
              </a:rPr>
            </a:br>
            <a:r>
              <a:rPr lang="en-US" dirty="0"/>
              <a:t>1 We don’t see you very often because you live so far away.</a:t>
            </a:r>
          </a:p>
          <a:p>
            <a:pPr marL="36576" indent="0">
              <a:buNone/>
            </a:pPr>
            <a:r>
              <a:rPr lang="en-US" dirty="0"/>
              <a:t>If you didn’t live so far away, we’d see you more often.</a:t>
            </a:r>
          </a:p>
          <a:p>
            <a:pPr marL="36576" indent="0">
              <a:buNone/>
            </a:pPr>
            <a:r>
              <a:rPr lang="en-US" dirty="0"/>
              <a:t>2 I like these shoes but they’re too expensive, so I’m not going to buy them.</a:t>
            </a:r>
          </a:p>
          <a:p>
            <a:pPr marL="36576" indent="0">
              <a:buNone/>
            </a:pPr>
            <a:r>
              <a:rPr lang="en-US" dirty="0"/>
              <a:t>I </a:t>
            </a:r>
            <a:r>
              <a:rPr lang="ru-RU" dirty="0"/>
              <a:t>_________________</a:t>
            </a:r>
            <a:r>
              <a:rPr lang="en-US" dirty="0"/>
              <a:t>them if</a:t>
            </a:r>
            <a:r>
              <a:rPr lang="ru-RU" dirty="0"/>
              <a:t>______________</a:t>
            </a:r>
            <a:r>
              <a:rPr lang="en-US" dirty="0"/>
              <a:t> so</a:t>
            </a:r>
            <a:r>
              <a:rPr lang="ru-RU" dirty="0"/>
              <a:t>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3 We’d like to go on holiday, but we can’t afford it.</a:t>
            </a:r>
            <a:r>
              <a:rPr lang="ru-RU" dirty="0"/>
              <a:t> </a:t>
            </a:r>
            <a:r>
              <a:rPr lang="en-US" dirty="0"/>
              <a:t>We</a:t>
            </a:r>
            <a:r>
              <a:rPr lang="ru-RU" dirty="0"/>
              <a:t> ________________</a:t>
            </a:r>
            <a:r>
              <a:rPr lang="en-US" dirty="0"/>
              <a:t> if</a:t>
            </a:r>
            <a:r>
              <a:rPr lang="ru-RU" dirty="0"/>
              <a:t> ________________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4 It would be nice to have lunch outside but it’s raining, so we can’t.</a:t>
            </a:r>
          </a:p>
          <a:p>
            <a:pPr marL="36576" indent="0">
              <a:buNone/>
            </a:pPr>
            <a:r>
              <a:rPr lang="en-US" dirty="0"/>
              <a:t>We</a:t>
            </a:r>
            <a:r>
              <a:rPr lang="ru-RU" dirty="0"/>
              <a:t> 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5 I don’t want his advice, and that’s why I’m not going to ask for it.</a:t>
            </a:r>
          </a:p>
          <a:p>
            <a:pPr marL="36576" indent="0">
              <a:buNone/>
            </a:pPr>
            <a:r>
              <a:rPr lang="en-US" dirty="0"/>
              <a:t>If</a:t>
            </a:r>
            <a:r>
              <a:rPr lang="ru-RU" dirty="0"/>
              <a:t> ________________</a:t>
            </a:r>
            <a:r>
              <a:rPr lang="en-US" dirty="0"/>
              <a:t>.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366</TotalTime>
  <Words>1808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17(2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29</cp:revision>
  <dcterms:created xsi:type="dcterms:W3CDTF">2023-02-25T18:05:02Z</dcterms:created>
  <dcterms:modified xsi:type="dcterms:W3CDTF">2023-08-05T09:34:32Z</dcterms:modified>
</cp:coreProperties>
</file>