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Imagine that you are in these situations. For each situation, write a sentence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I wish.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197D6B2-EE8C-A384-ABE8-F0DF56BFC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85324"/>
            <a:ext cx="8562689" cy="371588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0A80441-E6CD-A74A-9FD6-16A6F3026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301208"/>
            <a:ext cx="8562689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«Motivators and facilitators.»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Вживання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Conditional Mood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endParaRPr lang="en-US" sz="32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Subjunctive 2 (if I had known …I wish I had known …)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Motivators and facilitators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Up to now, we have dealt with the factors that motivate tourists to take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holidays. In order to take a holiday, however, the tourist requires both time and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money. These factors do not motivate in themselves, but they make it possible for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prospective tourists to indulge in their desires. For this reason, they are known 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facilitators.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Facilitators play a major role in relation to the specific objectives of the tourist.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Cost is a major factor in facilitating the purchase of travel, but, equally, an increase in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disposable income offers the tourist the opportunity to enjoy a wider choice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destinations. Better accessibility of the destination, or more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favourable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exchange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rates against the local currency, easier entry without political barriers and friendly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locals speaking the language of the tourist all act as facilitators as well as motivating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them to choose a particular destination over others.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growing characteristic within wealthier countries in this new century is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presence of ‘cash rich, time poor’ consumers who are prepared to sacrifice money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save time. The implications of this phenomenon are significant for the industry.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Those who can offer the easiest and fastest communication opportunities, prices and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booking facilities, coupled with reliability and good service, can gain access to a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wealthy, rapidly expanding market. Whether this race will be won by the direct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selling organizations using websites and call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or retailers using new sales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techniques (such as experienced travel counsellors prepared to call on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customers 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times convenient to them and in their own homes, including evenings and weekends)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remains to be seen.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02A50A3-CA06-39A2-B317-584F6DF43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6" y="1216410"/>
            <a:ext cx="8863728" cy="44251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For each situation, write a sentence beginning with If.</a:t>
            </a: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6F1F957-49BD-2BDD-44DB-DAF9BEB02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88" y="1412776"/>
            <a:ext cx="8673223" cy="38884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371</TotalTime>
  <Words>960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30</cp:revision>
  <dcterms:created xsi:type="dcterms:W3CDTF">2023-02-25T18:05:02Z</dcterms:created>
  <dcterms:modified xsi:type="dcterms:W3CDTF">2023-08-05T09:39:21Z</dcterms:modified>
</cp:coreProperties>
</file>