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with a suitable verb in the correct form, -</a:t>
            </a:r>
            <a:r>
              <a:rPr lang="en-US" sz="1800" dirty="0" err="1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to … 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4B12C3D-7593-013A-771D-B42C1F444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14" y="1057486"/>
            <a:ext cx="8350757" cy="474302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34BA87A-FE0A-C36B-F244-8FC86EE35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14" y="5720582"/>
            <a:ext cx="8350757" cy="66074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27(2 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Coach (bus) travel. Verb + -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to … 1 (remember, regret etc.)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4624"/>
            <a:ext cx="9036496" cy="712879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Coach (bus) travel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term coach is used to describe any form of publicly or privately operated road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service for passengers, other than local scheduled bus services (although Americans</a:t>
            </a:r>
            <a:br>
              <a:rPr lang="uk-UA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still use the term ‘bus’ to apply to their long-distance vehicles). It thus embraces a</a:t>
            </a:r>
            <a:r>
              <a:rPr lang="uk-UA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wide range of tourist services that are sold to the public, both directly and through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other sectors of the travel industry, and these may be categorized under the following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headings:</a:t>
            </a:r>
          </a:p>
          <a:p>
            <a:pPr marL="0" indent="0">
              <a:buNone/>
            </a:pPr>
            <a:r>
              <a:rPr lang="uk-UA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express coach routes, both domestic and international</a:t>
            </a:r>
          </a:p>
          <a:p>
            <a:pPr marL="0" indent="0">
              <a:buNone/>
            </a:pPr>
            <a:r>
              <a:rPr lang="uk-UA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private hire services</a:t>
            </a:r>
          </a:p>
          <a:p>
            <a:pPr marL="0" indent="0">
              <a:buNone/>
            </a:pPr>
            <a:r>
              <a:rPr lang="uk-UA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tour and excursion operations</a:t>
            </a:r>
          </a:p>
          <a:p>
            <a:pPr marL="0" indent="0">
              <a:buNone/>
            </a:pPr>
            <a:r>
              <a:rPr lang="uk-UA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transfer services.</a:t>
            </a:r>
          </a:p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Long-distance coach services provide a cheap alternative to rail and air travel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the extension of these services, both within the UK and from the UK to points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Europe and beyond, has drawn an increasing number of tourists at the cheaper end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market, particularly those in the younger age groups. Younger passengers have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also been attracted to adventurous transcontinental coach packages that provide, for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low all-in price, both transport and minimal food and lodging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route (often under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canvas). These services have been severely curtailed in recent years, however, due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political problems in transit countries such as Iran and Iraq.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Some services have been reintroduced, however, skirting major trouble spots,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while others have been diverted to the African continent. Another form of cheap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coach tourism is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Rotel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sleeper coach, an innovation scarcely known in Britain,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although, on the Continent, particularly in the German market, this is a popular form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of budget long distance coach holiday. In this form of transport, the coach either has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built-in sleeping berths or pulls a sleeper trailer that, at night, can accommodate all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passengers in sleeping bunks (see Figure 15.5).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Apart from these exceptions, for the most part, coach travel obstinately remains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mode of transport of the older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despite efforts by coach companies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widen their market. In the UK, most coach holidays are taken by those aged between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fifty-five and sixty-four, with around two out of every three booked by the over forty-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fives. This is perhaps unsurprising, given the advantages that coach services offer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older market – not just low prices (reflecting low operating costs vis-à vis other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forms of transport) but also the convenience of door-to-door travel when touring,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overcoming baggage and transfer problems, and courier assistance, especially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overseas where the elderly prefer to avoid problems of language and handling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documentation. Additionally, coach operators frequently make arrangements to pick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up and drop off passengers at points convenient to their homes. One result of this is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that coach companies traditionally benefit from high levels of repeat business, often supported by loyalty rewards, such as discounts or special treatment like preferential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hotel rooms.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Coach companies are now taking the view that their marketing efforts are best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spent on raising the frequency of sales to the older market, rather than trying to attract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new younger market as the former market is expanding rapidly, as more people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retire early. The most popular holiday destinations for British clients are Germany’s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Rhineland and Bavarian regions, the Austrian Tyrol and the Swiss Alps. While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long-distance coach market on the Continent is holding up reasonably well, the trend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is towards short-break holidays by coach, in keeping with the growth of short-break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holidays in general. Coach companies are now taking the view that their marketing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efforts are best spent on raising the frequency of sales to the older market, rather than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trying to attract a new younger market as the former market is expanding rapidly, 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more people retire early. The most popular holiday destinations for British clients are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Germany’s Rhineland and Bavarian regions, the Austrian Tyrol and the Swiss Alps.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While the long-distance coach market on the Continent is holding up reasonably well,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trend is towards short-break holidays by coach, in keeping with the growth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short-break holidays in general.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form, -</a:t>
            </a:r>
            <a:r>
              <a:rPr lang="en-US" sz="2500" dirty="0" err="1">
                <a:solidFill>
                  <a:srgbClr val="FFFF00"/>
                </a:solidFill>
              </a:rPr>
              <a:t>ing</a:t>
            </a:r>
            <a:r>
              <a:rPr lang="en-US" sz="2500" dirty="0">
                <a:solidFill>
                  <a:srgbClr val="FFFF00"/>
                </a:solidFill>
              </a:rPr>
              <a:t> or to … 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B054264-63E3-3C1A-BABE-2021E21E1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052736"/>
            <a:ext cx="8120932" cy="3949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Tom can remember some things about his childhood, but he can’t remember</a:t>
            </a:r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others. Write sentences with He remembers … or He doesn’t remember … . 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CCC1C37-3C32-02E8-C361-21E371FB1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29" y="1628800"/>
            <a:ext cx="8186766" cy="285240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454</TotalTime>
  <Words>1401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27(2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40</cp:revision>
  <dcterms:created xsi:type="dcterms:W3CDTF">2023-02-25T18:05:02Z</dcterms:created>
  <dcterms:modified xsi:type="dcterms:W3CDTF">2023-08-05T19:15:40Z</dcterms:modified>
</cp:coreProperties>
</file>