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 these situations you are asking for information, asking people to do things etc.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need a pen. Perhaps Jane has one. Ask her.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Jane, you don’t have a pen I could borrow, do you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You have to move a heavy table. You want Joe to help you with it. Ask him.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Joe,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You’re looking for Sarah. Perhaps Lisa knows where she is. Ask her.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Lisa,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You want to borrow a tennis racket. Perhaps Helen has one. Ask her.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Helen,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Anna has a car and you need a lift to the station. Perhaps she’ll take you. Ask her.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Anna,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You’re looking for your keys. Perhaps Robert has seen them. Ask him.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Robert,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23(2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Bringing economic profit to locals. tags (do you? isn’t it? etc.)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Bringing economic profit to locals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One other issue is the need to ensure that locals are involved in all stages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development of tourism at a destination. This means that the bonus is on developers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authorities to consult with locals at all levels during the process of development,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encourage their participation and ensure that indigenous populations benefit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economically from incoming tourism, by the provision of employment at all levels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ownership of facilities.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All these activities, however, require a measure of sophistication among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 population, the provision of essential education and training, as well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assistance in raising finance for investment in local tourist businesses. The solution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cannot be achieved merely by putting businesses into the hands of local residents.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illustrate this, the example can be given of a tour operating company in Arnhem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Land, Australia, that was originally managed by foreign nationals, but was eventually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handed over to local Aboriginal administration.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While the new Aboriginal owners were fully capable of handling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operational aspects of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programme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they had little knowledge of, and no contacts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with, the overseas markets they existed to serve and, in consequence, found it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difficult to attract new business. Other, more recent, schemes, however, have been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handled more successfully. One simple example is the innovation of employing local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Bedouin tribesmen to act as escorts for groups of trekkers across the Sinai Peninsula.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Similarly, a sustainable village project in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Gomorszolos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Hungary, involves tours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small groups (a maximum of 12 people) staying in locally owned hotels, using local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guides, and with local conservation projects being undertaken that are partly funded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by the income generated by the tours.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these sentences with a question tag.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4D29DC-03ED-3490-B660-1FC7069F3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13" y="1196752"/>
            <a:ext cx="8225374" cy="47959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In these situations you expect your friend to agree with you. Use a question tag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in your sentences.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You look out of the window. The sky is blue and the sun is shining. You say to your friend:</a:t>
            </a:r>
          </a:p>
          <a:p>
            <a:pPr marL="36576" indent="0">
              <a:buNone/>
            </a:pPr>
            <a:r>
              <a:rPr lang="en-US" dirty="0"/>
              <a:t>(beautiful day) It’s a beautiful day, isn’t it</a:t>
            </a:r>
            <a:r>
              <a:rPr lang="uk-UA" dirty="0"/>
              <a:t>__________________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2 You’re with a friend outside a restaurant. You’re looking at the prices, which are very high.</a:t>
            </a:r>
          </a:p>
          <a:p>
            <a:pPr marL="36576" indent="0">
              <a:buNone/>
            </a:pPr>
            <a:r>
              <a:rPr lang="en-US" dirty="0"/>
              <a:t>You say: (expensive) It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You and a colleague have just finished a training course. You really enjoyed it. You say to your</a:t>
            </a:r>
          </a:p>
          <a:p>
            <a:pPr marL="36576" indent="0">
              <a:buNone/>
            </a:pPr>
            <a:r>
              <a:rPr lang="en-US" dirty="0"/>
              <a:t>colleague: (great) The course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Your friend’s hair is much shorter than when you last met. You say to her/him:</a:t>
            </a:r>
          </a:p>
          <a:p>
            <a:pPr marL="36576" indent="0">
              <a:buNone/>
            </a:pPr>
            <a:r>
              <a:rPr lang="en-US" dirty="0"/>
              <a:t>(have / your hair / cut) You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You’re listening to a woman singing. You like her voice very much. You say to your friend:</a:t>
            </a:r>
          </a:p>
          <a:p>
            <a:pPr marL="36576" indent="0">
              <a:buNone/>
            </a:pPr>
            <a:r>
              <a:rPr lang="en-US" dirty="0"/>
              <a:t>(a good voice) She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6 You’re trying on a jacket in a shop. You look in the mirror and you don’t like what you see. You</a:t>
            </a:r>
            <a:r>
              <a:rPr lang="uk-UA" dirty="0"/>
              <a:t> </a:t>
            </a:r>
            <a:r>
              <a:rPr lang="en-US" dirty="0"/>
              <a:t>say to your friend:</a:t>
            </a:r>
            <a:r>
              <a:rPr lang="uk-UA" dirty="0"/>
              <a:t> </a:t>
            </a:r>
            <a:r>
              <a:rPr lang="en-US" dirty="0"/>
              <a:t>(not / look / right) It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7 You and a friend are walking over a small wooden bridge. The bridge is old and some parts are</a:t>
            </a:r>
            <a:r>
              <a:rPr lang="uk-UA" dirty="0"/>
              <a:t> </a:t>
            </a:r>
            <a:r>
              <a:rPr lang="en-US" dirty="0"/>
              <a:t>broken. You say:</a:t>
            </a:r>
            <a:r>
              <a:rPr lang="uk-UA" dirty="0"/>
              <a:t> </a:t>
            </a:r>
            <a:r>
              <a:rPr lang="en-US" dirty="0"/>
              <a:t>(not / very safe) This bridge</a:t>
            </a:r>
            <a:r>
              <a:rPr lang="uk-UA" dirty="0"/>
              <a:t> ______________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420</TotalTime>
  <Words>1336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23(2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36</cp:revision>
  <dcterms:created xsi:type="dcterms:W3CDTF">2023-02-25T18:05:02Z</dcterms:created>
  <dcterms:modified xsi:type="dcterms:W3CDTF">2023-08-05T18:42:10Z</dcterms:modified>
</cp:coreProperties>
</file>