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/>
              <a:t> 2 </a:t>
            </a:r>
            <a:r>
              <a:rPr lang="ru-RU" sz="2800" b="1" dirty="0"/>
              <a:t>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using get or got + the following verbs (in the correct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form):</a:t>
            </a:r>
            <a:b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There was a fight, but nobody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got hurt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Alex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by a bee while he was sitting in the garden.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These tennis courts don’t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very often. Not many people want to play here.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used to have a bike, but it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a few months ago.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Rachel works hard, but she doesn’t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very much.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Please pack these things very carefully. I don’t want anything to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People often want to know what my job is.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that question a lot.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Last night I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by the police as I was driving home. One of the lights on my car wasn’t working.</a:t>
            </a:r>
            <a:endParaRPr lang="ru-RU" sz="1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FD245D-8E92-63E8-1F5E-06FE0A4C6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484784"/>
            <a:ext cx="5930890" cy="3255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</a:t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I’ve been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offered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the job, but I don’t think I’ll accept it.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 don’t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get invited to many parties.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Which year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you born in?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haven’t been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any information yet.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I didn’t know the way, so I got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He doesn’t like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interrupted when he’s speaking.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How did the window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broken? What happened?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She’s a voluntary worker. She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get paid.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9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born in a small town in the north of the country.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10 We had to do what we did. We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given any choice.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 Developments in road transport in the 17-th to 19-th centuries,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Passive 3 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Developments in road transport in the 17-th to 19-th centuries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Before the sixteenth century, those who sought to travel had three modes 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doing so: they could walk (many who were too poor to afford any other form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transport walked, regardless of the distance involved), ride a horse or be carried,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either on a litter (carried by servants – an option restricted largely to the aristocracy)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or on a carrier’s wagon. This horse-drawn vehicle was slow and appallingly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uncomfortable, as it had no springs. The roads of the time were poorly surfaced,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potholed and, in winter, deeply rutted by the wagon wheels that churned the road into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 sea of mud, making the journey an endurance test for passengers.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Toll roads were in evidence as early as 1267, but tollgates on turnpike roads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became common from around 1663, adding to the cost of long-distance journeys.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Any journey was also unsafe. Footpads and highwaymen abounded on the major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routes, posing an ever-present threat to wayfarers. Apart from royalty and the court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circle, who were always well guarded, only a handful of wealthy citizens, such 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those with ‘country seats’ (second homes in the country) travelled for pleasure until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well into the eighteenth century.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development of the sprung coach was a huge advance for those who were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obliged to travel. The construction of these coaches, in which the body of the coach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was ‘sprung’ by being suspended from primitive leather straps, encouraged travel 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offering a greater measure of comfort. The later introduction of metal, leaf-spring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suspension further improved comfort. The invention in its most primitive form 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traced to the Hungarian town of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Kocs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in the fifteenth century (from which the word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‘coach’ originates).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By the mid-1600s, coaches were operating regularly in Britain, with records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 daily service operating between London and Oxford. The concept of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stagecoach, for which teams of horses would be used and changed at regular points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along the route, greatly aided mobility.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These appeared in England as early as the seventeenth century and were in use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widely throughout Continental Europe by the middle of the eighteenth century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(Austria, for example, introduced its first services in 1749). In the eighteenth century,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introduction of turnpike roads, which provided improved surfaces, for which tolls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would be charged, enabled stagecoaches carrying between 8 and 14 passengers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cover upwards of 40 miles a day during the summer. However, this still meant that 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journey from London to Bath would take some 3 days, while the 400 miles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Edinburgh took fully 10 days.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Stagecoaches greatly aided the development of the North American colonies,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with a service between Boston and New York introduced in 1772, and other routes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serving Providence (Rhode Island), Philadelphia and Baltimore. However, mail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coaches, which were to provide additional passenger accommodation, were not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make an appearance until the 1780s in Europe and the USA.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For those who could afford private transport, a wide variety of coaches came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into service in the eighteenth and nineteenth centuries, including phaetons, landaus,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barouches, broughams and cartouches.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 of some distance requires accommodation. At this time, such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accommodation was basic. Inns sprang up to serve the needs of overnight guests 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provide fresh horses, while lodgings or ‘chambers’ were available for rent to visitors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when they arrived at their destinations.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Around 1815, the discovery of tarmacadam revolutionized the road systems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Europe and North America. For the first time, a hard surface less subject to pitting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and ruts enabled rapid increases to be made in the average speed of coach services.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Charabancs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(public coaches drawn by teams of horses, with rows of transverse seats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facing forwards) have been identified as far back as 1832. The name (which was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derived from the French char à banks, seated carriage) was later applied to the first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motor coaches used for leisure travel in the early twentieth century. By the 1820s,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horse-drawn omnibus was a common sight in London and Paris, greatly improving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local city transport. Mail coaches were now covering the distance between London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and Bath in 121/2 hours, and the London to Brighton run was reduced to a little 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5 hours.</a:t>
            </a:r>
            <a:endParaRPr lang="ru-RU" sz="12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 using the correct form of the verb.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I tried to contact Tom.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called his office but I was told (tell) that he was in a meeting.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Amy retired from her job recently.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She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(give) a present by her colleagues.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 didn’t know there was a meeting yesterday.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(not / tell) about it.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Sarah’s salary is very low.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don’t understand why she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(pay) so little.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You will need to use this machine.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Have you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(show) how it works?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had an interview for a job recently. It wasn’t easy.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(ask) some questions that were very hard for me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to answer.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They didn’t tell us much about the project.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We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(not / give) enough information.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I was surprised to get the job I applied for.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didn’t expect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(offer) it.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 using being + the following verbs (in the correct form):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r>
              <a:rPr lang="en-US" dirty="0"/>
              <a:t>2 We went to the wedding without </a:t>
            </a:r>
            <a:r>
              <a:rPr lang="uk-UA" dirty="0"/>
              <a:t>_____________________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like giving presents and I also like </a:t>
            </a:r>
            <a:r>
              <a:rPr lang="uk-UA" dirty="0"/>
              <a:t>____________________</a:t>
            </a:r>
            <a:r>
              <a:rPr lang="en-US" dirty="0"/>
              <a:t>them.</a:t>
            </a:r>
          </a:p>
          <a:p>
            <a:pPr marL="36576" indent="0">
              <a:buNone/>
            </a:pPr>
            <a:r>
              <a:rPr lang="en-US" dirty="0"/>
              <a:t>4 It’s a busy road and I don’t like crossing it. I’m afraid of </a:t>
            </a:r>
            <a:r>
              <a:rPr lang="uk-UA" dirty="0"/>
              <a:t>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How do you avoid </a:t>
            </a:r>
            <a:r>
              <a:rPr lang="uk-UA" dirty="0"/>
              <a:t>__________________________</a:t>
            </a:r>
            <a:r>
              <a:rPr lang="en-US" dirty="0"/>
              <a:t>by mosquitoes?</a:t>
            </a:r>
          </a:p>
          <a:p>
            <a:pPr marL="36576" indent="0">
              <a:buNone/>
            </a:pPr>
            <a:r>
              <a:rPr lang="en-US" dirty="0"/>
              <a:t>6 I’m an adult. I don’t like </a:t>
            </a:r>
            <a:r>
              <a:rPr lang="uk-UA" dirty="0"/>
              <a:t>______________________</a:t>
            </a:r>
            <a:r>
              <a:rPr lang="en-US" dirty="0"/>
              <a:t>like a child.</a:t>
            </a:r>
          </a:p>
          <a:p>
            <a:pPr marL="36576" indent="0">
              <a:buNone/>
            </a:pPr>
            <a:r>
              <a:rPr lang="en-US" dirty="0"/>
              <a:t>7 You can’t do anything about </a:t>
            </a:r>
            <a:r>
              <a:rPr lang="uk-UA" dirty="0"/>
              <a:t>_______________</a:t>
            </a:r>
            <a:r>
              <a:rPr lang="en-US" dirty="0"/>
              <a:t>in a traffic jam.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5FE7CA1-2B4D-458C-0506-70E76CC16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12776"/>
            <a:ext cx="6284744" cy="32079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208</TotalTime>
  <Words>1924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21</cp:revision>
  <dcterms:created xsi:type="dcterms:W3CDTF">2023-02-25T18:05:02Z</dcterms:created>
  <dcterms:modified xsi:type="dcterms:W3CDTF">2023-08-05T10:27:55Z</dcterms:modified>
</cp:coreProperties>
</file>