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5200EEA-9BD1-4950-C9F0-4EA8905BF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68" y="1556792"/>
            <a:ext cx="8529829" cy="336934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beginning If … 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2EEDDDE-A1F9-52D0-DB57-D83A56842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70" y="1340768"/>
            <a:ext cx="8522226" cy="175639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59B0650-6490-BE48-ECD4-46429125D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70" y="3068960"/>
            <a:ext cx="8522226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16(2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increasing importance of business travel. Conditional Mood(if I do …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 if I did …).»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increasing importance of business travel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growth in world trade in these decades saw a steady expansion in 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travel, individually and in the conference and incentive travel fields, although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recession in the latter part of the century caused cutbacks in business travel as sharp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as those in leisure travel. As economic power shifted between countries, so emerging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nations provided new patterns of tourism generation. In the 1970s, Japan and the oil-rich nations of the Middle East led the growth, while in the 1980s, countries such 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Korea and Malaysia expanded both inbound and outbound business tourism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dramatically.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acceptance of eight Eastern European nations (together with Malta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Cyprus) into the EU in May 2004 led to new growth areas in the movement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tourists during the first decade of the century, plus the rise of a new, free-spending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elite within the Russian community and adjacent countries has resulted in those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nationalities being among the fastest-growing sector in international tourism, albeit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a low base. Meanwhile, uncertainty in the Western world – particularly the fall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and slow recovery of the stock market since the events of September 2001, followed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a deepening recession and escalating oil prices – has continued to limit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recovery of business and leisure travel well into the twenty-first century.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Nevertheless, business travel of all kinds remains of immense importance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tourism industry, not least because the per capita revenue from the 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greatly exceeds that of the leisure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 A major factor is that 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are not generally travelling to areas that are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favoured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by leisure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(other than in the very particular case of the conference market). Business people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have to go to locations where they are to conduct business, which generally means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city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and often those cities have little to attract the leisure tourist. Travel also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takes place all year round, with little peaking, and the demand for hotels occurs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Mondays and Fridays, encouraging the more attractively situated hotels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target the leisure market on weekends. Often, spouses will travel to accompany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business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so their leisure needs will have to be taken into consideration, too.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Thus, in practice, it becomes difficult to distinguish between business and leisure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tourism.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business travel is less price-elastic than leisure travel, as was noted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earlier, efforts to cut costs in the world of business today are ensuring 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no longer spend as freely as they did formerly. Fewer business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uk-UA" sz="14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now travel first class or business class on airlines (many are making use of the new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budget airlines to minimize costs) than before, less expensive hotels are booked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there is even a trend to travel on weekends to reduce prices. Companies are buying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many more tourism products, particularly air tickets, through the Internet, where 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can shop around for the cheapest tickets. These changes are not seen as short-term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trends and, in future, any distinction between the two major tourist markets is likely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 become less apparent.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Choose from: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32BC05B-98B0-7B7A-9C74-8934AD5C5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9" y="1700808"/>
            <a:ext cx="8993082" cy="238370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What do you say in these situations?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C0A4BF9-BAAB-D851-C991-3F743F7DC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93" y="1124744"/>
            <a:ext cx="8797179" cy="481617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352</TotalTime>
  <Words>1200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16(2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28</cp:revision>
  <dcterms:created xsi:type="dcterms:W3CDTF">2023-02-25T18:05:02Z</dcterms:created>
  <dcterms:modified xsi:type="dcterms:W3CDTF">2023-08-05T09:20:29Z</dcterms:modified>
</cp:coreProperties>
</file>