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 is right?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You aren’t allowed take / to take pictures here. (to take is correct)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I’m in a difficult position. What do you advise me do / to do?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The film was very sad. It made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cry / to cry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Lisa’s parents always encouraged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her study / to study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hard at school.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Please don’t interrupt me. Let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finish / to finish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You can’t make people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 / to do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things they don’t want to do.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You can’t force people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 / to do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things they don’t want to do.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Sarah won’t let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drive / to drive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her car. She doesn’t trust me.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Why did you change your decision? What made you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change / to change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your mind?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 If you enter a country with a tourist visa, you are not allowed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work / to work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there.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26(2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What is the future of passenger ships?. Verb (+ object) + to … (I want you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 …)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What is the future of passenger ships?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Research is under way on more advanced forms of sea transport. This currently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focuses on designs for more fuel-efficient craft. Successful sea trials have taken place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with vessels that complement the use of their engines with metal sails increasing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overall speed while reducing costs – an important consideration at a time when fuel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costs are rising sharply. The appeal of cruise ships that resemble floating hotels with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full range of leisure facilities is leading to the construction of ever-larger vessels.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Proposals have been advanced for much larger catamarans and trimarans (twin-hulled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triple-hulled vessels), capable of transporting large numbers of passengers at high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speed and in far more comfort, without the customary problems of motion sickness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experienced in single-hull ships. Such vessels might be constructed to cross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Atlantic in under 48 hours.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Japan is carrying out research on the use of electromagnetic thrusters for ships.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Toshiba has designed a 150-ton vessel that is pushed through the water by the effect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of counteracting magnets.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This could lead to the development of vessels of much larger size. Sustainable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transport development at sea is evident in the Solar Sailor ferry already in operation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Sydney, described earlier in this text.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longer-term future of the shipping industry may be boosted by new marine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technology now under development, such as the SES-200 Surface Effect Ship, which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rides above the surface of the sea, or superconducting electromagnetic propulsion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vessels that have been tested in Japan and offer potential speeds of above 100 knots.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Waterjet propulsion is also being tested for a new breed of container ship.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proposed, using a semi-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planing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monohull, is expected to be capable of speeds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exceeding 40 knots and may be adaptable later for cruise vessels. Such developments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could further encourage the reintroduction of line voyages between major ports in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world, although this is unlikely to occur in the near future.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Sadly, none of these concepts appears to be likely to enter service in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immediate future, but over a 10 to 20-year cycle, the possibilities of this happening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could rise dramatically.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questions. Use do you want me to … ? or would you like me to … ?</a:t>
            </a:r>
            <a:r>
              <a:rPr lang="uk-UA" sz="2500" dirty="0">
                <a:solidFill>
                  <a:srgbClr val="FFFF00"/>
                </a:solidFill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with these verbs (and any other necessary words):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1 Do you want to go alone, or </a:t>
            </a:r>
            <a:r>
              <a:rPr lang="en-US" sz="2500" u="sng" dirty="0"/>
              <a:t>do you want me to come with you?</a:t>
            </a:r>
          </a:p>
          <a:p>
            <a:pPr marL="36576" indent="0">
              <a:buNone/>
            </a:pPr>
            <a:r>
              <a:rPr lang="en-US" sz="2500" dirty="0"/>
              <a:t>2 Do you have enough money, or do you want</a:t>
            </a:r>
            <a:r>
              <a:rPr lang="uk-UA" sz="2500" dirty="0"/>
              <a:t>_______________</a:t>
            </a:r>
            <a:r>
              <a:rPr lang="en-US" sz="2500" dirty="0"/>
              <a:t>?</a:t>
            </a:r>
          </a:p>
          <a:p>
            <a:pPr marL="36576" indent="0">
              <a:buNone/>
            </a:pPr>
            <a:r>
              <a:rPr lang="en-US" sz="2500" dirty="0"/>
              <a:t>3 Shall I leave the window open, or would you</a:t>
            </a:r>
            <a:r>
              <a:rPr lang="uk-UA" sz="2500" dirty="0"/>
              <a:t> _______________</a:t>
            </a:r>
            <a:r>
              <a:rPr lang="en-US" sz="2500" dirty="0"/>
              <a:t>?</a:t>
            </a:r>
          </a:p>
          <a:p>
            <a:pPr marL="36576" indent="0">
              <a:buNone/>
            </a:pPr>
            <a:r>
              <a:rPr lang="en-US" sz="2500" dirty="0"/>
              <a:t>4 Do you know how to use the printer, or would</a:t>
            </a:r>
            <a:r>
              <a:rPr lang="uk-UA" sz="2500" dirty="0"/>
              <a:t> _______________</a:t>
            </a:r>
            <a:r>
              <a:rPr lang="en-US" sz="2500" dirty="0"/>
              <a:t>?</a:t>
            </a:r>
          </a:p>
          <a:p>
            <a:pPr marL="36576" indent="0">
              <a:buNone/>
            </a:pPr>
            <a:r>
              <a:rPr lang="en-US" sz="2500" dirty="0"/>
              <a:t>5 Did you hear what I said, or do</a:t>
            </a:r>
            <a:r>
              <a:rPr lang="uk-UA" sz="2500" dirty="0"/>
              <a:t> _______________</a:t>
            </a:r>
            <a:r>
              <a:rPr lang="en-US" sz="2500" dirty="0"/>
              <a:t>?</a:t>
            </a:r>
          </a:p>
          <a:p>
            <a:pPr marL="36576" indent="0">
              <a:buNone/>
            </a:pPr>
            <a:r>
              <a:rPr lang="en-US" sz="2500" dirty="0"/>
              <a:t>6 Can I go now, or do</a:t>
            </a:r>
            <a:r>
              <a:rPr lang="uk-UA" sz="2500" dirty="0"/>
              <a:t> _______________</a:t>
            </a:r>
            <a:r>
              <a:rPr lang="en-US" sz="2500" dirty="0"/>
              <a:t>?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9514FA1-EFA7-7AFD-2837-9E025D724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19" y="1124744"/>
            <a:ext cx="8418361" cy="53682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the second sentence so that the meaning is similar to the first</a:t>
            </a:r>
            <a:r>
              <a:rPr lang="uk-UA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sentence.</a:t>
            </a: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My father said I could use his car. My father allowed </a:t>
            </a:r>
            <a:r>
              <a:rPr lang="en-US" u="sng" dirty="0"/>
              <a:t>me to use his car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2 I was surprised that it rained. I didn’t expect</a:t>
            </a:r>
            <a:r>
              <a:rPr lang="uk-UA" dirty="0"/>
              <a:t>______________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3 Don’t stop him doing what he wants. Let</a:t>
            </a:r>
            <a:r>
              <a:rPr lang="uk-UA" dirty="0"/>
              <a:t> ______________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4 Tom looks older when he wears glasses. Tom’s glasses</a:t>
            </a:r>
            <a:r>
              <a:rPr lang="uk-UA" dirty="0"/>
              <a:t> </a:t>
            </a:r>
            <a:r>
              <a:rPr lang="en-US" dirty="0"/>
              <a:t>make</a:t>
            </a:r>
            <a:r>
              <a:rPr lang="uk-UA" dirty="0"/>
              <a:t>_______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5 I think you should know the truth. I want</a:t>
            </a:r>
            <a:r>
              <a:rPr lang="uk-UA" dirty="0"/>
              <a:t> ______________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6 At first I didn’t want to apply for the Sarah persuaded</a:t>
            </a:r>
            <a:r>
              <a:rPr lang="uk-UA" dirty="0"/>
              <a:t>___________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job, but Sarah persuaded me.</a:t>
            </a:r>
            <a:r>
              <a:rPr lang="uk-UA" dirty="0"/>
              <a:t> ______________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7 My lawyer said I shouldn’t say My lawyer advised</a:t>
            </a:r>
            <a:r>
              <a:rPr lang="uk-UA" dirty="0"/>
              <a:t> ______________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anything to the police.</a:t>
            </a:r>
            <a:r>
              <a:rPr lang="uk-UA" dirty="0"/>
              <a:t> ______________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8 I was told that I shouldn’t believe I was warned</a:t>
            </a:r>
            <a:r>
              <a:rPr lang="uk-UA" dirty="0"/>
              <a:t> ______________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everything he says.</a:t>
            </a:r>
            <a:r>
              <a:rPr lang="uk-UA" dirty="0"/>
              <a:t> ______________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9 If you’ve got a car, you are able to get Having a car enables</a:t>
            </a:r>
            <a:r>
              <a:rPr lang="uk-UA" dirty="0"/>
              <a:t> ______________</a:t>
            </a:r>
            <a:r>
              <a:rPr lang="en-US" dirty="0"/>
              <a:t>.</a:t>
            </a:r>
            <a:br>
              <a:rPr lang="uk-UA" dirty="0"/>
            </a:br>
            <a:r>
              <a:rPr lang="en-US" dirty="0"/>
              <a:t>around more easily.</a:t>
            </a:r>
            <a:r>
              <a:rPr lang="uk-UA" dirty="0"/>
              <a:t> ______________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448</TotalTime>
  <Words>1466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26(2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39</cp:revision>
  <dcterms:created xsi:type="dcterms:W3CDTF">2023-02-25T18:05:02Z</dcterms:created>
  <dcterms:modified xsi:type="dcterms:W3CDTF">2023-08-05T19:09:48Z</dcterms:modified>
</cp:coreProperties>
</file>