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using would you rather I …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Are you going to make dinner or would you rather I made it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Are you going to pay the bill or would you rather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Are you going to do the shopping or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Are you going to phone Tina or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your own ideas (one or two words) to complete these sentences.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‘Shall I tell Anna what happened?’ ‘No, I’d rather she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didn’t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know.’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You can stay here if you want to, but I’d rather you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 us.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 don’t like this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I’d rather not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I’d rather work outdoors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 in an office.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This is a private matter. I’d rather you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tell anybody else.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The weather here isn’t bad, but I’d rather 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little warmer.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 don’t want to go to the match. I’d prefer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 on TV.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‘Do you mind if I open the window?’ ‘I’d rather you.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I’m feeling cold.’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I hate doing the shopping. I’d rather somebody else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I’d prefer to go to the beach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 shopping.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do you prefer? Write sentences using ‘I prefer (something) to (something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else)’.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(driving / travelling by train)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prefer driving to travelling by train.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(basketball / football)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prefer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(going to the cinema / watching movies at home)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(being very busy / having nothing to do)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Now rewrite sentences 3 and 4 using rather than: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(1) I prefer to drive rather than travel by train.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 I prefer driving rather than travelling by train.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(3) I prefer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(4)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03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15(2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growth of the air transportation.» «prefer and would rather»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growth of the air transportation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arrival of the airline industry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signalled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the beginning of the end – not 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long-distance rail services but also, more decisively, for the great steamship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companies. British shipping lines had been under increasing threat from foreign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competition throughout the1920s, with French, German and US liners challenging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British supremacy on the North Atlantic routes particularly.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first commercial air routes were initiated – by Air Transport &amp;amp; Travel,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forerunner of British Airways – as early as 1919, from Hounslow airport, London,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Paris. In the same year, a regular service was introduced in Germany between Berlin,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Leipzig and Weimar. The infant air services were expensive (nearly £16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London–Paris service, equivalent to several weeks’ average earnings) and uncertain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(passengers were warned that forced landings and delays could occur). Consequently,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initial growth in air services was limited to short-haul flights, over land. It was to 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many years before air services achieved the reliability and low price that would make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them competitive with world shipping routes.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America, Pan American Airways was formed in 1927, introducing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transatlantic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airservices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in the 1930s, initially using flying boats (long-haul 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were delayed due to the inability to fly higher than 4000 feet). In addition to 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expense, however, the aircraft proved unreliable and uncomfortable by modern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standards, so long-distance journeys necessitated frequent stopovers.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the early years, commercial aviation was more important for its mail-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carrying potential than for the carriage of passengers. Only with the technological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breakthroughs in aircraft design achieved during and after World War II did air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services prove a viable alternative to shipping for intercontinental travel. As for air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package holidays, although the PTA reintroduced limited air charters in 1947,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holiday market would have to wait until the 1950s before this form of transport came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into its own.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Sometimes you need one word, sometimes more.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F91242-DF6A-14AA-4BDB-5E76E534C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16832"/>
            <a:ext cx="8550324" cy="26372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Now use the same ideas to complete these sentences using than and rather than.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10 (1) I’d rather get a taxi than wait for a bus</a:t>
            </a:r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11 (3) I’d rather </a:t>
            </a:r>
            <a:r>
              <a:rPr lang="uk-UA" dirty="0"/>
              <a:t>________</a:t>
            </a:r>
            <a:r>
              <a:rPr lang="en-US" dirty="0"/>
              <a:t>some music</a:t>
            </a:r>
            <a:r>
              <a:rPr lang="uk-UA" dirty="0"/>
              <a:t> 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12 (4) I’d prefer </a:t>
            </a:r>
            <a:r>
              <a:rPr lang="uk-UA" dirty="0"/>
              <a:t>________ </a:t>
            </a:r>
            <a:r>
              <a:rPr lang="en-US" dirty="0"/>
              <a:t>at home</a:t>
            </a:r>
            <a:r>
              <a:rPr lang="uk-UA" dirty="0"/>
              <a:t> 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13 (6) I’d rather </a:t>
            </a:r>
            <a:r>
              <a:rPr lang="uk-UA" dirty="0"/>
              <a:t>________ </a:t>
            </a:r>
            <a:r>
              <a:rPr lang="en-US" dirty="0"/>
              <a:t>for a swim</a:t>
            </a:r>
            <a:r>
              <a:rPr lang="uk-UA" dirty="0"/>
              <a:t> 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14 (7) I’d prefer </a:t>
            </a:r>
            <a:r>
              <a:rPr lang="uk-UA" dirty="0"/>
              <a:t>________ </a:t>
            </a:r>
            <a:r>
              <a:rPr lang="en-US" dirty="0"/>
              <a:t>about it for a while</a:t>
            </a:r>
            <a:r>
              <a:rPr lang="uk-UA" sz="2400" dirty="0"/>
              <a:t> ________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345</TotalTime>
  <Words>1422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15(2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27</cp:revision>
  <dcterms:created xsi:type="dcterms:W3CDTF">2023-02-25T18:05:02Z</dcterms:created>
  <dcterms:modified xsi:type="dcterms:W3CDTF">2023-08-05T09:12:37Z</dcterms:modified>
</cp:coreProperties>
</file>