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3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 were visiting London. You met a lot of people who asked you a lot of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questions: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AE83D9-341A-3946-DE84-7E00A04EA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80728"/>
            <a:ext cx="7048500" cy="54768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21(2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Cultural violations. Suppositional mood. Testing.» Word order (Questions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(do you know where … ? /he asked me where …))Grammar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Cultural violations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Although not exclusively a British problem, other patterns of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behaviour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among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small but significant minority of Britons while abroad have made such tourists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unwelcome in several leading resorts on the Continent. Freed from the normal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restraints of their everyday surroundings, many young tourists have been attracted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resorts promising unlimited cheap alcohol, 24-hour entertainment and readily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available sex, either with fellow tourists or locals. Some of the less responsible tour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operators have promoted these resorts to niche markets of youngsters, driving away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family market. This, in turn, has fueled the growth of bars and discos offering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popular music of the day, while resort reps for the operators organized bar crawls,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earning high commissions from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favoured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bars.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popularity of the resorts quickly led to their becoming overwhelmed by ill-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behaved visitors, soon commonly referred to as ‘lager louts’. Bar and street brawls,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open drunkenness and impolite behavior quickly led to conflicts with locals, not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infrequently resulting in visitors being hospitalized. One after another, resorts such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Benitses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and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Kavos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on Corfu, Ibiza in the Balearics and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Faliraki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on Rhodes found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more traditional markets drying up. Efforts to change the image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destinations were often taken too late.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 local authorities intervened, imposing curfews, licensing bar crawls by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groups, employing undercover police and even attempting to quarantine noisy groups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within zones,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revellers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simply moved on to other resorts, threatening their decline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turn.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‘slash and burn’ approach to tourism is not easily resolved, although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 operators responsible for some of the worst excesses have sobered up as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consequence of the bad media publicity they received and modified their packages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promotions. The problem for the destinations – of how to regain public trust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 reposition their product – is less easily solved.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Where cultural differences are tied to religion, conflicts become greater. Some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Islamic countries in the Middle East, such as the United Arab Emirates, have actively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pursued policies to attract Western tourists, but expect them to respect local mores.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Dubai, one of the Emirates States, is among those that initially turned a blind eye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towards inappropriate beachwear or consumption of alcohol by visitors, but flagrant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breaches of behavior reduced levels of tolerance and led to a tightening up of control,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notably in the case of two British tourists accused in 2008 of having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sex on the beach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insulting the policeman who sought to arrest them.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Which is right? Tick (✓) the correct alternative.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2 a Do you know what time the film starts?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Do you know what time does the film</a:t>
            </a:r>
            <a:r>
              <a:rPr lang="uk-UA" sz="2500" dirty="0"/>
              <a:t> </a:t>
            </a:r>
            <a:r>
              <a:rPr lang="en-US" sz="2500" dirty="0"/>
              <a:t>start?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Do you know what time starts the film?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3 a Why Amy does get up so early every day?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Why Amy gets up so early every day?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Why does Amy get up so early every day?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4 a I want to know what this word means.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I want to know what does this word mean.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I want to know what means this word.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5 a I can’t remember where did I park the car.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I can’t remember where I parked the car.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I can’t remember where I did park the car.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6 a Why you didn’t phone me yesterday?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Why didn’t you phone me yesterday?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Why you not phoned me yesterday?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6 a Do you know where does Helen work?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Do you know where Helen does work?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Do you know where Helen works?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7 a How much it costs to park here?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How much does it cost to park here?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How much it does cost to park here?</a:t>
            </a:r>
            <a:br>
              <a:rPr lang="uk-UA" sz="2500" dirty="0"/>
            </a:br>
            <a:br>
              <a:rPr lang="uk-UA" sz="2500" dirty="0"/>
            </a:br>
            <a:r>
              <a:rPr lang="en-US" sz="2500" dirty="0"/>
              <a:t>8 a Tell me what you want.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Tell me what you do want.</a:t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Tell me what do you want.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words in the correct order.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(it / you / what time / know / is) Do you know what time it is</a:t>
            </a:r>
          </a:p>
          <a:p>
            <a:pPr marL="36576" indent="0">
              <a:buNone/>
            </a:pP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2 (is / to the airport / far / it) How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3 (wonder / is / how / old / Tom) I</a:t>
            </a:r>
            <a:r>
              <a:rPr lang="uk-UA" dirty="0"/>
              <a:t>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(they / married / been / have) How long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5 (they / married / how long / been / have / know)</a:t>
            </a:r>
            <a:r>
              <a:rPr lang="uk-UA" dirty="0"/>
              <a:t> </a:t>
            </a:r>
            <a:r>
              <a:rPr lang="en-US" dirty="0"/>
              <a:t>Do you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6 (tell / the station / you / me / is / where)</a:t>
            </a:r>
            <a:r>
              <a:rPr lang="uk-UA" dirty="0"/>
              <a:t> </a:t>
            </a:r>
            <a:r>
              <a:rPr lang="en-US" dirty="0"/>
              <a:t>Could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7 (in the accident / injured / anyone / don’t / whether / know / was)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8 (what / tomorrow / know / time / will / arrive / you / you)</a:t>
            </a:r>
            <a:r>
              <a:rPr lang="uk-UA" dirty="0"/>
              <a:t> </a:t>
            </a:r>
            <a:r>
              <a:rPr lang="en-US" dirty="0"/>
              <a:t>Do</a:t>
            </a:r>
            <a:r>
              <a:rPr lang="uk-UA" dirty="0"/>
              <a:t>_____</a:t>
            </a:r>
            <a:r>
              <a:rPr lang="en-US" dirty="0"/>
              <a:t>?</a:t>
            </a: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403</TotalTime>
  <Words>1541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21(2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33</cp:revision>
  <dcterms:created xsi:type="dcterms:W3CDTF">2023-02-25T18:05:02Z</dcterms:created>
  <dcterms:modified xsi:type="dcterms:W3CDTF">2023-08-05T18:25:01Z</dcterms:modified>
</cp:coreProperties>
</file>