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Make a new sentence using the verb in brackets.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A75F555-B138-7145-F6E0-AE8B91750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48" y="1196752"/>
            <a:ext cx="8928069" cy="353241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8)Complete each sentence using what/how/where/whether + these verbs: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Do you know how to get to the airport from here?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Would you know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if there was a fire in the building?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You’ll never forget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bike once you’ve learnt.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I’ve been invited to the party, but I haven’t decided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or not.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My room is very untidy. I’ve got so many things and I don’t know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I have some clothes to wash. Can you show me</a:t>
            </a:r>
            <a:r>
              <a:rPr lang="uk-UA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washing machine?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CC7D940-1DD4-3898-7B97-28F4F07DC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876" y="836712"/>
            <a:ext cx="6835414" cy="47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04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25(2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Seagoing pleasure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craft.Verb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+ to … (decide to … / forget to … etc.)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Seagoing pleasure craft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This text would not be complete without some mention of the growing demand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for holidays aboard seagoing pleasure craft – a demand that is now being met by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travel industry. It has been estimated that there are more than 400,000 boat owners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Britain and some 2 million people sail for pleasure. This is naturally leading to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peoplewanting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institutionalized boating holidays. Specialist operators and hire companies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are now offering package holidays aboard small chartered sailing ships or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steamboats, with facilities ranging from the luxurious, where the passengers are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guests, to the more basic, where passengers play an active part in crewing the boat.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 operators also cater for this growing demand for boating holidays with flotilla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cruising holidays, especially in areas where there are many small islands where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sheltered anchorage and fair weather conditions can be found. The Greek islands 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certain Caribbean islands, such as the Windward and Leeward groups, offer ideal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conditions for these types of packages, in which individually hired yachts sail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together in flotilla formation from island to island. In this manner, tourists have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benefits of independent use of the yacht while also enjoying the social life of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group when together at anchor.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phenomenon of the early twenty-first century has been the rapid expansion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ownership of superyachts around the world. These are categorized as vessels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exceeding 30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metres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in length and it has been estimated that 3706 such vessels were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service or on order in 2008 – 253 of them were delivered to their owners in 2007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alone.5 There is a substantial economic benefit to ports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harbouring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these vessels,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including mooring fees,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labour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maintenance and leisure spend ashore by owners 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guests, although estimates have yet to be made of the contribution this business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makes to the local economies.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As with much larger ships, fractional ownership is now emerging as a new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means of owning leisure craft for holidays. Luxury yachts cost many millions 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require expensive upkeep, but owning a share of one will cost only a fraction of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price and enable the owner to buy one or more weeks each year to enjoy holidays 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board a luxury yacht with a full crew. One company, for example, offers a one-eighth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stake in a £7 million yacht and owners may rent out some or all of their weeks to earn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income.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Use a suitable verb.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1 Don’t forget </a:t>
            </a:r>
            <a:r>
              <a:rPr lang="en-US" sz="2500" u="sng" dirty="0"/>
              <a:t>to lock </a:t>
            </a:r>
            <a:r>
              <a:rPr lang="en-US" sz="2500" dirty="0"/>
              <a:t>the door when you go out.</a:t>
            </a:r>
          </a:p>
          <a:p>
            <a:pPr marL="36576" indent="0">
              <a:buNone/>
            </a:pPr>
            <a:r>
              <a:rPr lang="en-US" sz="2500" dirty="0"/>
              <a:t>2 There was a lot of traffic, but we managed</a:t>
            </a:r>
            <a:r>
              <a:rPr lang="uk-UA" sz="2500" dirty="0"/>
              <a:t>_______</a:t>
            </a:r>
            <a:r>
              <a:rPr lang="en-US" sz="2500" dirty="0"/>
              <a:t> to the airport in time.</a:t>
            </a:r>
          </a:p>
          <a:p>
            <a:pPr marL="36576" indent="0">
              <a:buNone/>
            </a:pPr>
            <a:r>
              <a:rPr lang="en-US" sz="2500" dirty="0"/>
              <a:t>3 We couldn’t afford</a:t>
            </a:r>
            <a:r>
              <a:rPr lang="uk-UA" sz="2500" dirty="0"/>
              <a:t> _______</a:t>
            </a:r>
            <a:r>
              <a:rPr lang="en-US" sz="2500" dirty="0"/>
              <a:t> in London. It’s too expensive.</a:t>
            </a:r>
          </a:p>
          <a:p>
            <a:pPr marL="36576" indent="0">
              <a:buNone/>
            </a:pPr>
            <a:r>
              <a:rPr lang="en-US" sz="2500" dirty="0"/>
              <a:t>4 I can’t play a musical instrument, but I’d like to learn</a:t>
            </a:r>
            <a:r>
              <a:rPr lang="uk-UA" sz="2500" dirty="0"/>
              <a:t> _______</a:t>
            </a:r>
            <a:r>
              <a:rPr lang="en-US" sz="2500" dirty="0"/>
              <a:t> the guitar.</a:t>
            </a:r>
          </a:p>
          <a:p>
            <a:pPr marL="36576" indent="0">
              <a:buNone/>
            </a:pPr>
            <a:r>
              <a:rPr lang="en-US" sz="2500" dirty="0"/>
              <a:t>5 I don’t want Mark to know what happened. I decided not</a:t>
            </a:r>
            <a:r>
              <a:rPr lang="uk-UA" sz="2500" dirty="0"/>
              <a:t> _______</a:t>
            </a:r>
            <a:r>
              <a:rPr lang="en-US" sz="2500" dirty="0"/>
              <a:t> him.</a:t>
            </a:r>
          </a:p>
          <a:p>
            <a:pPr marL="36576" indent="0">
              <a:buNone/>
            </a:pPr>
            <a:r>
              <a:rPr lang="en-US" sz="2500" dirty="0"/>
              <a:t>6 We were all afraid to speak. Nobody dared</a:t>
            </a:r>
            <a:r>
              <a:rPr lang="uk-UA" sz="2500" dirty="0"/>
              <a:t>_______</a:t>
            </a:r>
            <a:r>
              <a:rPr lang="en-US" sz="2500" dirty="0"/>
              <a:t> anything.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Put the verb into the correct form, to … or -</a:t>
            </a:r>
            <a:r>
              <a:rPr lang="en-US" dirty="0" err="1">
                <a:solidFill>
                  <a:srgbClr val="FFFF00"/>
                </a:solidFill>
              </a:rPr>
              <a:t>ing</a:t>
            </a:r>
            <a:r>
              <a:rPr lang="en-US" dirty="0">
                <a:solidFill>
                  <a:srgbClr val="FFFF00"/>
                </a:solidFill>
              </a:rPr>
              <a:t>. (See Unit 53 for verbs + -</a:t>
            </a:r>
            <a:r>
              <a:rPr lang="en-US" dirty="0" err="1">
                <a:solidFill>
                  <a:srgbClr val="FFFF00"/>
                </a:solidFill>
              </a:rPr>
              <a:t>ing</a:t>
            </a:r>
            <a:r>
              <a:rPr lang="en-US" dirty="0">
                <a:solidFill>
                  <a:srgbClr val="FFFF00"/>
                </a:solidFill>
              </a:rPr>
              <a:t>.)</a:t>
            </a: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When I’m tired, I enjoy watching TV. It’s relaxing. (watch)</a:t>
            </a:r>
          </a:p>
          <a:p>
            <a:pPr marL="36576" indent="0">
              <a:buNone/>
            </a:pPr>
            <a:r>
              <a:rPr lang="en-US" dirty="0"/>
              <a:t>2 I’ve decided</a:t>
            </a:r>
            <a:r>
              <a:rPr lang="uk-UA" dirty="0"/>
              <a:t>_______</a:t>
            </a:r>
            <a:r>
              <a:rPr lang="en-US" dirty="0"/>
              <a:t> for another job. I need a change. (look)</a:t>
            </a:r>
          </a:p>
          <a:p>
            <a:pPr marL="36576" indent="0">
              <a:buNone/>
            </a:pPr>
            <a:r>
              <a:rPr lang="en-US" dirty="0"/>
              <a:t>3 I’m not going anywhere! I refuse</a:t>
            </a:r>
            <a:r>
              <a:rPr lang="uk-UA" dirty="0"/>
              <a:t> _______</a:t>
            </a:r>
            <a:r>
              <a:rPr lang="en-US" dirty="0"/>
              <a:t> . (move)</a:t>
            </a:r>
          </a:p>
          <a:p>
            <a:pPr marL="36576" indent="0">
              <a:buNone/>
            </a:pPr>
            <a:r>
              <a:rPr lang="en-US" dirty="0"/>
              <a:t>4 I’m not in a hurry. I don’t mind</a:t>
            </a:r>
            <a:r>
              <a:rPr lang="uk-UA" dirty="0"/>
              <a:t> _______</a:t>
            </a:r>
            <a:r>
              <a:rPr lang="en-US" dirty="0"/>
              <a:t> . (wait)</a:t>
            </a:r>
          </a:p>
          <a:p>
            <a:pPr marL="36576" indent="0">
              <a:buNone/>
            </a:pPr>
            <a:r>
              <a:rPr lang="en-US" dirty="0"/>
              <a:t>5 Tina ran in a marathon last week, but she failed</a:t>
            </a:r>
            <a:r>
              <a:rPr lang="uk-UA" dirty="0"/>
              <a:t> _______</a:t>
            </a:r>
            <a:r>
              <a:rPr lang="en-US" dirty="0"/>
              <a:t> . (finish)</a:t>
            </a:r>
          </a:p>
          <a:p>
            <a:pPr marL="36576" indent="0">
              <a:buNone/>
            </a:pPr>
            <a:r>
              <a:rPr lang="en-US" dirty="0"/>
              <a:t>6 I wish that dog would stop</a:t>
            </a:r>
            <a:r>
              <a:rPr lang="uk-UA" dirty="0"/>
              <a:t> _______</a:t>
            </a:r>
            <a:r>
              <a:rPr lang="en-US" dirty="0"/>
              <a:t> . It’s driving me crazy. (bark)</a:t>
            </a:r>
          </a:p>
          <a:p>
            <a:pPr marL="36576" indent="0">
              <a:buNone/>
            </a:pPr>
            <a:r>
              <a:rPr lang="en-US" dirty="0"/>
              <a:t>7 They didn’t know I was listening to them. I pretended</a:t>
            </a:r>
            <a:r>
              <a:rPr lang="uk-UA" dirty="0"/>
              <a:t> _______</a:t>
            </a:r>
            <a:r>
              <a:rPr lang="en-US" dirty="0"/>
              <a:t> asleep. (be)</a:t>
            </a:r>
          </a:p>
          <a:p>
            <a:pPr marL="36576" indent="0">
              <a:buNone/>
            </a:pPr>
            <a:r>
              <a:rPr lang="en-US" dirty="0"/>
              <a:t>8 We were hungry, so I suggested</a:t>
            </a:r>
            <a:r>
              <a:rPr lang="uk-UA" dirty="0"/>
              <a:t> _______</a:t>
            </a:r>
            <a:r>
              <a:rPr lang="en-US" dirty="0"/>
              <a:t> dinner early. (have)</a:t>
            </a:r>
          </a:p>
          <a:p>
            <a:pPr marL="36576" indent="0">
              <a:buNone/>
            </a:pPr>
            <a:r>
              <a:rPr lang="en-US" dirty="0"/>
              <a:t>9 Hurry up! I don’t want to risk</a:t>
            </a:r>
            <a:r>
              <a:rPr lang="uk-UA" dirty="0"/>
              <a:t> _______</a:t>
            </a:r>
            <a:r>
              <a:rPr lang="en-US" dirty="0"/>
              <a:t> the train. (miss)</a:t>
            </a:r>
          </a:p>
          <a:p>
            <a:pPr marL="36576" indent="0">
              <a:buNone/>
            </a:pPr>
            <a:r>
              <a:rPr lang="en-US" dirty="0"/>
              <a:t>10 David is very quiet. He tends not</a:t>
            </a:r>
            <a:r>
              <a:rPr lang="uk-UA" dirty="0"/>
              <a:t> _______</a:t>
            </a:r>
            <a:r>
              <a:rPr lang="en-US" dirty="0"/>
              <a:t> much. (say)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441</TotalTime>
  <Words>1466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25(2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38</cp:revision>
  <dcterms:created xsi:type="dcterms:W3CDTF">2023-02-25T18:05:02Z</dcterms:created>
  <dcterms:modified xsi:type="dcterms:W3CDTF">2023-08-05T19:02:33Z</dcterms:modified>
</cp:coreProperties>
</file>