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05.08.2023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7</a:t>
            </a:r>
            <a:r>
              <a:rPr lang="en-US" sz="2800" dirty="0"/>
              <a:t>,8</a:t>
            </a:r>
            <a:r>
              <a:rPr lang="ru-RU" sz="2800" dirty="0"/>
              <a:t> (56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 your own ideas to complete these sentences. Use -</a:t>
            </a:r>
            <a:r>
              <a:rPr lang="en-US" sz="1800" dirty="0" err="1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She’s a very interesting person. I always enjoy talking to her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I’m not feeling very well. I don’t fancy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I’m afraid there aren’t any chairs. I hope you don’t mind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It was a beautiful day, so I suggested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The movie was very funny. I couldn’t stop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My car is unreliable. It keeps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about yourself. Do you like these activities? Choose from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these verbs: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(flying)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don’t like flying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or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don’t like to fly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(playing cards)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(being alone)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(going to museums)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(cooking)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(getting up early)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E2290A-E006-2CE9-D523-18596C469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71" y="908720"/>
            <a:ext cx="8391624" cy="4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04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24(2 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Categorizing destinations. Verb + -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(enjoy doing / stop doing etc.) + -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endParaRPr lang="en-US" sz="3200" b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 to … 3 (like / would like etc.)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Categorizing destinations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It is convenient to divide destinations into five distinct groupings.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centred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destination is the commonest – a traditional form of holiday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arrangement in which the tourist travels to the destination, where they expect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spend the majority of their time, with perhaps occasional excursions to visit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nearby attractions. The classic seaside holiday, winter sports resort or short city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break represent the most common types in this grouping.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Destinations that form a base from where the surrounding region can be explored.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Some British seaside resorts have successfully reformulated their marketing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strategy to sell themselves as bases for exploring the nearby countryside. Resorts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Devon and Cornwall, for instance, have drawn attention to their proximity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national parks of Exmoor and Dartmoor, while Cirencester and Cheltenham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have both promoted themselves as gateways to the nearby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Cotswolds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– one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most popular tourist regions in England. Interlaken has successfully promoted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itself for many years as the base for exploring the scenic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Vierwaldstättersee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region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Switzerland, while Gatlinburg in Tennessee promotes the town as a base for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exploring the Great Smoky Mountains region.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Multicentre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holidays, where two or more destinations are of equal importance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itinerary. A good example of such a holiday would be that of a tourist with an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interest in exploring the new central European countries of the Baltic buying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package comprising stays in the three capitals of Tallinn, Riga and Vilnius.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Touring destinations, which will be part of a linear itinerary, including stops at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number of points. A Caribbean cruise, for instance, will call at several ports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route, while a tour of the American Midwest or Far West or a rail journey across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Canada will make stopovers a key element in the itinerary.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Transit destinations, which merely provide an overnight stop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route to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final destination. Such stopovers may or may not be preplanned, but occur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atconvenient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points, particularly for drivers contemplating long journeys by car.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Typical examples are tourists driving by car from Britain, Scandinavia or Northern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Germany to a Mediterranean destination who identify useful points at which to stop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route when they become tired. Such a destination may offers touristic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opportunities also, but not necessarily – the principal aim is to break the journey.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Location – in terms of driving distances from key generating markets – is therefore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key factor in developing stopover traffic, but an equally important consideration is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availability of suitable overnight accommodation.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Choose from these verbs (in the correct form):</a:t>
            </a: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4F3490-83FA-3AFF-733C-B48FD2DAD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33" y="1196752"/>
            <a:ext cx="8185334" cy="337410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words in the right order.</a:t>
            </a:r>
            <a:br>
              <a:rPr lang="uk-UA" dirty="0">
                <a:solidFill>
                  <a:srgbClr val="FFFF00"/>
                </a:solidFill>
              </a:rPr>
            </a:b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Did she really say that? I (that / remember / her / saying / don’t).</a:t>
            </a:r>
          </a:p>
          <a:p>
            <a:pPr marL="36576" indent="0">
              <a:buNone/>
            </a:pPr>
            <a:r>
              <a:rPr lang="en-US" dirty="0"/>
              <a:t>I don’t remember her saying that</a:t>
            </a:r>
            <a:r>
              <a:rPr lang="uk-UA" dirty="0"/>
              <a:t>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2 It’s OK if you want to drive my car. I (driving / don’t / it / you / mind).</a:t>
            </a:r>
            <a:r>
              <a:rPr lang="uk-UA" dirty="0"/>
              <a:t> </a:t>
            </a:r>
            <a:r>
              <a:rPr lang="en-US" dirty="0"/>
              <a:t>I</a:t>
            </a:r>
            <a:r>
              <a:rPr lang="uk-UA" dirty="0"/>
              <a:t> 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3 What a stupid thing to do! Can (imagine / so stupid / being / you / anybody)?</a:t>
            </a:r>
            <a:r>
              <a:rPr lang="uk-UA" dirty="0"/>
              <a:t> </a:t>
            </a:r>
            <a:r>
              <a:rPr lang="en-US" dirty="0"/>
              <a:t>Can</a:t>
            </a:r>
            <a:r>
              <a:rPr lang="uk-UA" dirty="0"/>
              <a:t> 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4 We can’t control the weather. We (raining / stop / it / can’t).</a:t>
            </a:r>
          </a:p>
          <a:p>
            <a:pPr marL="36576" indent="0">
              <a:buNone/>
            </a:pPr>
            <a:r>
              <a:rPr lang="en-US" dirty="0"/>
              <a:t>We</a:t>
            </a:r>
            <a:r>
              <a:rPr lang="uk-UA" dirty="0"/>
              <a:t> 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5 I’ll be as quick as I can. I (waiting / want / keep / you / don’t / to).</a:t>
            </a:r>
            <a:r>
              <a:rPr lang="uk-UA" dirty="0"/>
              <a:t> </a:t>
            </a:r>
            <a:r>
              <a:rPr lang="en-US" dirty="0"/>
              <a:t>I</a:t>
            </a:r>
            <a:r>
              <a:rPr lang="uk-UA" dirty="0"/>
              <a:t> ___________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431</TotalTime>
  <Words>1399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24(2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37</cp:revision>
  <dcterms:created xsi:type="dcterms:W3CDTF">2023-02-25T18:05:02Z</dcterms:created>
  <dcterms:modified xsi:type="dcterms:W3CDTF">2023-08-05T18:52:24Z</dcterms:modified>
</cp:coreProperties>
</file>