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7" r:id="rId9"/>
    <p:sldId id="278" r:id="rId10"/>
    <p:sldId id="272" r:id="rId11"/>
    <p:sldId id="274" r:id="rId12"/>
    <p:sldId id="275" r:id="rId13"/>
    <p:sldId id="276" r:id="rId14"/>
    <p:sldId id="263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4660"/>
  </p:normalViewPr>
  <p:slideViewPr>
    <p:cSldViewPr>
      <p:cViewPr varScale="1">
        <p:scale>
          <a:sx n="108" d="100"/>
          <a:sy n="108" d="100"/>
        </p:scale>
        <p:origin x="17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Ділова і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ноземна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20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і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переробки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продукції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тваринництва</a:t>
            </a:r>
            <a:b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9 (30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6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8D70F9-ABD0-0E75-1184-2EFE695D3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54" y="2177331"/>
            <a:ext cx="8625491" cy="250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66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195C56-B7C9-BBE1-65F9-4C5955293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094" y="1701750"/>
            <a:ext cx="7503812" cy="345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5C8DDB-1F11-6398-B11B-CA4A43B61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838" y="2225811"/>
            <a:ext cx="7274323" cy="240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352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181265-8DF7-0F48-C11E-A579DC117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007" y="1701750"/>
            <a:ext cx="7377986" cy="345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04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850210-E79A-3975-C1E3-58170AFBB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985" y="1997881"/>
            <a:ext cx="8484030" cy="286223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UA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7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934" y="3789040"/>
            <a:ext cx="8178132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People in Business. The branches of agriculture.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infinitive. » Grammar revision</a:t>
            </a:r>
            <a:endParaRPr lang="ru-UA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  to practice grammar structures;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Tourism. Present Perfect Continuous.»  Grammar revision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4.Make summery of the text in English.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B37EF9-B41D-D5D4-1A4A-60937532E48F}"/>
              </a:ext>
            </a:extLst>
          </p:cNvPr>
          <p:cNvSpPr txBox="1"/>
          <p:nvPr/>
        </p:nvSpPr>
        <p:spPr>
          <a:xfrm>
            <a:off x="107504" y="188640"/>
            <a:ext cx="8856984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comprehensive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covers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helps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organisations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generate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money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stay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profitable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jobs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comprise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aspects</a:t>
            </a:r>
            <a:r>
              <a:rPr lang="uk-UA" sz="1600" spc="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despite</a:t>
            </a:r>
            <a:r>
              <a:rPr lang="uk-UA" sz="16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whether</a:t>
            </a:r>
            <a:r>
              <a:rPr lang="uk-UA" sz="16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6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16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spc="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accountant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3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lawyer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</a:t>
            </a:r>
            <a:r>
              <a:rPr lang="uk-UA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scientist</a:t>
            </a:r>
            <a:r>
              <a:rPr lang="uk-UA" sz="16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6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engineer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specialist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human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(HR),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consultancy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public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(PR).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roles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enable</a:t>
            </a:r>
            <a:r>
              <a:rPr lang="uk-UA" sz="16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organisations</a:t>
            </a:r>
            <a:r>
              <a:rPr lang="uk-UA" sz="16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stay</a:t>
            </a:r>
            <a:r>
              <a:rPr lang="uk-UA" sz="16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4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working</a:t>
            </a:r>
            <a:r>
              <a:rPr lang="uk-UA" sz="14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human</a:t>
            </a:r>
            <a:r>
              <a:rPr lang="uk-UA" sz="14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4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department</a:t>
            </a:r>
            <a:r>
              <a:rPr lang="uk-UA" sz="14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deal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recruitment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contracts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benefits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coaching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development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find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right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vacancy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agree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terms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employment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certain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maternity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paternity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sickness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holidays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pensions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tell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staff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changes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help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staff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gain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skills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Another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name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human</a:t>
            </a:r>
            <a:r>
              <a:rPr lang="uk-UA" sz="1400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department</a:t>
            </a:r>
            <a:r>
              <a:rPr lang="uk-UA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personnel</a:t>
            </a:r>
            <a:r>
              <a:rPr lang="uk-UA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department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consultancy</a:t>
            </a:r>
            <a:r>
              <a:rPr lang="uk-UA" sz="1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aims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solving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problems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“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problem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something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negative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area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Consultants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researching</a:t>
            </a:r>
            <a:r>
              <a:rPr lang="uk-UA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collating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information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carrying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conducting</a:t>
            </a:r>
            <a:r>
              <a:rPr lang="uk-UA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analysis</a:t>
            </a:r>
            <a:r>
              <a:rPr lang="uk-UA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solutions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team-working</a:t>
            </a:r>
            <a:r>
              <a:rPr lang="uk-UA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participating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brainstorming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advising</a:t>
            </a:r>
            <a:r>
              <a:rPr lang="uk-UA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presenting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findings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colleagues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implementing</a:t>
            </a:r>
            <a:r>
              <a:rPr lang="uk-UA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changes</a:t>
            </a:r>
            <a:r>
              <a:rPr lang="uk-UA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mentoring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monitoring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progress</a:t>
            </a:r>
            <a:r>
              <a:rPr lang="uk-UA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writing</a:t>
            </a:r>
            <a:r>
              <a:rPr lang="uk-UA" sz="1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results</a:t>
            </a:r>
            <a:r>
              <a:rPr lang="uk-UA" sz="1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solutions</a:t>
            </a:r>
            <a:r>
              <a:rPr lang="uk-UA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4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further</a:t>
            </a:r>
            <a:r>
              <a:rPr lang="uk-UA" sz="14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reference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Marketing</a:t>
            </a:r>
            <a:r>
              <a:rPr lang="uk-UA" sz="1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explain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choose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certain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receive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those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choices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ways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engage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interest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ensure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chosen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above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According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Chartered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Institute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(CIM) “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process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responsible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identifying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anticipating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satisfying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customer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requirements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profitably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”.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Thus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working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involved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following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activities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monitoring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branding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packaging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advertising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copywriting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promotion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goods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relationships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social</a:t>
            </a:r>
            <a:r>
              <a:rPr lang="uk-UA" sz="16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media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UA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B37EF9-B41D-D5D4-1A4A-60937532E48F}"/>
              </a:ext>
            </a:extLst>
          </p:cNvPr>
          <p:cNvSpPr txBox="1"/>
          <p:nvPr/>
        </p:nvSpPr>
        <p:spPr>
          <a:xfrm>
            <a:off x="143508" y="188640"/>
            <a:ext cx="8856984" cy="6219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6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Sales</a:t>
            </a:r>
            <a:r>
              <a:rPr lang="uk-UA" sz="1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teams</a:t>
            </a:r>
            <a:r>
              <a:rPr lang="uk-UA" sz="16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selling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goods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spc="2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spc="2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consumers</a:t>
            </a:r>
            <a:r>
              <a:rPr lang="uk-UA" sz="1600" spc="2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(B2C)</a:t>
            </a:r>
            <a:r>
              <a:rPr lang="uk-UA" sz="16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2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spc="2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(B2B).</a:t>
            </a:r>
            <a:r>
              <a:rPr lang="uk-UA" sz="16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600" spc="2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sales</a:t>
            </a:r>
            <a:r>
              <a:rPr lang="uk-UA" sz="1600" spc="2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department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brings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costs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rent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premises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staff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salaries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into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jobs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considered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centre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working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sales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meet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existing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presentations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communicate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search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teams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examine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monitor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competitors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marketplace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teams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should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good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understanding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ensure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offering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right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solution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right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right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executives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via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phone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to-face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email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operate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local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levels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Public</a:t>
            </a:r>
            <a:r>
              <a:rPr lang="uk-UA" sz="16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b="1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relations</a:t>
            </a:r>
            <a:r>
              <a:rPr lang="uk-UA" sz="16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usually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associated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maintaining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improving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reputation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influencing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perceive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communicating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public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promoting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building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positive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image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managers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determine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enterprise’s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possible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crisis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involved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copywriting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drafting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newsletters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releases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meetings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journalists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persuade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public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writing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social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media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blogging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online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advertising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junior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executive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starts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career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conferences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liaising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journalists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monitoring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success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campaign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keeping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track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subsequent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coverage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media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senior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executive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several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members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team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responsibility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budgets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enterprise’s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successful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maintaining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enhancing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enterprise’s</a:t>
            </a:r>
            <a:r>
              <a:rPr lang="uk-UA" sz="16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reputation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189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B37EF9-B41D-D5D4-1A4A-60937532E48F}"/>
              </a:ext>
            </a:extLst>
          </p:cNvPr>
          <p:cNvSpPr txBox="1"/>
          <p:nvPr/>
        </p:nvSpPr>
        <p:spPr>
          <a:xfrm>
            <a:off x="143508" y="188640"/>
            <a:ext cx="885698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Discussion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questions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specialist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human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consultancy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process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department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Public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enterprise’s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activity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administration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team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positions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Staff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wear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several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”.</a:t>
            </a:r>
            <a:endParaRPr lang="ru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The </a:t>
            </a:r>
            <a:r>
              <a:rPr lang="ru-RU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obligatory</a:t>
            </a:r>
            <a: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professional</a:t>
            </a:r>
            <a: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staff</a:t>
            </a:r>
            <a: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  <a: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672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206</TotalTime>
  <Words>1364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204 Технологія виробництва і переробки продукції тваринництва </vt:lpstr>
      <vt:lpstr>Практичне заняття 7(2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Dreeg Show</cp:lastModifiedBy>
  <cp:revision>67</cp:revision>
  <dcterms:created xsi:type="dcterms:W3CDTF">2023-02-25T18:05:02Z</dcterms:created>
  <dcterms:modified xsi:type="dcterms:W3CDTF">2023-08-12T14:39:21Z</dcterms:modified>
</cp:coreProperties>
</file>