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76" r:id="rId12"/>
    <p:sldId id="263" r:id="rId13"/>
    <p:sldId id="264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60"/>
  </p:normalViewPr>
  <p:slideViewPr>
    <p:cSldViewPr>
      <p:cViewPr varScale="1">
        <p:scale>
          <a:sx n="108" d="100"/>
          <a:sy n="108" d="100"/>
        </p:scale>
        <p:origin x="17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12.08.2023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Ділова і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ноземна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20</a:t>
            </a:r>
            <a:r>
              <a:rPr lang="uk-UA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Технологія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br>
              <a:rPr lang="uk-UA" sz="24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переробки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продукції</a:t>
            </a:r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тваринництва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ru-RU" sz="2800" dirty="0"/>
              <a:t>9 (30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uk-UA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FF94C2-D298-23DE-740E-65C4FBBE4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809625"/>
            <a:ext cx="6638925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352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9C5411-8922-EEF2-A1BD-221D11CE8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157" y="548680"/>
            <a:ext cx="5103686" cy="6864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0EE71F-0AF3-7382-D755-BEB63F693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157" y="1235084"/>
            <a:ext cx="5103686" cy="518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04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A5CEDC-2431-8ED8-2A06-3CB158A86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223962"/>
            <a:ext cx="6248400" cy="44100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C31D60-62BE-8BFD-E60C-72FF68358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94" y="1962162"/>
            <a:ext cx="8234012" cy="29336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7223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br>
              <a:rPr lang="en-US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5FB82A-060A-F2D6-ADE5-A1E3CB00A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82" y="1566974"/>
            <a:ext cx="7820236" cy="379548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UA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934" y="3789040"/>
            <a:ext cx="8178132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Topic «Launching and Managing a Business. Modal verbs 2 » Grammar</a:t>
            </a:r>
            <a:r>
              <a:rPr lang="ru-UA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-   to practice grammar structures;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9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29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9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Tourism. Present Perfect Continuous.»  Grammar revision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1200" spc="3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352F26-E6C6-96D0-A6B7-24AA71AC9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381750" cy="54578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F2A276-51D4-E623-46E0-18377DF9C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844" y="141019"/>
            <a:ext cx="5868312" cy="657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66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A05222-821A-59D9-8793-2AE59B28C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12" y="1625550"/>
            <a:ext cx="7483775" cy="360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7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199</TotalTime>
  <Words>591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204 Технологія виробництва і переробки продукції тваринництва </vt:lpstr>
      <vt:lpstr>Практичне заняття 6(2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60</cp:revision>
  <dcterms:created xsi:type="dcterms:W3CDTF">2023-02-25T18:05:02Z</dcterms:created>
  <dcterms:modified xsi:type="dcterms:W3CDTF">2023-08-12T14:30:41Z</dcterms:modified>
</cp:coreProperties>
</file>