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3" r:id="rId10"/>
    <p:sldId id="263" r:id="rId11"/>
    <p:sldId id="264" r:id="rId12"/>
    <p:sldId id="265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Ділова і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ноземна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20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переробки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продукції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тваринництва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9 (30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2 (14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6A163CA-81E1-AE55-A584-D8847C3E0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26" y="620688"/>
            <a:ext cx="7515547" cy="52477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237E5E1-192E-EF6E-9CB7-2E3DBA99A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93" y="620688"/>
            <a:ext cx="7281614" cy="519317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26505DE-F63A-9761-1E9C-B720451D2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74" y="428604"/>
            <a:ext cx="7433617" cy="535307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13(2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Livestock production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» Subjunctive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  to practice grammar structures;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Tourism. Present Perfect Continuous.»  Grammar revision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uk-UA" sz="1050" b="1" dirty="0" err="1">
                <a:effectLst/>
                <a:latin typeface="+mn-lt"/>
                <a:ea typeface="Times New Roman" panose="02020603050405020304" pitchFamily="18" charset="0"/>
              </a:rPr>
              <a:t>Text</a:t>
            </a:r>
            <a:r>
              <a:rPr lang="uk-UA" sz="1050" b="1" dirty="0">
                <a:effectLst/>
                <a:latin typeface="+mn-lt"/>
                <a:ea typeface="Times New Roman" panose="02020603050405020304" pitchFamily="18" charset="0"/>
              </a:rPr>
              <a:t> 1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>
                <a:effectLst/>
                <a:latin typeface="+mn-lt"/>
                <a:ea typeface="Times New Roman" panose="02020603050405020304" pitchFamily="18" charset="0"/>
              </a:rPr>
              <a:t>a) which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b)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level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c)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place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d)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translated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e)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statistics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f)	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outcome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g)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agricultural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h)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aggregate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i)	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j)	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farmers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b="1" dirty="0" err="1">
                <a:effectLst/>
                <a:latin typeface="+mn-lt"/>
                <a:ea typeface="Times New Roman" panose="02020603050405020304" pitchFamily="18" charset="0"/>
              </a:rPr>
              <a:t>Livestock</a:t>
            </a:r>
            <a:r>
              <a:rPr lang="uk-UA" sz="1050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b="1" dirty="0" err="1">
                <a:effectLst/>
                <a:latin typeface="+mn-lt"/>
                <a:ea typeface="Times New Roman" panose="02020603050405020304" pitchFamily="18" charset="0"/>
              </a:rPr>
              <a:t>production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Livestock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production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takes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(1)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farm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level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within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rural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decision-making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units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sector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(2)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livestock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production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productivity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(3)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outcome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decisions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made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farmers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These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decisions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reflect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specific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aspirations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0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(5)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operate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Similarly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intentions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(6)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policies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ultimately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influencing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decisions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producer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(7)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effective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raise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aggregate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(8),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(9)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considerations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farms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therefore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farms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major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decision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(10)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Farms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viewed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i.e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entities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interrelated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elements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closely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related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r.c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imon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farm's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labour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land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capital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distribtrion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joint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farmer's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System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usefully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employed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guideline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description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entities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ea typeface="Times New Roman" panose="02020603050405020304" pitchFamily="18" charset="0"/>
              </a:rPr>
              <a:t>Just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national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cultures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influence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shape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does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company’s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strategy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twenty-first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century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Google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Apple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Inc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(AAPL)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Netflix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Inc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(NFLX),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traditional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strategies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which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include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fostering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creativity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collective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problem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solving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greater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freedom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been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norm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been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argued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also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key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these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’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success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Progressive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policies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comprehensive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benefits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alternatives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hierarchical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leadership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even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doing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away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closed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offices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cubicles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trend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reflect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tech-conscious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modern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generation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trend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marks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turning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away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aggressive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individualistic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high-risk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cultures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former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energy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Enron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br>
              <a:rPr lang="ru-RU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1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45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algn="just">
              <a:lnSpc>
                <a:spcPct val="125000"/>
              </a:lnSpc>
            </a:pPr>
            <a:r>
              <a:rPr lang="uk-UA" sz="1050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sz="1050" b="1" spc="-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sz="1050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notion</a:t>
            </a:r>
            <a:r>
              <a:rPr lang="en-US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Unconventional</a:t>
            </a:r>
            <a:r>
              <a:rPr lang="ru-RU" sz="105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Globalization</a:t>
            </a:r>
            <a:r>
              <a:rPr lang="en-US" sz="105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internationalization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en-US" sz="1050" spc="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development.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 contemporary</a:t>
            </a:r>
            <a:r>
              <a:rPr lang="en-US" sz="1050" spc="-4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cultures.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successful</a:t>
            </a:r>
            <a:r>
              <a:rPr lang="ru-RU" sz="1050" spc="-4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cultures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Categorisation</a:t>
            </a:r>
            <a:r>
              <a:rPr lang="ru-RU" sz="105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Team-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Elite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277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Horizontal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277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Conventional</a:t>
            </a:r>
            <a:r>
              <a:rPr lang="ru-RU" sz="105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</a:rPr>
              <a:t>Progressive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b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415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118</TotalTime>
  <Words>1028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204 Технологія виробництва і переробки продукції тваринництва </vt:lpstr>
      <vt:lpstr>Практичне заняття 13(2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19</cp:revision>
  <dcterms:created xsi:type="dcterms:W3CDTF">2023-02-25T18:05:02Z</dcterms:created>
  <dcterms:modified xsi:type="dcterms:W3CDTF">2023-08-12T08:38:45Z</dcterms:modified>
</cp:coreProperties>
</file>