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4" r:id="rId10"/>
    <p:sldId id="275" r:id="rId11"/>
    <p:sldId id="263" r:id="rId12"/>
    <p:sldId id="264" r:id="rId13"/>
    <p:sldId id="265" r:id="rId14"/>
    <p:sldId id="266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Ділова і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ноземна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20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переробки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продукції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тваринництва</a:t>
            </a:r>
            <a:b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9 (30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5516" y="272618"/>
            <a:ext cx="8712968" cy="6312764"/>
          </a:xfrm>
        </p:spPr>
        <p:txBody>
          <a:bodyPr>
            <a:no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Thus, Business English is the language for doing international business. As a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consequence, companies need those employees who are in relation with foreign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clients or suppliers having the skills in English which enable them to do their work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efficiently. Even if employees have good knowledge of the English language, they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still need to acquire the language to their professional area (logistics, human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resources, economics, etc.). Discussion questions: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1. The English language knowledge as a huge advantage in the multicultural world.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2. English outside of Great Britain and the USA.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3. A one-way ticket to business success.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4. Peculiarities of Business English.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5. The skills applicable to the workplace.</a:t>
            </a:r>
            <a:endParaRPr lang="ru-RU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4352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4BD375-E04B-7D34-3D79-E5B5F8995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675" y="1219200"/>
            <a:ext cx="672465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26D26F0-A446-C0CF-1C89-AEE730E59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986" y="1122350"/>
            <a:ext cx="7632028" cy="461329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498BA4-46A5-71AD-5603-6B8E6FEC7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923925"/>
            <a:ext cx="6172200" cy="50101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694D7B5-5981-D365-A1B0-FCEB7F98C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454" y="750083"/>
            <a:ext cx="7217092" cy="542927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Importance of English in the Business World. Present Perfect Continuous.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  to practice grammar structures;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Tourism. Present Perfect Continuous.»  Grammar revision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186766" cy="5929354"/>
          </a:xfrm>
        </p:spPr>
        <p:txBody>
          <a:bodyPr>
            <a:normAutofit fontScale="92500"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Nowadays being able to speak a second language is a huge advantage in the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multicultural world, with multilingual speakers having more than one way of viewing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world, earning more and even having better mental health.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English is the third most spoken language in the world (beaten only by Chinese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and Spanish). Approximately 1.5 billion people speak English: more than 350 million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speakers use it as a mother tongue, and the rest study it as a foreign language [1]. It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the language of the web, with html, CSS, PHP and all other computer languages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written in English. If you look at the source code of a Chinese website, it is still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written in English! Similarly, all air traffic control is done in English.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English is also the global language of many businesses, even outside of the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UK, the USA, Canada, Australia, Ireland and New Zealand. English is also the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official language of India, the Philippines, many sub-Saharan African countries,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various Caribbean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and Pacific island nations. If you have an international meeting in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France, for example, odds are that you will be asked to speak English. The largest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international companies, such as Daimler-Chrysler, Nokia, Renault, Samsung,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Technicolor, and Microsoft in Beijing have all said that English is their common</a:t>
            </a:r>
            <a:r>
              <a:rPr lang="uk-U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corporate language. Many smaller companies have the same policy 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28604"/>
            <a:ext cx="8712968" cy="631276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Good English skills are like a one-way ticket to business success. If you want a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decent job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anywhere in the world, you need to be proficient in English.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If you are a non-native speaker of the language or just someone who has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difficulties with it, you may be wondering, “Why should I put time and energy into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perfecting my English for business? Why must I give it greater significance than any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other language I know? Why is it a standard of judging whether someone is fit for a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job or not?”.</a:t>
            </a:r>
          </a:p>
          <a:p>
            <a:pPr marL="0" indent="0" algn="just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Deciding whether English is important for business not a question of giving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the language greater importance in general. It is simply a question of survival and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successful communication . In a world with ever- growing levels of </a:t>
            </a:r>
            <a:r>
              <a:rPr lang="en-US" sz="1600" dirty="0" err="1">
                <a:effectLst/>
                <a:latin typeface="+mn-lt"/>
                <a:ea typeface="Times New Roman" panose="02020603050405020304" pitchFamily="18" charset="0"/>
              </a:rPr>
              <a:t>globalisation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 and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interconnectivity, the importance of prompt and appropriate forms of communication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+mn-lt"/>
                <a:ea typeface="Times New Roman" panose="02020603050405020304" pitchFamily="18" charset="0"/>
              </a:rPr>
              <a:t>ncreases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 rapidly. With trade relations between companies from all over the world,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the need for a common language to communicate in is undeniable. English is 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language mostly used between any internationally acting company and agent. This is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not only true for companies that do business within the English-speaking world, but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also for companies from other countries that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use English as their chosen language to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communicate in – their lingua franca. Therefore, 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knowledge of English that is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specifically used within business contexts is very important.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Improving your personal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skills of business English can have a high impact on your career,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whether you are just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at the beginning of it and start learning or whether you want to improve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your already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existing skills.</a:t>
            </a:r>
            <a:endParaRPr lang="ru-RU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196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5516" y="272618"/>
            <a:ext cx="8712968" cy="6312764"/>
          </a:xfrm>
        </p:spPr>
        <p:txBody>
          <a:bodyPr>
            <a:no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Business English is considered a special branch within the general studies 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English due to the use of </a:t>
            </a:r>
            <a:r>
              <a:rPr lang="en-US" sz="1600" dirty="0" err="1">
                <a:effectLst/>
                <a:latin typeface="+mn-lt"/>
                <a:ea typeface="Times New Roman" panose="02020603050405020304" pitchFamily="18" charset="0"/>
              </a:rPr>
              <a:t>specialised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 vocabulary and jargon. A good grasp of the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knowledge of English in general as well as a deep understanding of special forms are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needed to build successfully a career in an international environment. This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knowledge is important for both written and oral forms of communication, such as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email, letters, phone calls, meetings, presentations and speeches.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There are many scholars and journalists that argue in </a:t>
            </a:r>
            <a:r>
              <a:rPr lang="en-US" sz="1600" dirty="0" err="1">
                <a:effectLst/>
                <a:latin typeface="+mn-lt"/>
                <a:ea typeface="Times New Roman" panose="02020603050405020304" pitchFamily="18" charset="0"/>
              </a:rPr>
              <a:t>favour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 of the approach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that there are more similarities between general English and Business English than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there are differences. This is probably very true, as you will have to know the basic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rules of English grammar, both in written and spoken forms, and you also will have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to know a basic amount of vocabulary to hold even the easiest conversation. Certain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core skills in general English are required, such as fluency, listening, reading and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writing in order to be able to improve your business English.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Most certainly, you are asking yourself the question in how far business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English varies from general English if there are more similarities than differences.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Even if you have tremendous English skills, you might lack specific knowledge of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English that is used in a business and trade environment. Business English focuses on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skills that are applicable to the workplace, on special vocabulary that you might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encounter during phone calls, negotiations, meetings, proposals, and also on general</a:t>
            </a:r>
            <a:r>
              <a:rPr lang="uk-UA" sz="1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topics that occur within international trade relations.</a:t>
            </a:r>
            <a:endParaRPr lang="ru-RU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467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110</TotalTime>
  <Words>1538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204 Технологія виробництва і переробки продукції тваринництва </vt:lpstr>
      <vt:lpstr>Практичне заняття 1(2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22</cp:revision>
  <dcterms:created xsi:type="dcterms:W3CDTF">2023-02-25T18:05:02Z</dcterms:created>
  <dcterms:modified xsi:type="dcterms:W3CDTF">2023-08-12T09:14:47Z</dcterms:modified>
</cp:coreProperties>
</file>