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3" r:id="rId10"/>
    <p:sldId id="263" r:id="rId11"/>
    <p:sldId id="264" r:id="rId12"/>
    <p:sldId id="265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Ділова і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ноземна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20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Технологія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і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переробки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продукції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тваринництва</a:t>
            </a:r>
            <a:b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9 (30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2 (14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6A163CA-81E1-AE55-A584-D8847C3E03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226" y="620688"/>
            <a:ext cx="7515547" cy="524773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237E5E1-192E-EF6E-9CB7-2E3DBA99A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193" y="620688"/>
            <a:ext cx="7281614" cy="519317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26505DE-F63A-9761-1E9C-B720451D2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774" y="428604"/>
            <a:ext cx="7433617" cy="535307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12(2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800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Corporate Culture</a:t>
            </a:r>
            <a:r>
              <a:rPr lang="uk-UA" sz="2800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Вживання </a:t>
            </a:r>
            <a:r>
              <a:rPr lang="en-US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Conditional Mood</a:t>
            </a:r>
            <a:r>
              <a:rPr lang="uk-UA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en-US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Subjunctive </a:t>
            </a:r>
            <a:r>
              <a:rPr lang="uk-UA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(</a:t>
            </a:r>
            <a:r>
              <a:rPr lang="uk-UA" sz="28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uk-UA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uk-UA" sz="28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uk-UA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known</a:t>
            </a:r>
            <a:r>
              <a:rPr lang="uk-UA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…I </a:t>
            </a:r>
            <a:r>
              <a:rPr lang="uk-UA" sz="28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wish</a:t>
            </a:r>
            <a:r>
              <a:rPr lang="uk-UA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uk-UA" sz="28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uk-UA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known</a:t>
            </a:r>
            <a:r>
              <a:rPr lang="uk-UA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…)</a:t>
            </a:r>
            <a:r>
              <a:rPr lang="en-US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Grammar revision</a:t>
            </a:r>
            <a:endParaRPr lang="uk-UA" sz="2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-   to practice grammar structures;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180340" algn="l"/>
              </a:tabLst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Tourism. Present Perfect Continuous.»  Grammar revision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n-US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2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n-US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2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n-US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2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n-US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Make summery of the text in English.</a:t>
            </a:r>
            <a:endParaRPr lang="uk-UA" sz="2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culture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refers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beliefs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behaviours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which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determine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how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company’s</a:t>
            </a:r>
            <a:r>
              <a:rPr lang="uk-UA" sz="11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employees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interact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handle</a:t>
            </a:r>
            <a:r>
              <a:rPr lang="uk-UA" sz="11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outside</a:t>
            </a:r>
            <a:r>
              <a:rPr lang="uk-UA" sz="11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1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transactions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1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Very</a:t>
            </a:r>
            <a:r>
              <a:rPr lang="uk-UA" sz="11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often</a:t>
            </a:r>
            <a:r>
              <a:rPr lang="uk-UA" sz="11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uk-UA" sz="1100" spc="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culture</a:t>
            </a:r>
            <a:r>
              <a:rPr lang="uk-UA" sz="1100" spc="3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100" spc="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implied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100" spc="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100" spc="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expressly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defined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develops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organically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over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time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cumulative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traits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1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spc="38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100" spc="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spc="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100" spc="33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hires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100" spc="37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100" spc="38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company’s</a:t>
            </a:r>
            <a:r>
              <a:rPr lang="uk-UA" sz="1100" spc="37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culture</a:t>
            </a:r>
            <a:r>
              <a:rPr lang="uk-UA" sz="1100" spc="39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100" spc="37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reflected</a:t>
            </a:r>
            <a:r>
              <a:rPr lang="uk-UA" sz="1100" spc="37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100" spc="37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hours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dress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code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office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setup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turnover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employee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benefits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hiring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decisions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treatment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customers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client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satisfaction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many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other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aspects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operations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Alphabet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Inc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 (GOOGL)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famous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employee-friendly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culture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explicitly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defines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itself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unconventional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offers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perks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such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flextime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telecommuting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tuition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reimbursement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free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employee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lunches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on-site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doctors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headquarters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Mountain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View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California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offers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on-site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such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car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washes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oil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changes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fitness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classes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massages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hair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stylist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Awareness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organizational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culture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other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institutions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such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universities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emerged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1960s.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term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culture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developed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early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1980s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became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widely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known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1990s.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culture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was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used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during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those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periods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managers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sociologists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other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academics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describe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character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included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generalized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behaviours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beliefs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-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wide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value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systems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strategies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employee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communication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relations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work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environment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attitude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culture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would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go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include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origin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myths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via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charismatic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CEOs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well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visual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symbols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such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logos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trademarks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2015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culture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was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only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created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founders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employees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but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also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influenced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national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traditions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cultures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company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products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size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economic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trends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international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trade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variety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terms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relate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companies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affected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multiple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cultures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especially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wake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globalisation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increased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international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interaction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today’s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environment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As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term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cross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refers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interaction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backgrounds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”;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shock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refers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confusion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anxiety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experience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conducting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society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own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reverse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shock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often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experienced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spend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lengthy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times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abroad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difficulty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readjusting</a:t>
            </a:r>
            <a: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upon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return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create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positive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cross-culture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experiences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facilitate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cohesive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productive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culture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companies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often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devote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in-depth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resources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combating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occurrence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above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including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specialized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training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improves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cross-culture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100" dirty="0" err="1">
                <a:effectLst/>
                <a:latin typeface="+mn-lt"/>
                <a:ea typeface="Times New Roman" panose="02020603050405020304" pitchFamily="18" charset="0"/>
              </a:rPr>
              <a:t>interactions</a:t>
            </a:r>
            <a:r>
              <a:rPr lang="uk-UA" sz="11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br>
              <a:rPr lang="ru-RU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100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ea typeface="Times New Roman" panose="02020603050405020304" pitchFamily="18" charset="0"/>
              </a:rPr>
              <a:t>Just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national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cultures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can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influence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shape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culture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does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company’s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strategy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top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companies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twenty-first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century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such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Google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Apple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Inc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(AAPL)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Netflix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Inc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(NFLX),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less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traditional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strategies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which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include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fostering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creativity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collective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problem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solving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greater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employee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freedom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have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been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norm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has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been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argued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also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key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these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companies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’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success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Progressive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policies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such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comprehensive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employee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benefits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alternatives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hierarchical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leadership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–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even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doing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away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with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closed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offices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cubicles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–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trend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reflect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more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tech-conscious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modern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generation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trend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marks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turning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away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from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aggressive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individualistic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high-risk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cultures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such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former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energy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company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ea typeface="Times New Roman" panose="02020603050405020304" pitchFamily="18" charset="0"/>
              </a:rPr>
              <a:t>Enron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br>
              <a:rPr lang="ru-RU" sz="1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1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451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algn="just">
              <a:lnSpc>
                <a:spcPct val="125000"/>
              </a:lnSpc>
            </a:pPr>
            <a:r>
              <a:rPr lang="uk-UA" sz="1050" b="1" dirty="0" err="1">
                <a:effectLst/>
                <a:latin typeface="+mn-lt"/>
                <a:ea typeface="Times New Roman" panose="02020603050405020304" pitchFamily="18" charset="0"/>
              </a:rPr>
              <a:t>Discussion</a:t>
            </a:r>
            <a:r>
              <a:rPr lang="uk-UA" sz="1050" b="1" spc="-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050" b="1" dirty="0" err="1">
                <a:effectLst/>
                <a:latin typeface="+mn-lt"/>
                <a:ea typeface="Times New Roman" panose="02020603050405020304" pitchFamily="18" charset="0"/>
              </a:rPr>
              <a:t>questions</a:t>
            </a:r>
            <a:r>
              <a:rPr lang="uk-UA" sz="1050" b="1" dirty="0">
                <a:effectLst/>
                <a:latin typeface="+mn-lt"/>
                <a:ea typeface="Times New Roman" panose="02020603050405020304" pitchFamily="18" charset="0"/>
              </a:rPr>
              <a:t>:</a:t>
            </a: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notion</a:t>
            </a:r>
            <a:r>
              <a:rPr lang="en-US" sz="105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en-US" sz="105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Unconventional</a:t>
            </a:r>
            <a:r>
              <a:rPr lang="ru-RU" sz="105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r>
              <a:rPr lang="ru-RU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05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Globalization</a:t>
            </a:r>
            <a:r>
              <a:rPr lang="en-US" sz="105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05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internationalization</a:t>
            </a:r>
            <a:r>
              <a:rPr lang="en-US" sz="105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105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en-US" sz="1050" spc="2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development.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r>
              <a:rPr lang="en-US" sz="105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 contemporary</a:t>
            </a:r>
            <a:r>
              <a:rPr lang="en-US" sz="1050" spc="-4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en-US" sz="105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cultures.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Characteristics</a:t>
            </a:r>
            <a:r>
              <a:rPr lang="ru-RU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05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successful</a:t>
            </a:r>
            <a:r>
              <a:rPr lang="ru-RU" sz="1050" spc="-4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cultures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Categorisation</a:t>
            </a:r>
            <a:r>
              <a:rPr lang="ru-RU" sz="105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05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105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Team-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ru-RU" sz="105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Elite</a:t>
            </a:r>
            <a:r>
              <a:rPr lang="ru-RU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105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27735" algn="l"/>
              </a:tabLst>
            </a:pP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Horizontal</a:t>
            </a:r>
            <a:r>
              <a:rPr lang="ru-RU" sz="105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27735" algn="l"/>
              </a:tabLst>
            </a:pP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Conventional</a:t>
            </a:r>
            <a:r>
              <a:rPr lang="ru-RU" sz="105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105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05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</a:rPr>
              <a:t>Progressive</a:t>
            </a:r>
            <a:r>
              <a:rPr lang="ru-RU" sz="1050" spc="-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ru-RU" sz="1050" spc="-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+mn-lt"/>
                <a:ea typeface="Times New Roman" panose="02020603050405020304" pitchFamily="18" charset="0"/>
              </a:rPr>
              <a:t>culture</a:t>
            </a:r>
            <a:br>
              <a:rPr lang="ru-RU" sz="10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050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4152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116</TotalTime>
  <Words>1243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204 Технологія виробництва і переробки продукції тваринництва </vt:lpstr>
      <vt:lpstr>Практичне заняття 12(2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18</cp:revision>
  <dcterms:created xsi:type="dcterms:W3CDTF">2023-02-25T18:05:02Z</dcterms:created>
  <dcterms:modified xsi:type="dcterms:W3CDTF">2023-08-12T08:37:27Z</dcterms:modified>
</cp:coreProperties>
</file>