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2" r:id="rId9"/>
    <p:sldId id="263" r:id="rId10"/>
    <p:sldId id="264" r:id="rId11"/>
    <p:sldId id="265" r:id="rId12"/>
    <p:sldId id="266" r:id="rId13"/>
    <p:sldId id="273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25000"/>
              </a:lnSpc>
              <a:spcAft>
                <a:spcPts val="1000"/>
              </a:spcAft>
            </a:pP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Конспекти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з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uk-UA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Ділова і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ноземна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мова»</a:t>
            </a:r>
            <a:br>
              <a:rPr lang="uk-UA" sz="2400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20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Аграрні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науки та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продовольство</a:t>
            </a:r>
            <a:br>
              <a:rPr lang="uk-UA" sz="2400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20</a:t>
            </a:r>
            <a:r>
              <a:rPr lang="uk-UA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Технологія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і</a:t>
            </a:r>
            <a:br>
              <a:rPr lang="uk-UA" sz="2400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переробки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продукції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тваринництва</a:t>
            </a:r>
            <a:b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</a:br>
            <a:endParaRPr lang="ru-RU" sz="24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ru-RU" sz="2800" dirty="0"/>
              <a:t>9 (30 годин)</a:t>
            </a:r>
          </a:p>
          <a:p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1 (1</a:t>
            </a:r>
            <a:r>
              <a:rPr lang="uk-UA" sz="2800" b="1" dirty="0"/>
              <a:t>6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2FF61D09-47B8-5DDF-4D14-11C3FC4CE8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0870" y="1124744"/>
            <a:ext cx="8702259" cy="4324598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br>
              <a:rPr lang="en-US" dirty="0"/>
            </a:b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D2D94F9-D2F5-E306-B532-EA6D170EDA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502" y="1772816"/>
            <a:ext cx="7530996" cy="2889671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br>
              <a:rPr lang="en-US" dirty="0"/>
            </a:b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77FD778-7BD8-CEB5-1674-65C5C4636C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496" y="1484784"/>
            <a:ext cx="8590174" cy="355146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br>
              <a:rPr lang="en-US" dirty="0"/>
            </a:b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D016D89-BEE6-1A58-F348-CFE2505397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199" y="1988840"/>
            <a:ext cx="7730768" cy="2449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3034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1282"/>
            <a:ext cx="9144000" cy="682671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8(2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286124"/>
            <a:ext cx="7467600" cy="2114552"/>
          </a:xfrm>
        </p:spPr>
        <p:txBody>
          <a:bodyPr>
            <a:no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8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Topic «Test Paper. Review. The World of Business. The Participle. » Grammar</a:t>
            </a:r>
            <a:r>
              <a:rPr lang="uk-UA" sz="28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revision</a:t>
            </a:r>
            <a:endParaRPr lang="ru-RU" sz="2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learn new vocabulary;</a:t>
            </a:r>
            <a:endParaRPr lang="uk-UA" sz="29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-   to practice grammar structures;</a:t>
            </a:r>
            <a:endParaRPr lang="uk-UA" sz="29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enable </a:t>
            </a:r>
            <a:r>
              <a:rPr lang="en-US" sz="29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  <a:endParaRPr lang="uk-UA" sz="29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</a:t>
            </a:r>
            <a:r>
              <a:rPr lang="en-US" sz="29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  <a:endParaRPr lang="uk-UA" sz="29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encourage </a:t>
            </a:r>
            <a:r>
              <a:rPr lang="en-US" sz="29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  <a:endParaRPr lang="uk-UA" sz="29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lay the foundations for future study in terms to basic structures, lexis, language functions and basic study</a:t>
            </a:r>
            <a:endParaRPr lang="uk-UA" sz="29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Vocabulary activity.</a:t>
            </a:r>
            <a:endParaRPr lang="uk-UA" sz="16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  <a:tabLst>
                <a:tab pos="180340" algn="l"/>
              </a:tabLst>
            </a:pP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Discussing of the Tourism. Present Perfect Continuous.»  Grammar revision</a:t>
            </a:r>
            <a:endParaRPr lang="uk-UA" sz="16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Listening, reading, writing, speaking.</a:t>
            </a:r>
            <a:endParaRPr lang="uk-UA" sz="16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Grammar activity.</a:t>
            </a:r>
            <a:endParaRPr lang="uk-UA" sz="16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Communicative activities :</a:t>
            </a:r>
            <a:b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Task 1. Give the English equivalents the following words and word combinations.</a:t>
            </a:r>
            <a:b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2. Answer the questions to the text.</a:t>
            </a:r>
            <a:b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3. Fill in the blanks with the necessary words from the active vocabulary. </a:t>
            </a:r>
            <a:b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4. Complete the following sentences.</a:t>
            </a:r>
            <a:b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5. Put in the right order. The underlined word is the beginning of the sentence.</a:t>
            </a:r>
            <a:b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  Task 6. Translate the following sentences into English.</a:t>
            </a:r>
            <a:b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Home task: Reading an additional text on the topic </a:t>
            </a:r>
            <a:endParaRPr lang="uk-UA" sz="16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z="1200" spc="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1.Learn the new words and word combinations.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2.Make some questions on the text.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3.Read the text and translate into Ukrainian in the written form.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4.Make summery of the text in English.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5929354"/>
          </a:xfrm>
        </p:spPr>
        <p:txBody>
          <a:bodyPr>
            <a:normAutofit fontScale="62500" lnSpcReduction="20000"/>
          </a:bodyPr>
          <a:lstStyle/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Tourism</a:t>
            </a:r>
            <a:endParaRPr lang="ru-RU" dirty="0"/>
          </a:p>
          <a:p>
            <a:pPr indent="0" algn="just">
              <a:lnSpc>
                <a:spcPct val="125000"/>
              </a:lnSpc>
              <a:buNone/>
            </a:pP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world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dynamic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ever-changing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landscape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that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transcends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borders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cultures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represents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collective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efforts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individuals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organizations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nations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create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economic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value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this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interconnected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global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marketplace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businesses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strive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innovate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compete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adapt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order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succeed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indent="0" algn="just">
              <a:lnSpc>
                <a:spcPct val="125000"/>
              </a:lnSpc>
              <a:buNone/>
            </a:pP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its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core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world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revolves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around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exchange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goods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services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Whether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it's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small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local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shop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multinational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corporation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goal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meet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needs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desires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consumers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Supply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chains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stretch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across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continents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linking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producers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suppliers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customers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complex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web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transactions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indent="0" algn="just">
              <a:lnSpc>
                <a:spcPct val="125000"/>
              </a:lnSpc>
              <a:buNone/>
            </a:pP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this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digital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age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technology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has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become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driving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force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behind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growth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internet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has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revolutionized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communication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opened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up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new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opportunities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entrepreneurs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 E-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commerce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platforms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have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made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easier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businesses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reach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consumers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worldwide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breaking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down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traditional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barriers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entry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indent="0" algn="just">
              <a:lnSpc>
                <a:spcPct val="125000"/>
              </a:lnSpc>
              <a:buNone/>
            </a:pP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However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world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not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without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its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challenges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Competition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fierce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companies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must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constantly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innovate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stay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relevant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Economic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fluctuations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regulatory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changes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geopolitical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tensions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can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all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impact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bottom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line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Businesses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must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agile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adaptable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ready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seize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opportunities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navigate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through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uncertainties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indent="0" algn="just">
              <a:lnSpc>
                <a:spcPct val="125000"/>
              </a:lnSpc>
              <a:buNone/>
            </a:pP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world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not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solely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about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profit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though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Corporate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social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responsibility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has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gained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prominence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with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businesses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recognizing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importance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sustainable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practices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ethical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decision-making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Environmental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stewardship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employee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well-being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community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engagement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becoming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integral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aspects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successful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models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indent="0" algn="just">
              <a:lnSpc>
                <a:spcPct val="125000"/>
              </a:lnSpc>
              <a:buNone/>
            </a:pP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Entrepreneurship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lifeblood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world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fuels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innovation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drives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economic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growth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creates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job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opportunities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Through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risk-taking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perseverance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entrepreneurs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forefront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shaping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future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indent="0" algn="just">
              <a:lnSpc>
                <a:spcPct val="125000"/>
              </a:lnSpc>
              <a:buNone/>
            </a:pP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conclusion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world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dynamic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multifaceted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realm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that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shapes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our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global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economy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encompasses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wide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range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industries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from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technology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finance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healthcare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manufacturing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businesses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navigate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challenges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embrace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innovation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foster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responsible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practices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contribute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growth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prosperity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societies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around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world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</a:p>
          <a:p>
            <a:pPr indent="0" algn="just">
              <a:lnSpc>
                <a:spcPct val="125000"/>
              </a:lnSpc>
              <a:buNone/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36576" indent="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5929354"/>
          </a:xfrm>
        </p:spPr>
        <p:txBody>
          <a:bodyPr>
            <a:noAutofit/>
          </a:bodyPr>
          <a:lstStyle/>
          <a:p>
            <a:pPr marL="0" indent="0" algn="just">
              <a:lnSpc>
                <a:spcPct val="125000"/>
              </a:lnSpc>
              <a:buNone/>
            </a:pPr>
            <a:r>
              <a:rPr lang="uk-UA" b="1" dirty="0" err="1">
                <a:effectLst/>
                <a:latin typeface="+mn-lt"/>
                <a:ea typeface="Times New Roman" panose="02020603050405020304" pitchFamily="18" charset="0"/>
              </a:rPr>
              <a:t>Discussion</a:t>
            </a:r>
            <a:r>
              <a:rPr lang="uk-UA" b="1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b="1" dirty="0" err="1">
                <a:effectLst/>
                <a:latin typeface="+mn-lt"/>
                <a:ea typeface="Times New Roman" panose="02020603050405020304" pitchFamily="18" charset="0"/>
              </a:rPr>
              <a:t>questions</a:t>
            </a:r>
            <a:r>
              <a:rPr lang="uk-UA" b="1" dirty="0">
                <a:effectLst/>
                <a:latin typeface="+mn-lt"/>
                <a:ea typeface="Times New Roman" panose="02020603050405020304" pitchFamily="18" charset="0"/>
              </a:rPr>
              <a:t>:</a:t>
            </a:r>
            <a:endParaRPr lang="uk-UA" dirty="0">
              <a:effectLst/>
              <a:latin typeface="+mn-lt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25000"/>
              </a:lnSpc>
              <a:buFont typeface="+mj-lt"/>
              <a:buAutoNum type="arabicPeriod"/>
            </a:pP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What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main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factors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that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make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up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world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?</a:t>
            </a:r>
          </a:p>
          <a:p>
            <a:pPr marL="342900" lvl="0" indent="-342900" algn="just">
              <a:lnSpc>
                <a:spcPct val="125000"/>
              </a:lnSpc>
              <a:buFont typeface="+mj-lt"/>
              <a:buAutoNum type="arabicPeriod"/>
            </a:pP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How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does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technology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affect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modern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practices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?</a:t>
            </a:r>
          </a:p>
          <a:p>
            <a:pPr marL="342900" lvl="0" indent="-342900" algn="just">
              <a:lnSpc>
                <a:spcPct val="125000"/>
              </a:lnSpc>
              <a:buFont typeface="+mj-lt"/>
              <a:buAutoNum type="arabicPeriod"/>
            </a:pP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What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challenges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do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businesses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face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today's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world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?</a:t>
            </a:r>
          </a:p>
          <a:p>
            <a:pPr marL="342900" lvl="0" indent="-342900" algn="just">
              <a:lnSpc>
                <a:spcPct val="125000"/>
              </a:lnSpc>
              <a:buFont typeface="+mj-lt"/>
              <a:buAutoNum type="arabicPeriod"/>
            </a:pP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How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does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proper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corporate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social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responsibility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affect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environment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?</a:t>
            </a:r>
          </a:p>
          <a:p>
            <a:pPr marL="342900" lvl="0" indent="-342900" algn="just">
              <a:lnSpc>
                <a:spcPct val="125000"/>
              </a:lnSpc>
              <a:buFont typeface="+mj-lt"/>
              <a:buAutoNum type="arabicPeriod"/>
            </a:pP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Why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entrepreneurship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an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important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factor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world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?</a:t>
            </a:r>
          </a:p>
          <a:p>
            <a:pPr marL="342900" lvl="0" indent="-342900" algn="just">
              <a:lnSpc>
                <a:spcPct val="125000"/>
              </a:lnSpc>
              <a:buFont typeface="+mj-lt"/>
              <a:buAutoNum type="arabicPeriod"/>
            </a:pP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How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do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businesses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contribute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growth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prosperity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societies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around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dirty="0" err="1">
                <a:effectLst/>
                <a:latin typeface="+mn-lt"/>
                <a:ea typeface="Times New Roman" panose="02020603050405020304" pitchFamily="18" charset="0"/>
              </a:rPr>
              <a:t>world</a:t>
            </a:r>
            <a:r>
              <a:rPr lang="uk-UA" dirty="0">
                <a:effectLst/>
                <a:latin typeface="+mn-lt"/>
                <a:ea typeface="Times New Roman" panose="02020603050405020304" pitchFamily="18" charset="0"/>
              </a:rPr>
              <a:t>? </a:t>
            </a:r>
          </a:p>
          <a:p>
            <a:pPr indent="0">
              <a:lnSpc>
                <a:spcPct val="115000"/>
              </a:lnSpc>
              <a:spcAft>
                <a:spcPts val="1000"/>
              </a:spcAft>
              <a:buNone/>
            </a:pPr>
            <a:br>
              <a:rPr lang="en-US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ru-RU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19666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89818B7B-3C91-85B2-4D96-D4EAD432B3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8842" y="1196752"/>
            <a:ext cx="7586315" cy="4057529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99</TotalTime>
  <Words>1037</Words>
  <Application>Microsoft Office PowerPoint</Application>
  <PresentationFormat>Экран (4:3)</PresentationFormat>
  <Paragraphs>55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Century Gothic</vt:lpstr>
      <vt:lpstr>Times New Roman</vt:lpstr>
      <vt:lpstr>Wingdings 3</vt:lpstr>
      <vt:lpstr>Ион</vt:lpstr>
      <vt:lpstr>Конспекти практичних занять з дисципліни «Ділова іноземна мова»  з галузі знань 20 Аграрні науки та продовольство спеціальності: 204 Технологія виробництва і переробки продукції тваринництва </vt:lpstr>
      <vt:lpstr>Практичне заняття 8(2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Dreeg Show</cp:lastModifiedBy>
  <cp:revision>17</cp:revision>
  <dcterms:created xsi:type="dcterms:W3CDTF">2023-02-25T18:05:02Z</dcterms:created>
  <dcterms:modified xsi:type="dcterms:W3CDTF">2023-08-12T09:02:58Z</dcterms:modified>
</cp:coreProperties>
</file>