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7" r:id="rId4"/>
    <p:sldId id="266" r:id="rId5"/>
    <p:sldId id="265" r:id="rId6"/>
    <p:sldId id="264" r:id="rId7"/>
    <p:sldId id="263" r:id="rId8"/>
    <p:sldId id="262" r:id="rId9"/>
    <p:sldId id="261" r:id="rId10"/>
    <p:sldId id="269" r:id="rId11"/>
    <p:sldId id="268" r:id="rId12"/>
    <p:sldId id="260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>
            <a:outerShdw blurRad="47625" dist="12700" dir="2700000" algn="tl" rotWithShape="0">
              <a:srgbClr val="000000">
                <a:alpha val="36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3109" y="1497263"/>
            <a:ext cx="104241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808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537" y="174518"/>
            <a:ext cx="9469092" cy="650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61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3670" y="205040"/>
            <a:ext cx="9013370" cy="6454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2399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7247" y="213224"/>
            <a:ext cx="9367666" cy="637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5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280+ Thank You For Your Attention Stock Photos, Pictures &amp; Royalty-Free  Images - iStock | Thanks, Thank you sign, Questi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805" r="10033" b="16107"/>
          <a:stretch/>
        </p:blipFill>
        <p:spPr bwMode="auto">
          <a:xfrm>
            <a:off x="2307772" y="426720"/>
            <a:ext cx="6496594" cy="5813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0451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2778" y="798461"/>
            <a:ext cx="10319657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(2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Corporate Culture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Agronomy.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Вживання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Conditional Mood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Subjunctive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(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…I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…)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06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925" y="333015"/>
            <a:ext cx="11355978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«Corporate Culture. Agronomy. »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Вживання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Conditional Mood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Subjunctive 2 (if I had known …I wish I had known …)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796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388" y="550810"/>
            <a:ext cx="11617234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872196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599" y="734050"/>
            <a:ext cx="10728960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59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970" y="1275743"/>
            <a:ext cx="11312435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interact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handle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outside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20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spc="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implied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expressly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defined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develops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organically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time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cumulative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traits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3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2000" spc="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spc="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hires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000" spc="3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000" spc="3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2000" spc="3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spc="3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spc="3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reflected</a:t>
            </a:r>
            <a:r>
              <a:rPr lang="uk-UA" sz="2000" spc="3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spc="3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hours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dress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office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setup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turnover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hiring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decisions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treatment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customers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client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satisfaction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aspects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Alphabet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(GOOGL)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famous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employee-friendly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explicitly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defines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unconventional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perks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flextime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telecommuting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tuition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reimbursement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free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lunches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doctors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headquarters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Mountain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View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California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offers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on-site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washes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oil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fitness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classes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massages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hair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stylist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47822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464" y="1039565"/>
            <a:ext cx="11713028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Awareness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organizational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institutions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universities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emerged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1960s.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developed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early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1980s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became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widely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1990s.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during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periods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sociologists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academics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describe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character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generalized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behaviours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beliefs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relations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attitude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would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origin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myths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via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charismatic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CEOs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visual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symbols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logos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trademarks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2015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founders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influenced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traditions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size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economic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trends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5309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382" y="713543"/>
            <a:ext cx="11530149" cy="5286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terms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relate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affected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multiple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especially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wake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globalisation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increased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international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today’s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environment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interaction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backgrounds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world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”;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refers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confusion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anxiety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conducting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society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reverse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shock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experienced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lengthy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times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abroad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difficulty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readjusting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positive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experiences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facilitate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cohesive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devote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in-depth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combating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occurrence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specialized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training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improves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cross-culture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interactions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Just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influence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shape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strategy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top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twenty-first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century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Google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Apple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(AAPL)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Netflix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(NFLX),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traditional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fostering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creativity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collective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problem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solving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greater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freedom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norm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argued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key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success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Progressive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policies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comprehensive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alternatives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hierarchical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leadership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even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closed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offices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cubicles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reflect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tech-conscious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generation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trend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marks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turning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away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aggressive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individualistic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high-risk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cultures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former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energy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Enron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93757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406" y="915551"/>
            <a:ext cx="6096000" cy="547842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000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notion</a:t>
            </a:r>
            <a:r>
              <a:rPr lang="en-US" sz="20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Unconventional</a:t>
            </a:r>
            <a:r>
              <a:rPr lang="ru-RU" sz="2000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Globalization</a:t>
            </a:r>
            <a:r>
              <a:rPr lang="en-US" sz="2000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internationalization</a:t>
            </a:r>
            <a:r>
              <a:rPr lang="en-US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en-US" sz="20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development.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Examples</a:t>
            </a:r>
            <a:r>
              <a:rPr lang="en-US" sz="20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contemporary</a:t>
            </a:r>
            <a:r>
              <a:rPr lang="en-US" sz="2000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en-US" sz="20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cultures.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Characteristics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successful</a:t>
            </a:r>
            <a:r>
              <a:rPr lang="ru-RU" sz="2000" spc="-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Categorisation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Team-first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261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Elite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Conventional</a:t>
            </a:r>
            <a:r>
              <a:rPr lang="ru-RU" sz="2000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5000"/>
              </a:lnSpc>
              <a:spcAft>
                <a:spcPts val="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2773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Progressive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corporate</a:t>
            </a:r>
            <a:r>
              <a:rPr lang="ru-RU" sz="20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нарисованные люди для презентации: 2 тыс изображений найдено в Яндекс  Картинка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9639" r="89960">
                        <a14:foregroundMark x1="43373" y1="65517" x2="43373" y2="65517"/>
                        <a14:foregroundMark x1="46185" y1="63054" x2="46185" y2="630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572"/>
          <a:stretch/>
        </p:blipFill>
        <p:spPr bwMode="auto">
          <a:xfrm>
            <a:off x="6329952" y="1681312"/>
            <a:ext cx="5043442" cy="517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863734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4B4B4B"/>
      </a:dk2>
      <a:lt2>
        <a:srgbClr val="B5B5B5"/>
      </a:lt2>
      <a:accent1>
        <a:srgbClr val="9AC43E"/>
      </a:accent1>
      <a:accent2>
        <a:srgbClr val="44BA98"/>
      </a:accent2>
      <a:accent3>
        <a:srgbClr val="43A9D9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892FADA9-420D-4323-A7A4-C1060166525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</TotalTime>
  <Words>1013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</cp:revision>
  <dcterms:created xsi:type="dcterms:W3CDTF">2023-08-10T15:49:49Z</dcterms:created>
  <dcterms:modified xsi:type="dcterms:W3CDTF">2023-08-10T15:57:07Z</dcterms:modified>
</cp:coreProperties>
</file>