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64" r:id="rId4"/>
    <p:sldId id="263" r:id="rId5"/>
    <p:sldId id="262" r:id="rId6"/>
    <p:sldId id="266" r:id="rId7"/>
    <p:sldId id="261" r:id="rId8"/>
    <p:sldId id="265" r:id="rId9"/>
    <p:sldId id="260" r:id="rId10"/>
    <p:sldId id="258" r:id="rId11"/>
    <p:sldId id="257" r:id="rId12"/>
    <p:sldId id="270" r:id="rId13"/>
    <p:sldId id="269" r:id="rId14"/>
    <p:sldId id="268" r:id="rId15"/>
    <p:sldId id="267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  <a:prstGeom prst="rect">
            <a:avLst/>
          </a:prstGeo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158984" y="1792224"/>
            <a:ext cx="990599" cy="304799"/>
          </a:xfrm>
        </p:spPr>
        <p:txBody>
          <a:bodyPr/>
          <a:lstStyle>
            <a:lvl1pPr algn="l">
              <a:defRPr b="0">
                <a:solidFill>
                  <a:schemeClr val="bg1"/>
                </a:solidFill>
              </a:defRPr>
            </a:lvl1pPr>
          </a:lstStyle>
          <a:p>
            <a:fld id="{E9462EF3-3C4F-43EE-ACEE-D4B806740EA3}" type="datetimeFigureOut">
              <a:rPr lang="en-US" dirty="0"/>
              <a:pPr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1976" y="3227832"/>
            <a:ext cx="3867912" cy="310896"/>
          </a:xfrm>
        </p:spPr>
        <p:txBody>
          <a:bodyPr/>
          <a:lstStyle>
            <a:lvl1pPr>
              <a:defRPr sz="1000" b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7" y="4969927"/>
            <a:ext cx="8825657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7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3B39-165A-4B68-AA5C-581F5336313C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0704"/>
            <a:ext cx="8833104" cy="1371600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2144" y="3547872"/>
            <a:ext cx="8825659" cy="2478024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C8C57-33F9-4259-AC4F-0E3F5BEC9B94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2" name="TextBox 11"/>
          <p:cNvSpPr txBox="1"/>
          <p:nvPr/>
        </p:nvSpPr>
        <p:spPr bwMode="gray">
          <a:xfrm>
            <a:off x="898295" y="59676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 bwMode="gray">
          <a:xfrm>
            <a:off x="9715063" y="2629300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698249"/>
          </a:xfrm>
          <a:prstGeom prst="rect">
            <a:avLst/>
          </a:prstGeom>
        </p:spPr>
        <p:txBody>
          <a:bodyPr anchor="ctr" anchorCtr="0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 bwMode="gray">
          <a:xfrm>
            <a:off x="1945945" y="3679987"/>
            <a:ext cx="7725772" cy="342174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400" cap="small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8"/>
            <a:ext cx="8825659" cy="997858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8772B-8FA2-401F-A0A1-A59855EDBC3E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3525"/>
            <a:ext cx="8865623" cy="1819656"/>
          </a:xfrm>
          <a:prstGeom prst="rect">
            <a:avLst/>
          </a:prstGeo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9200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D5BDE-5A90-4611-82E9-0FC5746D30C5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312916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79764"/>
            <a:ext cx="3129168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5380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4"/>
            <a:ext cx="3145380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595032"/>
            <a:ext cx="3161029" cy="58473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79764"/>
            <a:ext cx="3161029" cy="2847290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991" y="2603500"/>
            <a:ext cx="32564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5824" y="2603500"/>
            <a:ext cx="0" cy="3423554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DA17D-0BEA-4E76-A7FC-F7C188BC48D1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 anchor="ctr" anchorCtr="0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5"/>
            <a:ext cx="3050438" cy="57626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0916"/>
            <a:ext cx="2691242" cy="158409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7"/>
            <a:ext cx="3050438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8"/>
            <a:ext cx="3050438" cy="91257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3" y="4532842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3" y="5109107"/>
            <a:ext cx="3050438" cy="91794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4245" y="2603500"/>
            <a:ext cx="1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7352" y="2603500"/>
            <a:ext cx="0" cy="3461811"/>
          </a:xfrm>
          <a:prstGeom prst="line">
            <a:avLst/>
          </a:prstGeom>
          <a:ln w="12700" cmpd="sng">
            <a:solidFill>
              <a:schemeClr val="tx1">
                <a:lumMod val="75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9AC7D-18CA-4236-82B9-D75EB1D66EAE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595033"/>
            <a:ext cx="8825659" cy="3424768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8300E-C023-45CD-A0BE-EDB7A8C6EA8B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6"/>
            <a:ext cx="1441567" cy="4748591"/>
          </a:xfrm>
          <a:prstGeom prst="rect">
            <a:avLst/>
          </a:prstGeo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5"/>
            <a:ext cx="6256025" cy="474859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0EAD-E369-4933-8469-ED7764B56A1B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9"/>
            <a:ext cx="8825659" cy="706964"/>
          </a:xfrm>
          <a:prstGeom prst="rect">
            <a:avLst/>
          </a:prstGeom>
        </p:spPr>
        <p:txBody>
          <a:bodyPr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C0EF2-9919-473B-8215-8616BAF10692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9192"/>
            <a:ext cx="4343400" cy="2286000"/>
          </a:xfrm>
          <a:prstGeom prst="rect">
            <a:avLst/>
          </a:prstGeom>
        </p:spPr>
        <p:txBody>
          <a:bodyPr anchor="ctr" anchorCtr="0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4576" y="2679192"/>
            <a:ext cx="3758184" cy="2286000"/>
          </a:xfrm>
        </p:spPr>
        <p:txBody>
          <a:bodyPr anchor="ctr" anchorCtr="0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472EB-AC54-4713-BFC2-BEB621108C63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 b="1"/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8032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76" y="2603500"/>
            <a:ext cx="4828032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55A0C-791E-4545-B787-F98AD45CD761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69264"/>
            <a:ext cx="8825659" cy="704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98448"/>
            <a:ext cx="4828032" cy="284378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76" y="2606040"/>
            <a:ext cx="48280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1" y="3187921"/>
            <a:ext cx="4825160" cy="285431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36B77-F4F4-4427-AC4F-9A623798AD82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969264"/>
            <a:ext cx="8825659" cy="704088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E790C-34EB-4565-8437-CACF4CDB7822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A4C11-22B8-4A4E-8126-B3AF6B948A8E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298448"/>
            <a:ext cx="2793159" cy="1597152"/>
          </a:xfrm>
          <a:prstGeom prst="rect">
            <a:avLst/>
          </a:prstGeo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008" y="1447800"/>
            <a:ext cx="5195997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3" y="3129280"/>
            <a:ext cx="2793159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06B6-C816-4861-964D-15A98395707D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A8AB-EA7C-4B1B-9D73-E2551851FABE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-1588" y="0"/>
            <a:ext cx="12193588" cy="6861555"/>
            <a:chOff x="-1588" y="0"/>
            <a:chExt cx="12193588" cy="6861555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108000"/>
                    <a:satMod val="164000"/>
                    <a:lumMod val="74000"/>
                  </a:schemeClr>
                  <a:schemeClr val="dk2">
                    <a:tint val="96000"/>
                    <a:hueMod val="88000"/>
                    <a:satMod val="140000"/>
                    <a:lumMod val="13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761412" y="18288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761412" y="5870955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7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30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2760" y="6391656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90786BE5-D2A3-4BF0-8B30-D7403E61B3DC}" type="datetimeFigureOut">
              <a:rPr lang="en-US" dirty="0"/>
              <a:t>8/10/2023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7784" y="6391656"/>
            <a:ext cx="3867912" cy="310896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5760" y="357052"/>
            <a:ext cx="112166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24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24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uk-UA" sz="24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17 приложений для презентаций PowerPoint на 2022 г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573" y="3370730"/>
            <a:ext cx="9141012" cy="237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626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613836"/>
            <a:ext cx="9353006" cy="5537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10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85" y="1297577"/>
            <a:ext cx="10825909" cy="262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2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1085" y="655035"/>
            <a:ext cx="9039497" cy="559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281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570" y="1375954"/>
            <a:ext cx="10836099" cy="341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33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53" y="1182951"/>
            <a:ext cx="10760336" cy="392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306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ank You For Your Attention Images - Free Download on Freepi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068" y="725304"/>
            <a:ext cx="7250340" cy="5292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406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7977" y="766147"/>
            <a:ext cx="10737669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3(2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Notion of Business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Active and Passive Voice</a:t>
            </a: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 Grammar revision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984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4765" y="457455"/>
            <a:ext cx="11042469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«The Notion of Business. Active and Passive Voice 1.» Grammar revision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986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388" y="86916"/>
            <a:ext cx="11225349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000" spc="-2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000" spc="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z="2000" spc="3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2000" spc="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z="20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600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Press, 2021.</a:t>
            </a:r>
            <a:endParaRPr lang="uk-UA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0740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2148" y="575916"/>
            <a:ext cx="1059833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1" spc="-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b="1" spc="-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uk-UA" sz="2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  <a:tabLst>
                <a:tab pos="901065" algn="l"/>
                <a:tab pos="1760220" algn="l"/>
                <a:tab pos="2098040" algn="l"/>
                <a:tab pos="3287395" algn="l"/>
                <a:tab pos="4237990" algn="l"/>
              </a:tabLst>
            </a:pP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2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spc="28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28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spc="2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organization</a:t>
            </a:r>
            <a:r>
              <a:rPr lang="uk-UA" sz="2400" spc="30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29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enterprising</a:t>
            </a:r>
            <a:r>
              <a:rPr lang="uk-UA" sz="2400" spc="-3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entity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engaged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commercial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industrial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professional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for-profit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entities</a:t>
            </a:r>
            <a:r>
              <a:rPr lang="uk-UA" sz="2400" spc="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20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non-profit</a:t>
            </a:r>
            <a:r>
              <a:rPr lang="uk-UA" sz="2400" spc="22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organizations</a:t>
            </a:r>
            <a:r>
              <a:rPr lang="uk-UA" sz="2400" spc="2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400" spc="22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operate</a:t>
            </a:r>
            <a:r>
              <a:rPr lang="uk-UA" sz="2400" spc="20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-3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fulfil</a:t>
            </a:r>
            <a:r>
              <a:rPr lang="uk-UA" sz="2400" spc="5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7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charitable</a:t>
            </a:r>
            <a:r>
              <a:rPr lang="uk-UA" sz="2400" spc="7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mission</a:t>
            </a:r>
            <a:r>
              <a:rPr lang="uk-UA" sz="2400" spc="9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spc="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further</a:t>
            </a:r>
            <a:r>
              <a:rPr lang="uk-UA" sz="2400" spc="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7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social</a:t>
            </a:r>
            <a:r>
              <a:rPr lang="uk-UA" sz="2400" spc="6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cause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spc="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spc="5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6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organized</a:t>
            </a:r>
            <a:r>
              <a:rPr lang="uk-UA" sz="2400" spc="5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efforts</a:t>
            </a:r>
            <a:r>
              <a:rPr lang="uk-UA" sz="2400" spc="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5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2400" spc="7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6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2400" spc="6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-3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produce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sell</a:t>
            </a:r>
            <a:r>
              <a:rPr lang="uk-UA" sz="2400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goods</a:t>
            </a:r>
            <a:r>
              <a:rPr lang="uk-UA" sz="2400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profit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138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80" y="372146"/>
            <a:ext cx="11216639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Generally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begins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concept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idea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Depending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nature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extensive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market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research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necessary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whether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turning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idea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feasible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deliver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value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consumers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valuable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assets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firm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therefore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careful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consideration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should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given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choosing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operating</a:t>
            </a:r>
            <a:r>
              <a:rPr lang="uk-UA" sz="2400" spc="-3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under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fictitious</a:t>
            </a:r>
            <a:r>
              <a:rPr lang="uk-UA" sz="2400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names</a:t>
            </a:r>
            <a:r>
              <a:rPr lang="uk-UA" sz="2400" spc="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must</a:t>
            </a:r>
            <a:r>
              <a:rPr lang="uk-UA" sz="2400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registered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state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mainly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form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development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400" spc="23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24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2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formal</a:t>
            </a:r>
            <a:r>
              <a:rPr lang="uk-UA" sz="2400" spc="22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document</a:t>
            </a:r>
            <a:r>
              <a:rPr lang="uk-UA" sz="2400" spc="23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detailing</a:t>
            </a:r>
            <a:r>
              <a:rPr lang="uk-UA" sz="2400" spc="2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</a:t>
            </a:r>
            <a:r>
              <a:rPr lang="uk-UA" sz="2400" spc="2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business’s</a:t>
            </a:r>
            <a:r>
              <a:rPr lang="uk-UA" sz="2400" spc="23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goals</a:t>
            </a:r>
            <a:r>
              <a:rPr lang="uk-UA" sz="2400" spc="2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spc="23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objectives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uk-UA" sz="2400" spc="-38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strategies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achieve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goals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objectives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plans</a:t>
            </a:r>
            <a:r>
              <a:rPr lang="uk-UA" sz="2400" spc="-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spc="-2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almost</a:t>
            </a:r>
            <a:r>
              <a:rPr lang="uk-UA" sz="2400" spc="-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essential</a:t>
            </a:r>
            <a:r>
              <a:rPr lang="uk-UA" sz="2400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when</a:t>
            </a:r>
            <a:r>
              <a:rPr lang="uk-UA" sz="2400" spc="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borrowing</a:t>
            </a:r>
            <a:r>
              <a:rPr lang="uk-UA" sz="2400" spc="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capital</a:t>
            </a:r>
            <a:r>
              <a:rPr lang="uk-UA" sz="2400" spc="-1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-2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begin</a:t>
            </a:r>
            <a:r>
              <a:rPr lang="uk-UA" sz="2400" spc="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spc="22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spc="23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also</a:t>
            </a:r>
            <a:r>
              <a:rPr lang="uk-UA" sz="2400" spc="2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2400" spc="25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spc="21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determine</a:t>
            </a:r>
            <a:r>
              <a:rPr lang="uk-UA" sz="2400" spc="24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2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2400" spc="23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400" spc="245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spc="24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spc="24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Depending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type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secure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permits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adhere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registration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requirements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obtain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licenses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legally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9393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262" y="1028430"/>
            <a:ext cx="11207932" cy="5057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partnerships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corporations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being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prevalent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sole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proprietorship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name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suggests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operated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separation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therefore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legal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liabilities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relationship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between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two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join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conduct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partner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contributes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money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shares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shared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profits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losses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recorded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each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partner’s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tax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return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group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people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act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together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single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entity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commonly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shareholders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exchange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consideration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corporation’s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Incorporating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releases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financial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obligations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however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unfavourable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taxation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rules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owners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reason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relatively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new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limited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liability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(LLC),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available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combines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pass-through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taxation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partnership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limited-liability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benefits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0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corporation</a:t>
            </a:r>
            <a:r>
              <a:rPr lang="uk-UA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57057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7679" y="612845"/>
            <a:ext cx="11207931" cy="5589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sizes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small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owner-operated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companies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family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restaurants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multinational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conglomerates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Electric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Larger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issue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corporate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stock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finance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this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case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publicly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traded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reporting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restrictions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Alternatively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smaller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more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independently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regulators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describe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communicating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estate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advertising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mattress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production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which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exist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Because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interchanged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day-to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day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well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overall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formation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term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used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indicate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transactions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regarding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underlying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product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service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example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ExxonMobil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transacts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providing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oil</a:t>
            </a:r>
            <a:r>
              <a:rPr lang="uk-UA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679097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9269" y="1011677"/>
            <a:ext cx="70539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3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general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notion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Starting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structures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sizes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company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32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Industries</a:t>
            </a:r>
            <a:endParaRPr lang="uk-UA" sz="3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2" name="Picture 4" descr="Компьютерные иконы, люди презентации, прямоугольник, презентация png |  PNGEg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>
                        <a14:backgroundMark x1="50111" y1="35938" x2="50111" y2="35938"/>
                        <a14:backgroundMark x1="50111" y1="43945" x2="50111" y2="439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896" r="31923"/>
          <a:stretch/>
        </p:blipFill>
        <p:spPr bwMode="auto">
          <a:xfrm>
            <a:off x="7619999" y="596400"/>
            <a:ext cx="3561807" cy="544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9477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Ion Boardroom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EC7F02AD-9687-440F-A9DF-FAA6F22270D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Ион (конференц-зал)</Template>
  <TotalTime>14</TotalTime>
  <Words>964</Words>
  <Application>Microsoft Office PowerPoint</Application>
  <PresentationFormat>Широкоэкранный</PresentationFormat>
  <Paragraphs>48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Century Gothic</vt:lpstr>
      <vt:lpstr>Times New Roman</vt:lpstr>
      <vt:lpstr>Wingdings 3</vt:lpstr>
      <vt:lpstr>Совет директоров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2</cp:revision>
  <dcterms:created xsi:type="dcterms:W3CDTF">2023-08-10T14:45:23Z</dcterms:created>
  <dcterms:modified xsi:type="dcterms:W3CDTF">2023-08-10T15:00:14Z</dcterms:modified>
</cp:coreProperties>
</file>