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4" r:id="rId5"/>
    <p:sldId id="266" r:id="rId6"/>
    <p:sldId id="263" r:id="rId7"/>
    <p:sldId id="261" r:id="rId8"/>
    <p:sldId id="272" r:id="rId9"/>
    <p:sldId id="260" r:id="rId10"/>
    <p:sldId id="268" r:id="rId11"/>
    <p:sldId id="267" r:id="rId12"/>
    <p:sldId id="259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9383" y="327830"/>
            <a:ext cx="10093234" cy="6202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9 (30 годин)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Атестація 2</a:t>
            </a:r>
          </a:p>
        </p:txBody>
      </p:sp>
    </p:spTree>
    <p:extLst>
      <p:ext uri="{BB962C8B-B14F-4D97-AF65-F5344CB8AC3E}">
        <p14:creationId xmlns:p14="http://schemas.microsoft.com/office/powerpoint/2010/main" val="3742703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B4DBF2A-4F53-00D4-DED0-358249DD8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3978" y="960502"/>
            <a:ext cx="9444044" cy="49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79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C4E007-88F1-A7D2-7633-351FFDAD8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549" y="1090779"/>
            <a:ext cx="8816902" cy="4676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8481672-EB0C-8DE7-6907-933D9E199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647" y="1180215"/>
            <a:ext cx="9072706" cy="468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3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s For Your Atten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/>
          <a:stretch/>
        </p:blipFill>
        <p:spPr bwMode="auto">
          <a:xfrm>
            <a:off x="2386150" y="685183"/>
            <a:ext cx="7550330" cy="524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2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0230" y="252341"/>
            <a:ext cx="10824754" cy="4737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14 (4 год.)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«Soil. Test Paper. Review. Job interviews. » Word order (Questions 1)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revision</a:t>
            </a:r>
            <a:endParaRPr lang="uk-UA" sz="24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1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720" y="675169"/>
            <a:ext cx="11504023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«Test Paper. Review. The World of Business. The Participle.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84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199" y="0"/>
            <a:ext cx="9971315" cy="610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231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019" y="223042"/>
            <a:ext cx="11554553" cy="594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Soil is our life support system. Soils provide anchorage for roots, hold water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nutrients. Soils are home to myriad micro-organisms that fix nitrogen 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decompose organic matter, and armies of microscopic animals as well as earthworms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termites. We build on soil as well as with it and in it.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Soil plays a vital role in the Earth’s ecosystem. Without soil human life would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be very difficult. Soil provides plants with foothold for their roots and holds 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necessary nutrients for plants to grow; it filters the rainwater and regulates 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discharge of excess rainwater, preventing flooding; it is capable of storing large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amounts of organic carbon; it buffers against pollutants, thus protecting groundwater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quality; it provides Man with some essential construction and manufacturing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materials, we build our houses with bricks made from clay, we drink coffee from a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cup that is essentially backed soil (clay); it also presents a record of past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 conditions.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6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978" y="323117"/>
            <a:ext cx="11727710" cy="3518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Soil functions are general capabilities of soils that are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important for various agricultural, environmental, nature protection, landscape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architecture and urban applications. Six key soil functions are: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1). Food and other biomass production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2). Environmental Interaction: storage, filtering, and transformation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3). Biological habitat and gene pool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4). Source of raw materials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5). Physical and cultural heritage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6). Platform for man-made structures: buildings, highways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56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875" y="416020"/>
            <a:ext cx="11292486" cy="6292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Job interviews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Job interviews are a crucial step in the process of landing a job. They provide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employers with an opportunity to assess a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candidate&amp;#39;s qualifications, skills, 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suitability for a particular role. Likewise, job interviews allow candidates 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showcase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their abilities, experience, and personality.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Preparing for a job interview is essential to increase your chances of success.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First and foremost, research the company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familiarize yourself with its mission,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values, and recent achievements. This will demonstrate your interest and enthusiasm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during the interview. 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Additionally, thoroughly review the job description, noting 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key responsibilities and requirements. This will help you tailor your answers to match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what the employer is looking for.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During the interview, it&amp;#39;s important to make a good impression. Dress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professionally and arrive on time. Be polite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confident in your demeanor,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maintaining eye contact with the interviewer. Listen carefully to the questions asked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take your time before answering, ensuring your responses are clear and concise.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Make sure to highlight your relevant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skills and experiences that make you a strong fit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for the role.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addition to answering questions, interviews often include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 for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candidates to ask their own questions. This is an excellent opportunity to demonstrate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your knowledge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interest in the company, as well as gather valuable information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about the role and workplace culture. Remember to prepare a few thoughtful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questions in advance.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Finally, sending a thank-you note or email after the interview is a nice gesture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that shows appreciation for the opportunity and allows you to reiterate your interest in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position. It&amp;#39;s also a chance to mention any points you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3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875" y="416020"/>
            <a:ext cx="11292486" cy="38686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may have missed during 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interview.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conclusion, job interviews play a significant role in the hiring process. Being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well-prepared, confident, and attentive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can greatly increase your chances of success.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Remember to showcase your skills and experiences, ask thoughtful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questions, 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follow up with a thank-you note.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Discussion questions: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How can preparing for a job interview increase your chances of success?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What should you do to make a good impression during a job interview?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What are some tips for answering questions during a job interview?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Why is it important to ask your own questions during a job interview?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What is the purpose of sending a thank-you note or email after a job interview?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280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CA0BA5-4E26-2495-FA4F-639308355F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563" y="1562045"/>
            <a:ext cx="10510874" cy="3733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914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</TotalTime>
  <Words>1294</Words>
  <Application>Microsoft Office PowerPoint</Application>
  <PresentationFormat>Широкоэкранный</PresentationFormat>
  <Paragraphs>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Dreeg Show</cp:lastModifiedBy>
  <cp:revision>15</cp:revision>
  <dcterms:created xsi:type="dcterms:W3CDTF">2023-08-10T15:59:56Z</dcterms:created>
  <dcterms:modified xsi:type="dcterms:W3CDTF">2023-08-11T07:33:44Z</dcterms:modified>
</cp:coreProperties>
</file>