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5" r:id="rId4"/>
    <p:sldId id="264" r:id="rId5"/>
    <p:sldId id="266" r:id="rId6"/>
    <p:sldId id="263" r:id="rId7"/>
    <p:sldId id="262" r:id="rId8"/>
    <p:sldId id="261" r:id="rId9"/>
    <p:sldId id="260" r:id="rId10"/>
    <p:sldId id="268" r:id="rId11"/>
    <p:sldId id="267" r:id="rId12"/>
    <p:sldId id="259" r:id="rId13"/>
    <p:sldId id="269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  <a:solidFill>
            <a:schemeClr val="accent1">
              <a:lumMod val="75000"/>
              <a:alpha val="40000"/>
            </a:schemeClr>
          </a:solidFill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0"/>
            <a:ext cx="2356674" cy="6853283"/>
            <a:chOff x="6627813" y="195452"/>
            <a:chExt cx="1952625" cy="5678299"/>
          </a:xfrm>
          <a:solidFill>
            <a:schemeClr val="accent1"/>
          </a:solidFill>
        </p:grpSpPr>
        <p:sp>
          <p:nvSpPr>
            <p:cNvPr id="11" name="Freeform 27"/>
            <p:cNvSpPr/>
            <p:nvPr/>
          </p:nvSpPr>
          <p:spPr bwMode="auto">
            <a:xfrm>
              <a:off x="6627813" y="19545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grpFill/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9383" y="327830"/>
            <a:ext cx="10093234" cy="6202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Презентації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endParaRPr lang="uk-UA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206 Садово-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паркове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господарство</a:t>
            </a: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</a:pP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Семестр 9 (30 годин)</a:t>
            </a: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uk-UA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Атестація 2</a:t>
            </a:r>
          </a:p>
        </p:txBody>
      </p:sp>
    </p:spTree>
    <p:extLst>
      <p:ext uri="{BB962C8B-B14F-4D97-AF65-F5344CB8AC3E}">
        <p14:creationId xmlns:p14="http://schemas.microsoft.com/office/powerpoint/2010/main" val="3742703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8E888C1-2B1B-55FF-B8E9-AEC909DD72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236" y="569835"/>
            <a:ext cx="7871527" cy="5718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5793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652C0DB-21D7-CB82-6452-29F18432CF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568" y="664661"/>
            <a:ext cx="7350863" cy="5528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70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2354565-E437-54EE-ADDC-EC1145E0BA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758" y="1036675"/>
            <a:ext cx="10484484" cy="478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533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3A5D0E8-008A-D178-7995-B35314AF6D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9620" y="986945"/>
            <a:ext cx="8372760" cy="488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219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anks For Your Atten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7"/>
          <a:stretch/>
        </p:blipFill>
        <p:spPr bwMode="auto">
          <a:xfrm>
            <a:off x="2386150" y="685183"/>
            <a:ext cx="7550330" cy="5240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8203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0230" y="252341"/>
            <a:ext cx="10824754" cy="4312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12(2 год.)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«People in Business. The branches of agriculture. The infinitive. »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</a:t>
            </a:r>
            <a:r>
              <a:rPr lang="en-US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revision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416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6720" y="675169"/>
            <a:ext cx="11504023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«Test Paper. Review. The World of Business. The Participle. » Grammar revision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English.</a:t>
            </a:r>
            <a:b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841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199" y="0"/>
            <a:ext cx="9971315" cy="610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2021.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742316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2019" y="223042"/>
            <a:ext cx="11554553" cy="594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4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4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(Procedure)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Make summery of the text in English.</a:t>
            </a:r>
          </a:p>
          <a:p>
            <a:pPr>
              <a:lnSpc>
                <a:spcPct val="125000"/>
              </a:lnSpc>
              <a:spcAft>
                <a:spcPts val="0"/>
              </a:spcAft>
            </a:pPr>
            <a:endParaRPr lang="uk-UA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Business is a very comprehensive term. It covers the activity which helps small and large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organisations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to generate money and stay profitable. Most jobs comprise some of business aspects despite whether you work as an accountant, a lawyer, a scientist or an engineer. The main specialist business functions are human resources (HR), management consultancy, marketing, sales and public relations (PR). All these roles enable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organisations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to stay in profit. 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People working in the human resources department deal with recruitment and contracts, pay and benefits, coaching and development. They find the right person for a vacancy and agree the terms of the employment; make certain maternity and paternity pay, sickness pay, holidays, pensions; tell the staff about changes in industry practices, help the staff gain new skills. Another name for the human resources department is the personnel department.</a:t>
            </a:r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360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5152" y="323117"/>
            <a:ext cx="12620847" cy="6211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Management consultancy aims at solving problems for clients. In this case a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“problem” does not mean something negative: it can be the desire to make more profit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or expand into a new business area. Consultants tend to spend their time: researching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– collating information and carrying out research; conducting analysis – working out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solutions; team-working – participating in brainstorming; advising – presenting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findings to colleagues and clients; implementing changes – mentoring the employees,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monitoring the progress and writing up results and solutions for a further reference.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Marketing tries to explain why customers choose certain services or products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what they want to receive from those choices, then find the ways to engage the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clients’ interest to ensure that your company’s service or product is chosen above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others. According to the Chartered Institute of Marketing (CIM) “Marketing is the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management process responsible for identifying, anticipating and satisfying customer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requirements profitably”. Thus, people working in marketing are involved in the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following activities: monitoring and market research, branding and identity, design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packaging, advertising and copywriting, promotion of goods, services and</a:t>
            </a:r>
          </a:p>
          <a:p>
            <a:pPr indent="450215">
              <a:lnSpc>
                <a:spcPct val="125000"/>
              </a:lnSpc>
              <a:spcAft>
                <a:spcPts val="0"/>
              </a:spcAf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relationships, social media.</a:t>
            </a:r>
            <a:endParaRPr lang="uk-UA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569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712" y="455942"/>
            <a:ext cx="11782697" cy="5946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Sales teams make money for an enterprise by selling its goods or services to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consumers (B2C) and businesses (B2B). A sales department brings the costs (from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rent of the premises to staff salaries) into business funds. Not all sales jobs are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considered with working in a call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centre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 or a shop. People working in sales meet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existing and new customers, give presentations, communicate with clients to secure a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sale, search new customers for the business, create marketing teams to examine 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monitor competitors’ products in the marketplace. Sales teams should have a good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understanding of the business and products to ensure they are offering the right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solution, service or product to their clients in the right place and at the right time.</a:t>
            </a:r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Sales executives may work via the phone, face- to-face or email. They can operate at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local, national and international levels.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Public relations are usually associated with maintaining and improving the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reputation of an enterprise by influencing how other people perceive it. By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communicating with the public, promoting and building a positive image PR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managers determine the enterprise’s response to a possible crisis. PR people are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involved in research and copywriting, drafting newsletters and press releases,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meetings with journalists to persuade them to cover new public events and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opportunities, writing social media content and blogging, online advertising.</a:t>
            </a:r>
          </a:p>
          <a:p>
            <a:pPr indent="450215" algn="just">
              <a:lnSpc>
                <a:spcPct val="12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 junior PR executive starts his/her career researching materials for press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conferences, liaising with journalists and monitoring the success of a PR campaign by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keeping track of any subsequent coverage in the media. A senior PR executive may be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in charge of several members of a team and has responsibility for managing budgets,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getting new customers to use the enterprise’s services and for successful maintaining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and enhancing the enterprise’s reputation.</a:t>
            </a:r>
            <a:endParaRPr lang="uk-UA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9157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5623" y="416020"/>
            <a:ext cx="10197737" cy="5127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Discussion questions: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 The main specialist business functions.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People working in human resources.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Management consultancy.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Marketing as the management process.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A sales department.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Public relations.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An enterprise’s activity and administration.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The management team and top management positions.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Staff people wear “several hats”.</a:t>
            </a:r>
          </a:p>
          <a:p>
            <a:pPr algn="just">
              <a:lnSpc>
                <a:spcPct val="125000"/>
              </a:lnSpc>
              <a:spcAft>
                <a:spcPts val="0"/>
              </a:spcAft>
            </a:pPr>
            <a:r>
              <a:rPr lang="en-US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The obligatory professional staff resources.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36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688B22E-808B-E4F8-195F-44FE7DB81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726" y="1099583"/>
            <a:ext cx="8748547" cy="4658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8914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C333A"/>
      </a:dk2>
      <a:lt2>
        <a:srgbClr val="D6ECED"/>
      </a:lt2>
      <a:accent1>
        <a:srgbClr val="DE32DE"/>
      </a:accent1>
      <a:accent2>
        <a:srgbClr val="F42B8A"/>
      </a:accent2>
      <a:accent3>
        <a:srgbClr val="349FE7"/>
      </a:accent3>
      <a:accent4>
        <a:srgbClr val="565FF8"/>
      </a:accent4>
      <a:accent5>
        <a:srgbClr val="876BE7"/>
      </a:accent5>
      <a:accent6>
        <a:srgbClr val="F268C2"/>
      </a:accent6>
      <a:hlink>
        <a:srgbClr val="F55CF9"/>
      </a:hlink>
      <a:folHlink>
        <a:srgbClr val="E8A0EE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F20B7C8E-B819-43F3-AAF9-EE50B1A8363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26</TotalTime>
  <Words>1351</Words>
  <Application>Microsoft Office PowerPoint</Application>
  <PresentationFormat>Широкоэкранный</PresentationFormat>
  <Paragraphs>72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Dreeg Show</cp:lastModifiedBy>
  <cp:revision>7</cp:revision>
  <dcterms:created xsi:type="dcterms:W3CDTF">2023-08-10T15:59:56Z</dcterms:created>
  <dcterms:modified xsi:type="dcterms:W3CDTF">2023-08-11T07:16:56Z</dcterms:modified>
</cp:coreProperties>
</file>