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67" r:id="rId7"/>
    <p:sldId id="266" r:id="rId8"/>
    <p:sldId id="261" r:id="rId9"/>
    <p:sldId id="260" r:id="rId10"/>
    <p:sldId id="271" r:id="rId11"/>
    <p:sldId id="272" r:id="rId12"/>
    <p:sldId id="273" r:id="rId13"/>
    <p:sldId id="270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456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Семестр 9 (30 год)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86" b="96071" l="9843" r="8976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54632">
            <a:off x="1129490" y="2524575"/>
            <a:ext cx="3424443" cy="37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2EF3BF-7FDE-F634-1FBC-93B406F29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931" y="1439764"/>
            <a:ext cx="10448138" cy="397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97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BDA734-CBF7-09D7-4629-A62FDAA3F1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5814" y="161713"/>
            <a:ext cx="9560371" cy="626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8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D9B20F-CA1D-1301-0696-2DE742E3F6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985" y="338959"/>
            <a:ext cx="8762029" cy="618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93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ee Vector | Thank you for your attention 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950" l="5500" r="96150">
                        <a14:foregroundMark x1="39700" y1="30600" x2="39700" y2="30600"/>
                        <a14:foregroundMark x1="43150" y1="33500" x2="43150" y2="33500"/>
                        <a14:foregroundMark x1="46350" y1="34050" x2="46350" y2="34050"/>
                        <a14:foregroundMark x1="46050" y1="31150" x2="46050" y2="31150"/>
                        <a14:foregroundMark x1="49800" y1="32750" x2="49800" y2="32750"/>
                        <a14:foregroundMark x1="50400" y1="31300" x2="50400" y2="31300"/>
                        <a14:foregroundMark x1="50850" y1="31750" x2="50850" y2="32150"/>
                        <a14:foregroundMark x1="51250" y1="35200" x2="51250" y2="35200"/>
                        <a14:foregroundMark x1="39400" y1="30000" x2="39100" y2="35350"/>
                        <a14:foregroundMark x1="54450" y1="30450" x2="57800" y2="36800"/>
                        <a14:foregroundMark x1="59950" y1="30600" x2="62700" y2="36100"/>
                        <a14:foregroundMark x1="70800" y1="30150" x2="69050" y2="35950"/>
                        <a14:foregroundMark x1="73400" y1="30150" x2="74850" y2="36800"/>
                        <a14:foregroundMark x1="78800" y1="30300" x2="78050" y2="36100"/>
                        <a14:foregroundMark x1="75900" y1="31150" x2="75750" y2="35350"/>
                        <a14:foregroundMark x1="81100" y1="36800" x2="81100" y2="36800"/>
                        <a14:foregroundMark x1="73850" y1="41450" x2="76450" y2="49100"/>
                        <a14:foregroundMark x1="70800" y1="41600" x2="70800" y2="48100"/>
                        <a14:foregroundMark x1="67900" y1="41750" x2="68050" y2="47800"/>
                        <a14:foregroundMark x1="63150" y1="41000" x2="65000" y2="44500"/>
                        <a14:foregroundMark x1="60400" y1="41150" x2="59250" y2="48950"/>
                        <a14:foregroundMark x1="50250" y1="41000" x2="53700" y2="48100"/>
                        <a14:foregroundMark x1="45450" y1="41300" x2="47950" y2="48100"/>
                        <a14:foregroundMark x1="41000" y1="41000" x2="41400" y2="48850"/>
                        <a14:foregroundMark x1="44600" y1="43300" x2="46650" y2="49100"/>
                        <a14:foregroundMark x1="32450" y1="55500" x2="32450" y2="55500"/>
                        <a14:foregroundMark x1="30550" y1="57350" x2="35600" y2="61450"/>
                        <a14:foregroundMark x1="34150" y1="56350" x2="90350" y2="56350"/>
                        <a14:foregroundMark x1="82850" y1="61150" x2="27650" y2="60250"/>
                        <a14:foregroundMark x1="41550" y1="32050" x2="84700" y2="33750"/>
                        <a14:foregroundMark x1="83250" y1="36100" x2="43750" y2="37400"/>
                        <a14:foregroundMark x1="60800" y1="41600" x2="68200" y2="56050"/>
                        <a14:foregroundMark x1="87150" y1="60100" x2="87150" y2="60100"/>
                        <a14:foregroundMark x1="73700" y1="46200" x2="73700" y2="46200"/>
                        <a14:foregroundMark x1="56750" y1="54500" x2="29850" y2="5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19" y="155113"/>
            <a:ext cx="6013883" cy="601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56546"/>
            <a:ext cx="11599817" cy="5144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 заняття 9 (2 год.)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 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 products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» Subjunctive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(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wish</a:t>
            </a:r>
            <a:r>
              <a:rPr lang="uk-UA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Grammar revision</a:t>
            </a:r>
            <a:endParaRPr lang="uk-UA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429" y="265866"/>
            <a:ext cx="8490857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«The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speech. »  Grammar revision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45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219884"/>
            <a:ext cx="11599818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798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0" y="0"/>
            <a:ext cx="1126889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Интерактивные шаблоны анимации для презентации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0" y="3134059"/>
            <a:ext cx="10264689" cy="267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946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266596"/>
            <a:ext cx="11756572" cy="6219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craft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restoring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derived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from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meet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desired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values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human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benefit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plantations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create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implement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environmental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supplies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services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challenge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build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systems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socially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accepted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while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sustaining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might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affected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such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disciplines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resource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encompass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numerous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Silviculture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related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growing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tending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trees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concerns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itself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wildlife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habitat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natural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water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regulation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landscape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protection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aesthetically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appealing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landscapes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;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“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sink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atmospheric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dioxide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practitioner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known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Often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found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assisting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technicians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GIS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specialists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government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agencies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consulting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firms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groups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urban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parks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boards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citizens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’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associations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private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landowners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Industrial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predominantly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involved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planning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regeneration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person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profession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broad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activities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ecological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restoration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protected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provide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variety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objectives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direct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extraction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raw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outdoor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conservation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hunting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include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forestlands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biodiversity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carbon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sequestration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quality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bachelor’s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degree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considered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minimum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required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individuals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able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secure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job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without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college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education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their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indent="450215" algn="just">
              <a:lnSpc>
                <a:spcPct val="125000"/>
              </a:lnSpc>
            </a:pP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ecosystems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seen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one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components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biosphere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emerged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vital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applied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technology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usually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consists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areas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Ecology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Soil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Science</a:t>
            </a:r>
            <a:r>
              <a:rPr lang="uk-UA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val="225145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4" y="368672"/>
            <a:ext cx="11303726" cy="3727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25000"/>
              </a:lnSpc>
            </a:pP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Meteorology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Climatology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Entomology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Diseases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Wildfire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Inventory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Timber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Scaling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Silviculture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Silvics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Operations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Harvesting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Wood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Products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Hydrology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Wildlife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Range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Recreation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Management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Urban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Road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Engineering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Law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3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Communication</a:t>
            </a:r>
            <a:r>
              <a:rPr lang="uk-UA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3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137" y="370384"/>
            <a:ext cx="694073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</a:pPr>
            <a:r>
              <a:rPr lang="uk-UA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Discussion</a:t>
            </a:r>
            <a:r>
              <a:rPr lang="uk-UA" sz="2400" b="1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questions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uk-UA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25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How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can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define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”?</a:t>
            </a:r>
          </a:p>
          <a:p>
            <a:pPr algn="just">
              <a:lnSpc>
                <a:spcPct val="125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Where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practiced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algn="just">
              <a:lnSpc>
                <a:spcPct val="125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main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goal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of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algn="just">
              <a:lnSpc>
                <a:spcPct val="125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What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modern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generally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concerned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with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algn="just">
              <a:lnSpc>
                <a:spcPct val="125000"/>
              </a:lnSpc>
            </a:pP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Whom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foresters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employed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after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having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received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proper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Bachelor’s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degree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or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having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shown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profound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practical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experience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2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forestry</a:t>
            </a:r>
            <a:r>
              <a:rPr lang="uk-UA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areas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study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disciplines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forestry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natural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conservation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encompass</a:t>
            </a:r>
            <a:r>
              <a:rPr lang="ru-RU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uk-UA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Деловая презентация – Бесплатные иконки: люд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290" y="0"/>
            <a:ext cx="4663576" cy="4663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559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7A47B5B-435A-4E8F-AFDF-B4904D049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508" y="1584572"/>
            <a:ext cx="9418606" cy="3437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013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</TotalTime>
  <Words>1106</Words>
  <Application>Microsoft Office PowerPoint</Application>
  <PresentationFormat>Широкоэкранный</PresentationFormat>
  <Paragraphs>46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Saho</cp:lastModifiedBy>
  <cp:revision>4</cp:revision>
  <dcterms:created xsi:type="dcterms:W3CDTF">2023-08-10T15:30:45Z</dcterms:created>
  <dcterms:modified xsi:type="dcterms:W3CDTF">2023-08-11T07:15:03Z</dcterms:modified>
</cp:coreProperties>
</file>