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840" r:id="rId4"/>
  </p:sldMasterIdLst>
  <p:notesMasterIdLst>
    <p:notesMasterId r:id="rId21"/>
  </p:notesMasterIdLst>
  <p:handoutMasterIdLst>
    <p:handoutMasterId r:id="rId22"/>
  </p:handoutMasterIdLst>
  <p:sldIdLst>
    <p:sldId id="256" r:id="rId5"/>
    <p:sldId id="257" r:id="rId6"/>
    <p:sldId id="267" r:id="rId7"/>
    <p:sldId id="266" r:id="rId8"/>
    <p:sldId id="265" r:id="rId9"/>
    <p:sldId id="264" r:id="rId10"/>
    <p:sldId id="263" r:id="rId11"/>
    <p:sldId id="262" r:id="rId12"/>
    <p:sldId id="261" r:id="rId13"/>
    <p:sldId id="260" r:id="rId14"/>
    <p:sldId id="268" r:id="rId15"/>
    <p:sldId id="259" r:id="rId16"/>
    <p:sldId id="270" r:id="rId17"/>
    <p:sldId id="271" r:id="rId18"/>
    <p:sldId id="269" r:id="rId19"/>
    <p:sldId id="258" r:id="rId20"/>
  </p:sldIdLst>
  <p:sldSz cx="12192000" cy="6858000"/>
  <p:notesSz cx="6858000" cy="9144000"/>
  <p:defaultTextStyle>
    <a:defPPr rtl="0">
      <a:defRPr lang="ru-ru"/>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BF3E0CB4-39CE-4504-91CF-37E0AF160B57}">
          <p14:sldIdLst>
            <p14:sldId id="256"/>
            <p14:sldId id="257"/>
            <p14:sldId id="267"/>
            <p14:sldId id="266"/>
            <p14:sldId id="265"/>
            <p14:sldId id="264"/>
            <p14:sldId id="263"/>
            <p14:sldId id="262"/>
            <p14:sldId id="261"/>
            <p14:sldId id="260"/>
            <p14:sldId id="268"/>
            <p14:sldId id="259"/>
            <p14:sldId id="270"/>
            <p14:sldId id="271"/>
            <p14:sldId id="269"/>
            <p14:sldId id="258"/>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5899" autoAdjust="0"/>
  </p:normalViewPr>
  <p:slideViewPr>
    <p:cSldViewPr snapToGrid="0">
      <p:cViewPr varScale="1">
        <p:scale>
          <a:sx n="88" d="100"/>
          <a:sy n="88" d="100"/>
        </p:scale>
        <p:origin x="494" y="62"/>
      </p:cViewPr>
      <p:guideLst/>
    </p:cSldViewPr>
  </p:slideViewPr>
  <p:notesTextViewPr>
    <p:cViewPr>
      <p:scale>
        <a:sx n="1" d="1"/>
        <a:sy n="1" d="1"/>
      </p:scale>
      <p:origin x="0" y="0"/>
    </p:cViewPr>
  </p:notesTextViewPr>
  <p:notesViewPr>
    <p:cSldViewPr snapToGrid="0">
      <p:cViewPr varScale="1">
        <p:scale>
          <a:sx n="77" d="100"/>
          <a:sy n="77" d="100"/>
        </p:scale>
        <p:origin x="3840" y="1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A26C0D48-5544-4D1E-92ED-7D29602D5A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a:p>
        </p:txBody>
      </p:sp>
      <p:sp>
        <p:nvSpPr>
          <p:cNvPr id="3" name="Дата 2">
            <a:extLst>
              <a:ext uri="{FF2B5EF4-FFF2-40B4-BE49-F238E27FC236}">
                <a16:creationId xmlns:a16="http://schemas.microsoft.com/office/drawing/2014/main" id="{5A546F38-6843-4BA4-9087-99FDAC13681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7F37960E-1F7C-41B1-9A2B-96C83E797D56}" type="datetime1">
              <a:rPr lang="ru-RU" smtClean="0"/>
              <a:t>10.08.2023</a:t>
            </a:fld>
            <a:endParaRPr lang="ru-RU" dirty="0"/>
          </a:p>
        </p:txBody>
      </p:sp>
      <p:sp>
        <p:nvSpPr>
          <p:cNvPr id="4" name="Нижний колонтитул 3">
            <a:extLst>
              <a:ext uri="{FF2B5EF4-FFF2-40B4-BE49-F238E27FC236}">
                <a16:creationId xmlns:a16="http://schemas.microsoft.com/office/drawing/2014/main" id="{404D4C3A-831C-48BC-BBE8-779D1806979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a:p>
        </p:txBody>
      </p:sp>
      <p:sp>
        <p:nvSpPr>
          <p:cNvPr id="5" name="Номер слайда 4">
            <a:extLst>
              <a:ext uri="{FF2B5EF4-FFF2-40B4-BE49-F238E27FC236}">
                <a16:creationId xmlns:a16="http://schemas.microsoft.com/office/drawing/2014/main" id="{B78A2E2F-4EBC-4E26-BCA0-463636F0B34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ED2A560-1C91-4773-B7AC-4FDF7293DAA3}" type="slidenum">
              <a:rPr lang="ru-RU" smtClean="0"/>
              <a:t>‹#›</a:t>
            </a:fld>
            <a:endParaRPr lang="ru-RU"/>
          </a:p>
        </p:txBody>
      </p:sp>
    </p:spTree>
    <p:extLst>
      <p:ext uri="{BB962C8B-B14F-4D97-AF65-F5344CB8AC3E}">
        <p14:creationId xmlns:p14="http://schemas.microsoft.com/office/powerpoint/2010/main" val="16795720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B9C201-AC4F-4363-955C-CEDBBD62208D}" type="datetime1">
              <a:rPr lang="ru-RU" smtClean="0"/>
              <a:pPr/>
              <a:t>10.08.2023</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A3F167F0-0840-1348-BFE4-C6298BBC0698}" type="slidenum">
              <a:rPr lang="ru-RU" noProof="0" smtClean="0"/>
              <a:t>‹#›</a:t>
            </a:fld>
            <a:endParaRPr lang="ru-RU" noProof="0"/>
          </a:p>
        </p:txBody>
      </p:sp>
    </p:spTree>
    <p:extLst>
      <p:ext uri="{BB962C8B-B14F-4D97-AF65-F5344CB8AC3E}">
        <p14:creationId xmlns:p14="http://schemas.microsoft.com/office/powerpoint/2010/main" val="14899047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1</a:t>
            </a:fld>
            <a:endParaRPr lang="ru-RU"/>
          </a:p>
        </p:txBody>
      </p:sp>
    </p:spTree>
    <p:extLst>
      <p:ext uri="{BB962C8B-B14F-4D97-AF65-F5344CB8AC3E}">
        <p14:creationId xmlns:p14="http://schemas.microsoft.com/office/powerpoint/2010/main" val="12865524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10</a:t>
            </a:fld>
            <a:endParaRPr lang="ru-RU"/>
          </a:p>
        </p:txBody>
      </p:sp>
    </p:spTree>
    <p:extLst>
      <p:ext uri="{BB962C8B-B14F-4D97-AF65-F5344CB8AC3E}">
        <p14:creationId xmlns:p14="http://schemas.microsoft.com/office/powerpoint/2010/main" val="31834623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11</a:t>
            </a:fld>
            <a:endParaRPr lang="ru-RU"/>
          </a:p>
        </p:txBody>
      </p:sp>
    </p:spTree>
    <p:extLst>
      <p:ext uri="{BB962C8B-B14F-4D97-AF65-F5344CB8AC3E}">
        <p14:creationId xmlns:p14="http://schemas.microsoft.com/office/powerpoint/2010/main" val="29749143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12</a:t>
            </a:fld>
            <a:endParaRPr lang="ru-RU"/>
          </a:p>
        </p:txBody>
      </p:sp>
    </p:spTree>
    <p:extLst>
      <p:ext uri="{BB962C8B-B14F-4D97-AF65-F5344CB8AC3E}">
        <p14:creationId xmlns:p14="http://schemas.microsoft.com/office/powerpoint/2010/main" val="3309513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13</a:t>
            </a:fld>
            <a:endParaRPr lang="ru-RU"/>
          </a:p>
        </p:txBody>
      </p:sp>
    </p:spTree>
    <p:extLst>
      <p:ext uri="{BB962C8B-B14F-4D97-AF65-F5344CB8AC3E}">
        <p14:creationId xmlns:p14="http://schemas.microsoft.com/office/powerpoint/2010/main" val="7736654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14</a:t>
            </a:fld>
            <a:endParaRPr lang="ru-RU"/>
          </a:p>
        </p:txBody>
      </p:sp>
    </p:spTree>
    <p:extLst>
      <p:ext uri="{BB962C8B-B14F-4D97-AF65-F5344CB8AC3E}">
        <p14:creationId xmlns:p14="http://schemas.microsoft.com/office/powerpoint/2010/main" val="542305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15</a:t>
            </a:fld>
            <a:endParaRPr lang="ru-RU"/>
          </a:p>
        </p:txBody>
      </p:sp>
    </p:spTree>
    <p:extLst>
      <p:ext uri="{BB962C8B-B14F-4D97-AF65-F5344CB8AC3E}">
        <p14:creationId xmlns:p14="http://schemas.microsoft.com/office/powerpoint/2010/main" val="33808180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16</a:t>
            </a:fld>
            <a:endParaRPr lang="ru-RU"/>
          </a:p>
        </p:txBody>
      </p:sp>
    </p:spTree>
    <p:extLst>
      <p:ext uri="{BB962C8B-B14F-4D97-AF65-F5344CB8AC3E}">
        <p14:creationId xmlns:p14="http://schemas.microsoft.com/office/powerpoint/2010/main" val="14742977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2</a:t>
            </a:fld>
            <a:endParaRPr lang="ru-RU"/>
          </a:p>
        </p:txBody>
      </p:sp>
    </p:spTree>
    <p:extLst>
      <p:ext uri="{BB962C8B-B14F-4D97-AF65-F5344CB8AC3E}">
        <p14:creationId xmlns:p14="http://schemas.microsoft.com/office/powerpoint/2010/main" val="21188713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3</a:t>
            </a:fld>
            <a:endParaRPr lang="ru-RU"/>
          </a:p>
        </p:txBody>
      </p:sp>
    </p:spTree>
    <p:extLst>
      <p:ext uri="{BB962C8B-B14F-4D97-AF65-F5344CB8AC3E}">
        <p14:creationId xmlns:p14="http://schemas.microsoft.com/office/powerpoint/2010/main" val="931163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4</a:t>
            </a:fld>
            <a:endParaRPr lang="ru-RU"/>
          </a:p>
        </p:txBody>
      </p:sp>
    </p:spTree>
    <p:extLst>
      <p:ext uri="{BB962C8B-B14F-4D97-AF65-F5344CB8AC3E}">
        <p14:creationId xmlns:p14="http://schemas.microsoft.com/office/powerpoint/2010/main" val="893522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5</a:t>
            </a:fld>
            <a:endParaRPr lang="ru-RU"/>
          </a:p>
        </p:txBody>
      </p:sp>
    </p:spTree>
    <p:extLst>
      <p:ext uri="{BB962C8B-B14F-4D97-AF65-F5344CB8AC3E}">
        <p14:creationId xmlns:p14="http://schemas.microsoft.com/office/powerpoint/2010/main" val="2179683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6</a:t>
            </a:fld>
            <a:endParaRPr lang="ru-RU"/>
          </a:p>
        </p:txBody>
      </p:sp>
    </p:spTree>
    <p:extLst>
      <p:ext uri="{BB962C8B-B14F-4D97-AF65-F5344CB8AC3E}">
        <p14:creationId xmlns:p14="http://schemas.microsoft.com/office/powerpoint/2010/main" val="34184938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7</a:t>
            </a:fld>
            <a:endParaRPr lang="ru-RU"/>
          </a:p>
        </p:txBody>
      </p:sp>
    </p:spTree>
    <p:extLst>
      <p:ext uri="{BB962C8B-B14F-4D97-AF65-F5344CB8AC3E}">
        <p14:creationId xmlns:p14="http://schemas.microsoft.com/office/powerpoint/2010/main" val="35378893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8</a:t>
            </a:fld>
            <a:endParaRPr lang="ru-RU"/>
          </a:p>
        </p:txBody>
      </p:sp>
    </p:spTree>
    <p:extLst>
      <p:ext uri="{BB962C8B-B14F-4D97-AF65-F5344CB8AC3E}">
        <p14:creationId xmlns:p14="http://schemas.microsoft.com/office/powerpoint/2010/main" val="32601958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5"/>
          </p:nvPr>
        </p:nvSpPr>
        <p:spPr/>
        <p:txBody>
          <a:bodyPr/>
          <a:lstStyle/>
          <a:p>
            <a:pPr rtl="0"/>
            <a:fld id="{A3F167F0-0840-1348-BFE4-C6298BBC0698}" type="slidenum">
              <a:rPr lang="ru-RU" smtClean="0"/>
              <a:t>9</a:t>
            </a:fld>
            <a:endParaRPr lang="ru-RU"/>
          </a:p>
        </p:txBody>
      </p:sp>
    </p:spTree>
    <p:extLst>
      <p:ext uri="{BB962C8B-B14F-4D97-AF65-F5344CB8AC3E}">
        <p14:creationId xmlns:p14="http://schemas.microsoft.com/office/powerpoint/2010/main" val="160230675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8" name="Прямоугольник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Овал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Овал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Овал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Овал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lstStyle/>
          <a:p>
            <a:pPr rtl="0"/>
            <a:endParaRPr lang="ru-RU" noProof="0"/>
          </a:p>
        </p:txBody>
      </p:sp>
      <p:sp>
        <p:nvSpPr>
          <p:cNvPr id="15" name="Овал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Полилиния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Заголовок 1"/>
          <p:cNvSpPr>
            <a:spLocks noGrp="1"/>
          </p:cNvSpPr>
          <p:nvPr userDrawn="1">
            <p:ph type="ctrTitle"/>
          </p:nvPr>
        </p:nvSpPr>
        <p:spPr>
          <a:xfrm>
            <a:off x="1154955" y="2099733"/>
            <a:ext cx="8825658" cy="2677648"/>
          </a:xfrm>
        </p:spPr>
        <p:txBody>
          <a:bodyPr rtlCol="0" anchor="b"/>
          <a:lstStyle>
            <a:lvl1pPr>
              <a:defRPr sz="5400"/>
            </a:lvl1pPr>
          </a:lstStyle>
          <a:p>
            <a:pPr rtl="0"/>
            <a:r>
              <a:rPr lang="ru-RU" noProof="0" smtClean="0"/>
              <a:t>Образец заголовка</a:t>
            </a:r>
            <a:endParaRPr lang="ru-RU" noProof="0"/>
          </a:p>
        </p:txBody>
      </p:sp>
      <p:sp>
        <p:nvSpPr>
          <p:cNvPr id="3" name="Подзаголовок 2"/>
          <p:cNvSpPr>
            <a:spLocks noGrp="1"/>
          </p:cNvSpPr>
          <p:nvPr userDrawn="1">
            <p:ph type="subTitle" idx="1"/>
          </p:nvPr>
        </p:nvSpPr>
        <p:spPr>
          <a:xfrm>
            <a:off x="1154955" y="4777380"/>
            <a:ext cx="8825658" cy="861420"/>
          </a:xfrm>
        </p:spPr>
        <p:txBody>
          <a:bodyPr rtlCol="0" anchor="t"/>
          <a:lstStyle>
            <a:lvl1pPr marL="0" indent="0" algn="l">
              <a:buNone/>
              <a:defRPr cap="all">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rtl="0"/>
            <a:r>
              <a:rPr lang="ru-RU" noProof="0" smtClean="0"/>
              <a:t>Образец подзаголовка</a:t>
            </a:r>
            <a:endParaRPr lang="ru-RU" noProof="0"/>
          </a:p>
        </p:txBody>
      </p:sp>
      <p:sp>
        <p:nvSpPr>
          <p:cNvPr id="4" name="Дата 3"/>
          <p:cNvSpPr>
            <a:spLocks noGrp="1"/>
          </p:cNvSpPr>
          <p:nvPr userDrawn="1">
            <p:ph type="dt" sz="half" idx="10"/>
          </p:nvPr>
        </p:nvSpPr>
        <p:spPr>
          <a:xfrm rot="5400000">
            <a:off x="10089390" y="1792223"/>
            <a:ext cx="990599" cy="304799"/>
          </a:xfrm>
        </p:spPr>
        <p:txBody>
          <a:bodyPr rtlCol="0" anchor="t"/>
          <a:lstStyle>
            <a:lvl1pPr algn="l">
              <a:defRPr b="0" i="0">
                <a:solidFill>
                  <a:schemeClr val="bg1"/>
                </a:solidFill>
              </a:defRPr>
            </a:lvl1pPr>
          </a:lstStyle>
          <a:p>
            <a:pPr rtl="0"/>
            <a:fld id="{E86AA575-909A-4E84-A73A-2B96081E700B}" type="datetime1">
              <a:rPr lang="ru-RU" noProof="0" smtClean="0"/>
              <a:t>10.08.2023</a:t>
            </a:fld>
            <a:endParaRPr lang="ru-RU" noProof="0"/>
          </a:p>
        </p:txBody>
      </p:sp>
      <p:sp>
        <p:nvSpPr>
          <p:cNvPr id="5" name="Нижний колонтитул 4"/>
          <p:cNvSpPr>
            <a:spLocks noGrp="1"/>
          </p:cNvSpPr>
          <p:nvPr userDrawn="1">
            <p:ph type="ftr" sz="quarter" idx="11"/>
          </p:nvPr>
        </p:nvSpPr>
        <p:spPr>
          <a:xfrm rot="5400000">
            <a:off x="8959592" y="3226820"/>
            <a:ext cx="3859795" cy="304801"/>
          </a:xfrm>
        </p:spPr>
        <p:txBody>
          <a:bodyPr rtlCol="0"/>
          <a:lstStyle>
            <a:lvl1pPr>
              <a:defRPr b="0" i="0">
                <a:solidFill>
                  <a:schemeClr val="bg1"/>
                </a:solidFill>
              </a:defRPr>
            </a:lvl1pPr>
          </a:lstStyle>
          <a:p>
            <a:pPr rtl="0"/>
            <a:endParaRPr lang="ru-RU" noProof="0"/>
          </a:p>
        </p:txBody>
      </p:sp>
      <p:sp>
        <p:nvSpPr>
          <p:cNvPr id="10" name="Прямоугольник 9"/>
          <p:cNvSpPr/>
          <p:nvPr userDrawn="1"/>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Номер слайда 5"/>
          <p:cNvSpPr>
            <a:spLocks noGrp="1"/>
          </p:cNvSpPr>
          <p:nvPr userDrawn="1">
            <p:ph type="sldNum" sz="quarter" idx="12"/>
          </p:nvPr>
        </p:nvSpPr>
        <p:spPr>
          <a:xfrm>
            <a:off x="10351008" y="292608"/>
            <a:ext cx="838199" cy="767687"/>
          </a:xfrm>
        </p:spPr>
        <p:txBody>
          <a:bodyPr rtlCol="0"/>
          <a:lstStyle>
            <a:lvl1pPr>
              <a:defRPr sz="2800" b="0" i="0">
                <a:latin typeface="+mj-lt"/>
              </a:defRPr>
            </a:lvl1pPr>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3572730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Рисунок с подписью">
    <p:spTree>
      <p:nvGrpSpPr>
        <p:cNvPr id="1" name=""/>
        <p:cNvGrpSpPr/>
        <p:nvPr/>
      </p:nvGrpSpPr>
      <p:grpSpPr>
        <a:xfrm>
          <a:off x="0" y="0"/>
          <a:ext cx="0" cy="0"/>
          <a:chOff x="0" y="0"/>
          <a:chExt cx="0" cy="0"/>
        </a:xfrm>
      </p:grpSpPr>
      <p:grpSp>
        <p:nvGrpSpPr>
          <p:cNvPr id="20" name="Группа 19"/>
          <p:cNvGrpSpPr/>
          <p:nvPr/>
        </p:nvGrpSpPr>
        <p:grpSpPr>
          <a:xfrm>
            <a:off x="0" y="-2373"/>
            <a:ext cx="12192000" cy="6867027"/>
            <a:chOff x="0" y="-2373"/>
            <a:chExt cx="12192000" cy="6867027"/>
          </a:xfrm>
        </p:grpSpPr>
        <p:sp>
          <p:nvSpPr>
            <p:cNvPr id="12" name="Прямоугольник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Овал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Овал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Овал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Овал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Овал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Прямоугольник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Полилиния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Полилиния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Полилиния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Заголовок 1"/>
          <p:cNvSpPr>
            <a:spLocks noGrp="1"/>
          </p:cNvSpPr>
          <p:nvPr>
            <p:ph type="title"/>
          </p:nvPr>
        </p:nvSpPr>
        <p:spPr>
          <a:xfrm>
            <a:off x="1153907" y="1693332"/>
            <a:ext cx="3860260" cy="1735668"/>
          </a:xfrm>
        </p:spPr>
        <p:txBody>
          <a:bodyPr rtlCol="0" anchor="b">
            <a:normAutofit/>
          </a:bodyPr>
          <a:lstStyle>
            <a:lvl1pPr algn="l">
              <a:defRPr sz="2300" b="0"/>
            </a:lvl1pPr>
          </a:lstStyle>
          <a:p>
            <a:pPr rtl="0"/>
            <a:r>
              <a:rPr lang="ru-RU" noProof="0" smtClean="0"/>
              <a:t>Образец заголовка</a:t>
            </a:r>
            <a:endParaRPr lang="ru-RU" noProof="0"/>
          </a:p>
        </p:txBody>
      </p:sp>
      <p:sp>
        <p:nvSpPr>
          <p:cNvPr id="22" name="Рисунок 21">
            <a:extLst>
              <a:ext uri="{FF2B5EF4-FFF2-40B4-BE49-F238E27FC236}">
                <a16:creationId xmlns:a16="http://schemas.microsoft.com/office/drawing/2014/main" id="{215A5A73-8E13-4E38-8362-0A09BA944115}"/>
              </a:ext>
            </a:extLst>
          </p:cNvPr>
          <p:cNvSpPr>
            <a:spLocks noGrp="1"/>
          </p:cNvSpPr>
          <p:nvPr>
            <p:ph type="pic" idx="1" hasCustomPrompt="1"/>
          </p:nvPr>
        </p:nvSpPr>
        <p:spPr>
          <a:xfrm>
            <a:off x="6058861" y="478881"/>
            <a:ext cx="5582675" cy="5908526"/>
          </a:xfrm>
          <a:custGeom>
            <a:avLst/>
            <a:gdLst>
              <a:gd name="connsiteX0" fmla="*/ 10816 w 5582675"/>
              <a:gd name="connsiteY0" fmla="*/ 0 h 5908526"/>
              <a:gd name="connsiteX1" fmla="*/ 5582675 w 5582675"/>
              <a:gd name="connsiteY1" fmla="*/ 0 h 5908526"/>
              <a:gd name="connsiteX2" fmla="*/ 5582675 w 5582675"/>
              <a:gd name="connsiteY2" fmla="*/ 5908526 h 5908526"/>
              <a:gd name="connsiteX3" fmla="*/ 0 w 5582675"/>
              <a:gd name="connsiteY3" fmla="*/ 5908526 h 5908526"/>
              <a:gd name="connsiteX4" fmla="*/ 30693 w 5582675"/>
              <a:gd name="connsiteY4" fmla="*/ 5722836 h 5908526"/>
              <a:gd name="connsiteX5" fmla="*/ 223682 w 5582675"/>
              <a:gd name="connsiteY5" fmla="*/ 2921544 h 5908526"/>
              <a:gd name="connsiteX6" fmla="*/ 30693 w 5582675"/>
              <a:gd name="connsiteY6" fmla="*/ 120253 h 5908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582675" h="5908526">
                <a:moveTo>
                  <a:pt x="10816" y="0"/>
                </a:moveTo>
                <a:lnTo>
                  <a:pt x="5582675" y="0"/>
                </a:lnTo>
                <a:lnTo>
                  <a:pt x="5582675" y="5908526"/>
                </a:lnTo>
                <a:lnTo>
                  <a:pt x="0" y="5908526"/>
                </a:lnTo>
                <a:lnTo>
                  <a:pt x="30693" y="5722836"/>
                </a:lnTo>
                <a:cubicBezTo>
                  <a:pt x="153771" y="4890115"/>
                  <a:pt x="223682" y="3935837"/>
                  <a:pt x="223682" y="2921544"/>
                </a:cubicBezTo>
                <a:cubicBezTo>
                  <a:pt x="223682" y="1907252"/>
                  <a:pt x="153771" y="952973"/>
                  <a:pt x="30693" y="120253"/>
                </a:cubicBezTo>
                <a:close/>
              </a:path>
            </a:pathLst>
          </a:custGeom>
          <a:effectLst/>
        </p:spPr>
        <p:txBody>
          <a:bodyPr wrap="square" rtlCol="0" anchor="ctr">
            <a:no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rtl="0"/>
            <a:r>
              <a:rPr lang="ru-RU" noProof="0"/>
              <a:t>Щелкните значок, чтобы добавить изображение</a:t>
            </a:r>
          </a:p>
        </p:txBody>
      </p:sp>
      <p:sp>
        <p:nvSpPr>
          <p:cNvPr id="4" name="Текст 3"/>
          <p:cNvSpPr>
            <a:spLocks noGrp="1"/>
          </p:cNvSpPr>
          <p:nvPr>
            <p:ph type="body" sz="half" idx="2"/>
          </p:nvPr>
        </p:nvSpPr>
        <p:spPr bwMode="gray">
          <a:xfrm>
            <a:off x="1154955" y="3657600"/>
            <a:ext cx="3859212" cy="1371600"/>
          </a:xfrm>
        </p:spPr>
        <p:txBody>
          <a:bodyPr rtlCol="0">
            <a:normAutofit/>
          </a:bodyPr>
          <a:lstStyle>
            <a:lvl1pPr marL="285750" indent="-285750">
              <a:buFont typeface="Arial" panose="020B0604020202020204" pitchFamily="34" charset="0"/>
              <a:buChar char="•"/>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smtClean="0"/>
              <a:t>Образец текста</a:t>
            </a:r>
          </a:p>
        </p:txBody>
      </p:sp>
      <p:sp>
        <p:nvSpPr>
          <p:cNvPr id="5" name="Дата 4"/>
          <p:cNvSpPr>
            <a:spLocks noGrp="1"/>
          </p:cNvSpPr>
          <p:nvPr>
            <p:ph type="dt" sz="half" idx="10"/>
          </p:nvPr>
        </p:nvSpPr>
        <p:spPr/>
        <p:txBody>
          <a:bodyPr rtlCol="0"/>
          <a:lstStyle/>
          <a:p>
            <a:pPr rtl="0"/>
            <a:fld id="{05D13EF0-FE8D-43FC-AE79-F77DF127C654}" type="datetime1">
              <a:rPr lang="ru-RU" noProof="0" smtClean="0"/>
              <a:t>10.08.2023</a:t>
            </a:fld>
            <a:endParaRPr lang="ru-RU" noProof="0"/>
          </a:p>
        </p:txBody>
      </p:sp>
      <p:sp>
        <p:nvSpPr>
          <p:cNvPr id="6" name="Нижний колонтитул 5"/>
          <p:cNvSpPr>
            <a:spLocks noGrp="1"/>
          </p:cNvSpPr>
          <p:nvPr>
            <p:ph type="ftr" sz="quarter" idx="11"/>
          </p:nvPr>
        </p:nvSpPr>
        <p:spPr/>
        <p:txBody>
          <a:bodyPr rtlCol="0"/>
          <a:lstStyle/>
          <a:p>
            <a:pPr rtl="0"/>
            <a:endParaRPr lang="ru-RU" noProof="0"/>
          </a:p>
        </p:txBody>
      </p:sp>
      <p:sp>
        <p:nvSpPr>
          <p:cNvPr id="14" name="Прямоугольник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Номер слайда 6"/>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4183431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Объект с подписью">
    <p:spTree>
      <p:nvGrpSpPr>
        <p:cNvPr id="1" name=""/>
        <p:cNvGrpSpPr/>
        <p:nvPr/>
      </p:nvGrpSpPr>
      <p:grpSpPr>
        <a:xfrm>
          <a:off x="0" y="0"/>
          <a:ext cx="0" cy="0"/>
          <a:chOff x="0" y="0"/>
          <a:chExt cx="0" cy="0"/>
        </a:xfrm>
      </p:grpSpPr>
      <p:grpSp>
        <p:nvGrpSpPr>
          <p:cNvPr id="20" name="Группа 19"/>
          <p:cNvGrpSpPr/>
          <p:nvPr/>
        </p:nvGrpSpPr>
        <p:grpSpPr>
          <a:xfrm>
            <a:off x="0" y="-2373"/>
            <a:ext cx="12192000" cy="6867027"/>
            <a:chOff x="0" y="-2373"/>
            <a:chExt cx="12192000" cy="6867027"/>
          </a:xfrm>
        </p:grpSpPr>
        <p:sp>
          <p:nvSpPr>
            <p:cNvPr id="12" name="Прямоугольник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Овал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Овал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Овал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Овал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Овал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Прямоугольник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Полилиния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Полилиния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Полилиния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Объект 10">
            <a:extLst>
              <a:ext uri="{FF2B5EF4-FFF2-40B4-BE49-F238E27FC236}">
                <a16:creationId xmlns:a16="http://schemas.microsoft.com/office/drawing/2014/main" id="{B50BDD93-02DA-4B21-9556-FA8B9894F903}"/>
              </a:ext>
            </a:extLst>
          </p:cNvPr>
          <p:cNvSpPr>
            <a:spLocks noGrp="1"/>
          </p:cNvSpPr>
          <p:nvPr>
            <p:ph sz="quarter" idx="13"/>
          </p:nvPr>
        </p:nvSpPr>
        <p:spPr>
          <a:xfrm>
            <a:off x="6058861" y="478880"/>
            <a:ext cx="5582675" cy="5900239"/>
          </a:xfrm>
          <a:custGeom>
            <a:avLst/>
            <a:gdLst>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0 w 5582675"/>
              <a:gd name="connsiteY4" fmla="*/ 0 h 5900239"/>
              <a:gd name="connsiteX0" fmla="*/ 3501 w 5586176"/>
              <a:gd name="connsiteY0" fmla="*/ 0 h 5900239"/>
              <a:gd name="connsiteX1" fmla="*/ 5586176 w 5586176"/>
              <a:gd name="connsiteY1" fmla="*/ 0 h 5900239"/>
              <a:gd name="connsiteX2" fmla="*/ 5586176 w 5586176"/>
              <a:gd name="connsiteY2" fmla="*/ 5900239 h 5900239"/>
              <a:gd name="connsiteX3" fmla="*/ 3501 w 5586176"/>
              <a:gd name="connsiteY3" fmla="*/ 5900239 h 5900239"/>
              <a:gd name="connsiteX4" fmla="*/ 0 w 5586176"/>
              <a:gd name="connsiteY4" fmla="*/ 3615600 h 5900239"/>
              <a:gd name="connsiteX5" fmla="*/ 3501 w 5586176"/>
              <a:gd name="connsiteY5"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0 w 5582675"/>
              <a:gd name="connsiteY5"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117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117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62539 w 5582675"/>
              <a:gd name="connsiteY5" fmla="*/ 23740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220019 w 5582675"/>
              <a:gd name="connsiteY4" fmla="*/ 3442880 h 5900239"/>
              <a:gd name="connsiteX5" fmla="*/ 47299 w 5582675"/>
              <a:gd name="connsiteY5" fmla="*/ 247560 h 5900239"/>
              <a:gd name="connsiteX6" fmla="*/ 0 w 5582675"/>
              <a:gd name="connsiteY6"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11739 w 5582675"/>
              <a:gd name="connsiteY4" fmla="*/ 5647600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52379 w 5582675"/>
              <a:gd name="connsiteY4" fmla="*/ 5647600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 name="connsiteX0" fmla="*/ 0 w 5582675"/>
              <a:gd name="connsiteY0" fmla="*/ 0 h 5900239"/>
              <a:gd name="connsiteX1" fmla="*/ 5582675 w 5582675"/>
              <a:gd name="connsiteY1" fmla="*/ 0 h 5900239"/>
              <a:gd name="connsiteX2" fmla="*/ 5582675 w 5582675"/>
              <a:gd name="connsiteY2" fmla="*/ 5900239 h 5900239"/>
              <a:gd name="connsiteX3" fmla="*/ 0 w 5582675"/>
              <a:gd name="connsiteY3" fmla="*/ 5900239 h 5900239"/>
              <a:gd name="connsiteX4" fmla="*/ 42854 w 5582675"/>
              <a:gd name="connsiteY4" fmla="*/ 5653315 h 5900239"/>
              <a:gd name="connsiteX5" fmla="*/ 220019 w 5582675"/>
              <a:gd name="connsiteY5" fmla="*/ 3442880 h 5900239"/>
              <a:gd name="connsiteX6" fmla="*/ 47299 w 5582675"/>
              <a:gd name="connsiteY6" fmla="*/ 247560 h 5900239"/>
              <a:gd name="connsiteX7" fmla="*/ 0 w 5582675"/>
              <a:gd name="connsiteY7" fmla="*/ 0 h 5900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82675" h="5900239">
                <a:moveTo>
                  <a:pt x="0" y="0"/>
                </a:moveTo>
                <a:lnTo>
                  <a:pt x="5582675" y="0"/>
                </a:lnTo>
                <a:lnTo>
                  <a:pt x="5582675" y="5900239"/>
                </a:lnTo>
                <a:lnTo>
                  <a:pt x="0" y="5900239"/>
                </a:lnTo>
                <a:cubicBezTo>
                  <a:pt x="14285" y="5817931"/>
                  <a:pt x="34284" y="5741338"/>
                  <a:pt x="42854" y="5653315"/>
                </a:cubicBezTo>
                <a:cubicBezTo>
                  <a:pt x="145724" y="4908883"/>
                  <a:pt x="181919" y="4332092"/>
                  <a:pt x="220019" y="3442880"/>
                </a:cubicBezTo>
                <a:cubicBezTo>
                  <a:pt x="221712" y="2333747"/>
                  <a:pt x="182766" y="1285573"/>
                  <a:pt x="47299" y="247560"/>
                </a:cubicBezTo>
                <a:lnTo>
                  <a:pt x="0" y="0"/>
                </a:lnTo>
                <a:close/>
              </a:path>
            </a:pathLst>
          </a:custGeom>
        </p:spPr>
        <p:txBody>
          <a:bodyPr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2" name="Заголовок 1"/>
          <p:cNvSpPr>
            <a:spLocks noGrp="1"/>
          </p:cNvSpPr>
          <p:nvPr>
            <p:ph type="title"/>
          </p:nvPr>
        </p:nvSpPr>
        <p:spPr>
          <a:xfrm>
            <a:off x="1153907" y="1693332"/>
            <a:ext cx="3860260" cy="1735668"/>
          </a:xfrm>
        </p:spPr>
        <p:txBody>
          <a:bodyPr rtlCol="0" anchor="b">
            <a:normAutofit/>
          </a:bodyPr>
          <a:lstStyle>
            <a:lvl1pPr algn="l">
              <a:defRPr sz="2300" b="0"/>
            </a:lvl1pPr>
          </a:lstStyle>
          <a:p>
            <a:pPr rtl="0"/>
            <a:r>
              <a:rPr lang="ru-RU" noProof="0" smtClean="0"/>
              <a:t>Образец заголовка</a:t>
            </a:r>
            <a:endParaRPr lang="ru-RU" noProof="0"/>
          </a:p>
        </p:txBody>
      </p:sp>
      <p:sp>
        <p:nvSpPr>
          <p:cNvPr id="4" name="Текст 3"/>
          <p:cNvSpPr>
            <a:spLocks noGrp="1"/>
          </p:cNvSpPr>
          <p:nvPr>
            <p:ph type="body" sz="half" idx="2"/>
          </p:nvPr>
        </p:nvSpPr>
        <p:spPr bwMode="gray">
          <a:xfrm>
            <a:off x="1154955" y="3657600"/>
            <a:ext cx="3859212" cy="1371600"/>
          </a:xfrm>
        </p:spPr>
        <p:txBody>
          <a:bodyPr rtlCol="0">
            <a:normAutofit/>
          </a:bodyPr>
          <a:lstStyle>
            <a:lvl1pPr marL="285750" indent="-285750">
              <a:buFont typeface="Arial" panose="020B0604020202020204" pitchFamily="34" charset="0"/>
              <a:buChar char="•"/>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ru-RU" noProof="0" smtClean="0"/>
              <a:t>Образец текста</a:t>
            </a:r>
          </a:p>
        </p:txBody>
      </p:sp>
      <p:sp>
        <p:nvSpPr>
          <p:cNvPr id="5" name="Дата 4"/>
          <p:cNvSpPr>
            <a:spLocks noGrp="1"/>
          </p:cNvSpPr>
          <p:nvPr>
            <p:ph type="dt" sz="half" idx="10"/>
          </p:nvPr>
        </p:nvSpPr>
        <p:spPr/>
        <p:txBody>
          <a:bodyPr rtlCol="0"/>
          <a:lstStyle/>
          <a:p>
            <a:pPr rtl="0"/>
            <a:fld id="{CC9A25B9-C5B6-4321-9761-C8D3F1A3412A}" type="datetime1">
              <a:rPr lang="ru-RU" noProof="0" smtClean="0"/>
              <a:t>10.08.2023</a:t>
            </a:fld>
            <a:endParaRPr lang="ru-RU" noProof="0"/>
          </a:p>
        </p:txBody>
      </p:sp>
      <p:sp>
        <p:nvSpPr>
          <p:cNvPr id="6" name="Нижний колонтитул 5"/>
          <p:cNvSpPr>
            <a:spLocks noGrp="1"/>
          </p:cNvSpPr>
          <p:nvPr>
            <p:ph type="ftr" sz="quarter" idx="11"/>
          </p:nvPr>
        </p:nvSpPr>
        <p:spPr/>
        <p:txBody>
          <a:bodyPr rtlCol="0"/>
          <a:lstStyle/>
          <a:p>
            <a:pPr rtl="0"/>
            <a:endParaRPr lang="ru-RU" noProof="0"/>
          </a:p>
        </p:txBody>
      </p:sp>
      <p:sp>
        <p:nvSpPr>
          <p:cNvPr id="14" name="Прямоугольник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Номер слайда 6"/>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3397730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a:p>
        </p:txBody>
      </p:sp>
      <p:sp>
        <p:nvSpPr>
          <p:cNvPr id="3" name="Объект 2"/>
          <p:cNvSpPr>
            <a:spLocks noGrp="1"/>
          </p:cNvSpPr>
          <p:nvPr>
            <p:ph sz="half" idx="1"/>
          </p:nvPr>
        </p:nvSpPr>
        <p:spPr>
          <a:xfrm>
            <a:off x="1154954" y="2603500"/>
            <a:ext cx="4825158" cy="3416301"/>
          </a:xfrm>
        </p:spPr>
        <p:txBody>
          <a:bodyPr rtlCol="0">
            <a:normAutofit/>
          </a:body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4" name="Объект 3"/>
          <p:cNvSpPr>
            <a:spLocks noGrp="1"/>
          </p:cNvSpPr>
          <p:nvPr>
            <p:ph sz="half" idx="2"/>
          </p:nvPr>
        </p:nvSpPr>
        <p:spPr>
          <a:xfrm>
            <a:off x="6208712" y="2603500"/>
            <a:ext cx="4825159" cy="3416300"/>
          </a:xfrm>
        </p:spPr>
        <p:txBody>
          <a:bodyPr rtlCol="0">
            <a:normAutofit/>
          </a:body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5" name="Дата 4"/>
          <p:cNvSpPr>
            <a:spLocks noGrp="1"/>
          </p:cNvSpPr>
          <p:nvPr>
            <p:ph type="dt" sz="half" idx="10"/>
          </p:nvPr>
        </p:nvSpPr>
        <p:spPr/>
        <p:txBody>
          <a:bodyPr rtlCol="0"/>
          <a:lstStyle/>
          <a:p>
            <a:pPr rtl="0"/>
            <a:fld id="{1C7E678F-447A-480B-9B75-01799EA8EF53}" type="datetime1">
              <a:rPr lang="ru-RU" noProof="0" smtClean="0"/>
              <a:t>10.08.2023</a:t>
            </a:fld>
            <a:endParaRPr lang="ru-RU" noProof="0"/>
          </a:p>
        </p:txBody>
      </p:sp>
      <p:sp>
        <p:nvSpPr>
          <p:cNvPr id="6" name="Нижний колонтитул 5"/>
          <p:cNvSpPr>
            <a:spLocks noGrp="1"/>
          </p:cNvSpPr>
          <p:nvPr>
            <p:ph type="ftr" sz="quarter" idx="11"/>
          </p:nvPr>
        </p:nvSpPr>
        <p:spPr/>
        <p:txBody>
          <a:bodyPr rtlCol="0"/>
          <a:lstStyle/>
          <a:p>
            <a:pPr rtl="0"/>
            <a:endParaRPr lang="ru-RU" noProof="0"/>
          </a:p>
        </p:txBody>
      </p:sp>
      <p:sp>
        <p:nvSpPr>
          <p:cNvPr id="7" name="Номер слайда 6"/>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477171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a:defRPr/>
            </a:lvl1pPr>
          </a:lstStyle>
          <a:p>
            <a:pPr rtl="0"/>
            <a:r>
              <a:rPr lang="ru-RU" noProof="0" smtClean="0"/>
              <a:t>Образец заголовка</a:t>
            </a:r>
            <a:endParaRPr lang="ru-RU" noProof="0"/>
          </a:p>
        </p:txBody>
      </p:sp>
      <p:sp>
        <p:nvSpPr>
          <p:cNvPr id="3" name="Текст 2"/>
          <p:cNvSpPr>
            <a:spLocks noGrp="1"/>
          </p:cNvSpPr>
          <p:nvPr>
            <p:ph type="body" idx="1"/>
          </p:nvPr>
        </p:nvSpPr>
        <p:spPr>
          <a:xfrm>
            <a:off x="1154954" y="2603500"/>
            <a:ext cx="4825157" cy="576262"/>
          </a:xfrm>
        </p:spPr>
        <p:txBody>
          <a:bodyPr rtlCol="0"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4" name="Объект 3"/>
          <p:cNvSpPr>
            <a:spLocks noGrp="1"/>
          </p:cNvSpPr>
          <p:nvPr>
            <p:ph sz="half" idx="2"/>
          </p:nvPr>
        </p:nvSpPr>
        <p:spPr>
          <a:xfrm>
            <a:off x="1154954" y="3179762"/>
            <a:ext cx="4825158" cy="2840039"/>
          </a:xfrm>
        </p:spPr>
        <p:txBody>
          <a:bodyPr rtlCol="0">
            <a:normAutofit/>
          </a:body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5" name="Текст 4"/>
          <p:cNvSpPr>
            <a:spLocks noGrp="1"/>
          </p:cNvSpPr>
          <p:nvPr>
            <p:ph type="body" sz="quarter" idx="3"/>
          </p:nvPr>
        </p:nvSpPr>
        <p:spPr>
          <a:xfrm>
            <a:off x="6208712" y="2603500"/>
            <a:ext cx="4825159" cy="576262"/>
          </a:xfrm>
        </p:spPr>
        <p:txBody>
          <a:bodyPr rtlCol="0"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smtClean="0"/>
              <a:t>Образец текста</a:t>
            </a:r>
          </a:p>
        </p:txBody>
      </p:sp>
      <p:sp>
        <p:nvSpPr>
          <p:cNvPr id="6" name="Объект 5"/>
          <p:cNvSpPr>
            <a:spLocks noGrp="1"/>
          </p:cNvSpPr>
          <p:nvPr>
            <p:ph sz="quarter" idx="4"/>
          </p:nvPr>
        </p:nvSpPr>
        <p:spPr>
          <a:xfrm>
            <a:off x="6208710" y="3179762"/>
            <a:ext cx="4825159" cy="2840039"/>
          </a:xfrm>
        </p:spPr>
        <p:txBody>
          <a:bodyPr rtlCol="0">
            <a:normAutofit/>
          </a:bodyPr>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7" name="Дата 6"/>
          <p:cNvSpPr>
            <a:spLocks noGrp="1"/>
          </p:cNvSpPr>
          <p:nvPr>
            <p:ph type="dt" sz="half" idx="10"/>
          </p:nvPr>
        </p:nvSpPr>
        <p:spPr/>
        <p:txBody>
          <a:bodyPr rtlCol="0"/>
          <a:lstStyle/>
          <a:p>
            <a:pPr rtl="0"/>
            <a:fld id="{872512C1-8A81-4FB1-A62C-2439B34D73D0}" type="datetime1">
              <a:rPr lang="ru-RU" noProof="0" smtClean="0"/>
              <a:t>10.08.2023</a:t>
            </a:fld>
            <a:endParaRPr lang="ru-RU" noProof="0"/>
          </a:p>
        </p:txBody>
      </p:sp>
      <p:sp>
        <p:nvSpPr>
          <p:cNvPr id="8" name="Нижний колонтитул 7"/>
          <p:cNvSpPr>
            <a:spLocks noGrp="1"/>
          </p:cNvSpPr>
          <p:nvPr>
            <p:ph type="ftr" sz="quarter" idx="11"/>
          </p:nvPr>
        </p:nvSpPr>
        <p:spPr/>
        <p:txBody>
          <a:bodyPr rtlCol="0"/>
          <a:lstStyle/>
          <a:p>
            <a:pPr rtl="0"/>
            <a:endParaRPr lang="ru-RU" noProof="0"/>
          </a:p>
        </p:txBody>
      </p:sp>
      <p:sp>
        <p:nvSpPr>
          <p:cNvPr id="9" name="Номер слайда 8"/>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959933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a:p>
        </p:txBody>
      </p:sp>
      <p:sp>
        <p:nvSpPr>
          <p:cNvPr id="3" name="Дата 2"/>
          <p:cNvSpPr>
            <a:spLocks noGrp="1"/>
          </p:cNvSpPr>
          <p:nvPr>
            <p:ph type="dt" sz="half" idx="10"/>
          </p:nvPr>
        </p:nvSpPr>
        <p:spPr/>
        <p:txBody>
          <a:bodyPr rtlCol="0"/>
          <a:lstStyle/>
          <a:p>
            <a:pPr rtl="0"/>
            <a:fld id="{81B13030-9547-48AA-9A77-B6FE0D9329CE}" type="datetime1">
              <a:rPr lang="ru-RU" noProof="0" smtClean="0"/>
              <a:t>10.08.2023</a:t>
            </a:fld>
            <a:endParaRPr lang="ru-RU" noProof="0"/>
          </a:p>
        </p:txBody>
      </p:sp>
      <p:sp>
        <p:nvSpPr>
          <p:cNvPr id="4" name="Нижний колонтитул 3"/>
          <p:cNvSpPr>
            <a:spLocks noGrp="1"/>
          </p:cNvSpPr>
          <p:nvPr>
            <p:ph type="ftr" sz="quarter" idx="11"/>
          </p:nvPr>
        </p:nvSpPr>
        <p:spPr/>
        <p:txBody>
          <a:bodyPr rtlCol="0"/>
          <a:lstStyle/>
          <a:p>
            <a:pPr rtl="0"/>
            <a:endParaRPr lang="ru-RU" noProof="0"/>
          </a:p>
        </p:txBody>
      </p:sp>
      <p:sp>
        <p:nvSpPr>
          <p:cNvPr id="5" name="Номер слайда 4"/>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28264808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Пустой">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CE5B4ED4-48AB-41C5-85BE-36F29B424A13}" type="datetime1">
              <a:rPr lang="ru-RU" noProof="0" smtClean="0"/>
              <a:t>10.08.2023</a:t>
            </a:fld>
            <a:endParaRPr lang="ru-RU" noProof="0"/>
          </a:p>
        </p:txBody>
      </p:sp>
      <p:sp>
        <p:nvSpPr>
          <p:cNvPr id="3" name="Нижний колонтитул 2"/>
          <p:cNvSpPr>
            <a:spLocks noGrp="1"/>
          </p:cNvSpPr>
          <p:nvPr>
            <p:ph type="ftr" sz="quarter" idx="11"/>
          </p:nvPr>
        </p:nvSpPr>
        <p:spPr/>
        <p:txBody>
          <a:bodyPr rtlCol="0"/>
          <a:lstStyle/>
          <a:p>
            <a:pPr rtl="0"/>
            <a:endParaRPr lang="ru-RU" noProof="0"/>
          </a:p>
        </p:txBody>
      </p:sp>
      <p:sp>
        <p:nvSpPr>
          <p:cNvPr id="7" name="Прямоугольник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Номер слайда 3"/>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17192291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noProof="0" smtClean="0"/>
              <a:t>Образец заголовка</a:t>
            </a:r>
            <a:endParaRPr lang="ru-RU" noProof="0"/>
          </a:p>
        </p:txBody>
      </p:sp>
      <p:sp>
        <p:nvSpPr>
          <p:cNvPr id="3" name="Объект 2"/>
          <p:cNvSpPr>
            <a:spLocks noGrp="1"/>
          </p:cNvSpPr>
          <p:nvPr>
            <p:ph idx="1"/>
          </p:nvPr>
        </p:nvSpPr>
        <p:spPr/>
        <p:txBody>
          <a:bodyPr rtlCol="0"/>
          <a:lstStyle/>
          <a:p>
            <a:pPr lvl="0" rtl="0"/>
            <a:r>
              <a:rPr lang="ru-RU" noProof="0" smtClean="0"/>
              <a:t>Образец текста</a:t>
            </a:r>
          </a:p>
          <a:p>
            <a:pPr lvl="1" rtl="0"/>
            <a:r>
              <a:rPr lang="ru-RU" noProof="0" smtClean="0"/>
              <a:t>Второй уровень</a:t>
            </a:r>
          </a:p>
          <a:p>
            <a:pPr lvl="2" rtl="0"/>
            <a:r>
              <a:rPr lang="ru-RU" noProof="0" smtClean="0"/>
              <a:t>Третий уровень</a:t>
            </a:r>
          </a:p>
          <a:p>
            <a:pPr lvl="3" rtl="0"/>
            <a:r>
              <a:rPr lang="ru-RU" noProof="0" smtClean="0"/>
              <a:t>Четвертый уровень</a:t>
            </a:r>
          </a:p>
          <a:p>
            <a:pPr lvl="4" rtl="0"/>
            <a:r>
              <a:rPr lang="ru-RU" noProof="0" smtClean="0"/>
              <a:t>Пятый уровень</a:t>
            </a:r>
            <a:endParaRPr lang="ru-RU" noProof="0"/>
          </a:p>
        </p:txBody>
      </p:sp>
      <p:sp>
        <p:nvSpPr>
          <p:cNvPr id="4" name="Дата 3"/>
          <p:cNvSpPr>
            <a:spLocks noGrp="1"/>
          </p:cNvSpPr>
          <p:nvPr>
            <p:ph type="dt" sz="half" idx="10"/>
          </p:nvPr>
        </p:nvSpPr>
        <p:spPr/>
        <p:txBody>
          <a:bodyPr rtlCol="0"/>
          <a:lstStyle/>
          <a:p>
            <a:pPr rtl="0"/>
            <a:fld id="{43235056-05E5-49FA-85B9-C13A880503DF}"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6" name="Номер слайда 5"/>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23736223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13" name="Группа 12"/>
          <p:cNvGrpSpPr/>
          <p:nvPr/>
        </p:nvGrpSpPr>
        <p:grpSpPr>
          <a:xfrm>
            <a:off x="0" y="-2373"/>
            <a:ext cx="12192000" cy="6867027"/>
            <a:chOff x="0" y="-2373"/>
            <a:chExt cx="12192000" cy="6867027"/>
          </a:xfrm>
        </p:grpSpPr>
        <p:sp>
          <p:nvSpPr>
            <p:cNvPr id="11" name="Прямоугольник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Овал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Овал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Овал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Овал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Овал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Прямоугольник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Полилиния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Полилиния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Полилиния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Заголовок 1"/>
          <p:cNvSpPr>
            <a:spLocks noGrp="1"/>
          </p:cNvSpPr>
          <p:nvPr>
            <p:ph type="title"/>
          </p:nvPr>
        </p:nvSpPr>
        <p:spPr>
          <a:xfrm>
            <a:off x="1154956" y="2677645"/>
            <a:ext cx="4351023" cy="2283824"/>
          </a:xfrm>
        </p:spPr>
        <p:txBody>
          <a:bodyPr rtlCol="0" anchor="ctr"/>
          <a:lstStyle>
            <a:lvl1pPr algn="l">
              <a:defRPr sz="4000" b="0" cap="none"/>
            </a:lvl1pPr>
          </a:lstStyle>
          <a:p>
            <a:pPr rtl="0"/>
            <a:r>
              <a:rPr lang="ru-RU" noProof="0" smtClean="0"/>
              <a:t>Образец заголовка</a:t>
            </a:r>
            <a:endParaRPr lang="ru-RU" noProof="0"/>
          </a:p>
        </p:txBody>
      </p:sp>
      <p:sp>
        <p:nvSpPr>
          <p:cNvPr id="3" name="Текст 2"/>
          <p:cNvSpPr>
            <a:spLocks noGrp="1"/>
          </p:cNvSpPr>
          <p:nvPr>
            <p:ph type="body" idx="1"/>
          </p:nvPr>
        </p:nvSpPr>
        <p:spPr>
          <a:xfrm>
            <a:off x="6895558" y="2677644"/>
            <a:ext cx="3755379" cy="2283823"/>
          </a:xfrm>
        </p:spPr>
        <p:txBody>
          <a:bodyPr rtlCol="0"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rtl="0"/>
            <a:r>
              <a:rPr lang="ru-RU" noProof="0" smtClean="0"/>
              <a:t>Образец текста</a:t>
            </a:r>
          </a:p>
        </p:txBody>
      </p:sp>
      <p:sp>
        <p:nvSpPr>
          <p:cNvPr id="4" name="Дата 3"/>
          <p:cNvSpPr>
            <a:spLocks noGrp="1"/>
          </p:cNvSpPr>
          <p:nvPr>
            <p:ph type="dt" sz="half" idx="10"/>
          </p:nvPr>
        </p:nvSpPr>
        <p:spPr/>
        <p:txBody>
          <a:bodyPr rtlCol="0"/>
          <a:lstStyle/>
          <a:p>
            <a:pPr rtl="0"/>
            <a:fld id="{C0FE25B6-26B9-4795-9DB3-1F92AB5CD076}"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15" name="Прямоугольник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Номер слайда 5"/>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2308194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Только заголовок — слева">
    <p:spTree>
      <p:nvGrpSpPr>
        <p:cNvPr id="1" name=""/>
        <p:cNvGrpSpPr/>
        <p:nvPr/>
      </p:nvGrpSpPr>
      <p:grpSpPr>
        <a:xfrm>
          <a:off x="0" y="0"/>
          <a:ext cx="0" cy="0"/>
          <a:chOff x="0" y="0"/>
          <a:chExt cx="0" cy="0"/>
        </a:xfrm>
      </p:grpSpPr>
      <p:grpSp>
        <p:nvGrpSpPr>
          <p:cNvPr id="23" name="Группа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Прямоугольник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Полилиния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Полилиния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Полилиния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Заголовок 1"/>
          <p:cNvSpPr>
            <a:spLocks noGrp="1"/>
          </p:cNvSpPr>
          <p:nvPr>
            <p:ph type="title"/>
          </p:nvPr>
        </p:nvSpPr>
        <p:spPr>
          <a:xfrm>
            <a:off x="1154956" y="2287088"/>
            <a:ext cx="3438881" cy="2283824"/>
          </a:xfrm>
        </p:spPr>
        <p:txBody>
          <a:bodyPr rtlCol="0" anchor="ctr"/>
          <a:lstStyle>
            <a:lvl1pPr algn="l">
              <a:defRPr sz="2300" b="0" cap="none"/>
            </a:lvl1pPr>
          </a:lstStyle>
          <a:p>
            <a:pPr rtl="0"/>
            <a:r>
              <a:rPr lang="ru-RU" noProof="0" smtClean="0"/>
              <a:t>Образец заголовка</a:t>
            </a:r>
            <a:endParaRPr lang="ru-RU" noProof="0"/>
          </a:p>
        </p:txBody>
      </p:sp>
      <p:sp>
        <p:nvSpPr>
          <p:cNvPr id="4" name="Дата 3"/>
          <p:cNvSpPr>
            <a:spLocks noGrp="1"/>
          </p:cNvSpPr>
          <p:nvPr>
            <p:ph type="dt" sz="half" idx="10"/>
          </p:nvPr>
        </p:nvSpPr>
        <p:spPr/>
        <p:txBody>
          <a:bodyPr rtlCol="0"/>
          <a:lstStyle/>
          <a:p>
            <a:pPr rtl="0"/>
            <a:fld id="{0035181B-387F-4E5B-AC56-E7811112EC5A}"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15" name="Прямоугольник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Номер слайда 5"/>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25795788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 маркеров в виде значков по вертикали">
    <p:spTree>
      <p:nvGrpSpPr>
        <p:cNvPr id="1" name=""/>
        <p:cNvGrpSpPr/>
        <p:nvPr/>
      </p:nvGrpSpPr>
      <p:grpSpPr>
        <a:xfrm>
          <a:off x="0" y="0"/>
          <a:ext cx="0" cy="0"/>
          <a:chOff x="0" y="0"/>
          <a:chExt cx="0" cy="0"/>
        </a:xfrm>
      </p:grpSpPr>
      <p:sp>
        <p:nvSpPr>
          <p:cNvPr id="10" name="Текст 9">
            <a:extLst>
              <a:ext uri="{FF2B5EF4-FFF2-40B4-BE49-F238E27FC236}">
                <a16:creationId xmlns:a16="http://schemas.microsoft.com/office/drawing/2014/main" id="{5B480622-FB8F-493B-9965-971B07D752E2}"/>
              </a:ext>
            </a:extLst>
          </p:cNvPr>
          <p:cNvSpPr>
            <a:spLocks noGrp="1"/>
          </p:cNvSpPr>
          <p:nvPr>
            <p:ph type="body" sz="quarter" idx="13" hasCustomPrompt="1"/>
          </p:nvPr>
        </p:nvSpPr>
        <p:spPr>
          <a:xfrm>
            <a:off x="6792913" y="1748812"/>
            <a:ext cx="3852000" cy="720000"/>
          </a:xfrm>
          <a:prstGeom prst="roundRect">
            <a:avLst/>
          </a:prstGeom>
          <a:solidFill>
            <a:schemeClr val="bg1">
              <a:lumMod val="95000"/>
            </a:schemeClr>
          </a:solidFill>
          <a:ln w="31750">
            <a:solidFill>
              <a:schemeClr val="accent1"/>
            </a:solidFill>
          </a:ln>
        </p:spPr>
        <p:txBody>
          <a:bodyPr rtlCol="0" anchor="ctr">
            <a:normAutofit/>
          </a:bodyPr>
          <a:lstStyle>
            <a:lvl1pPr marL="0" indent="0">
              <a:buNone/>
              <a:defRPr sz="2100">
                <a:solidFill>
                  <a:schemeClr val="tx1"/>
                </a:solidFill>
              </a:defRPr>
            </a:lvl1pPr>
          </a:lstStyle>
          <a:p>
            <a:pPr lvl="0" rtl="0"/>
            <a:r>
              <a:rPr lang="ru-RU" noProof="0"/>
              <a:t>Текстовый элемент</a:t>
            </a:r>
          </a:p>
        </p:txBody>
      </p:sp>
      <p:sp>
        <p:nvSpPr>
          <p:cNvPr id="16" name="Текст 9">
            <a:extLst>
              <a:ext uri="{FF2B5EF4-FFF2-40B4-BE49-F238E27FC236}">
                <a16:creationId xmlns:a16="http://schemas.microsoft.com/office/drawing/2014/main" id="{2C5BC223-8B87-4685-A901-71B07847E41C}"/>
              </a:ext>
            </a:extLst>
          </p:cNvPr>
          <p:cNvSpPr>
            <a:spLocks noGrp="1"/>
          </p:cNvSpPr>
          <p:nvPr>
            <p:ph type="body" sz="quarter" idx="14" hasCustomPrompt="1"/>
          </p:nvPr>
        </p:nvSpPr>
        <p:spPr>
          <a:xfrm>
            <a:off x="6792913" y="2561156"/>
            <a:ext cx="3852000" cy="720000"/>
          </a:xfrm>
          <a:prstGeom prst="roundRect">
            <a:avLst/>
          </a:prstGeom>
          <a:solidFill>
            <a:schemeClr val="bg1">
              <a:lumMod val="95000"/>
            </a:schemeClr>
          </a:solidFill>
          <a:ln w="31750">
            <a:solidFill>
              <a:schemeClr val="accent2"/>
            </a:solidFill>
          </a:ln>
        </p:spPr>
        <p:txBody>
          <a:bodyPr rtlCol="0" anchor="ctr">
            <a:normAutofit/>
          </a:bodyPr>
          <a:lstStyle>
            <a:lvl1pPr marL="0" indent="0">
              <a:buNone/>
              <a:defRPr sz="2100">
                <a:solidFill>
                  <a:schemeClr val="tx1"/>
                </a:solidFill>
              </a:defRPr>
            </a:lvl1pPr>
          </a:lstStyle>
          <a:p>
            <a:pPr lvl="0" rtl="0"/>
            <a:r>
              <a:rPr lang="ru-RU" noProof="0"/>
              <a:t>Текстовый элемент</a:t>
            </a:r>
          </a:p>
        </p:txBody>
      </p:sp>
      <p:sp>
        <p:nvSpPr>
          <p:cNvPr id="17" name="Текст 9">
            <a:extLst>
              <a:ext uri="{FF2B5EF4-FFF2-40B4-BE49-F238E27FC236}">
                <a16:creationId xmlns:a16="http://schemas.microsoft.com/office/drawing/2014/main" id="{1AE3DDF2-FC22-4381-9763-408FEF9648BD}"/>
              </a:ext>
            </a:extLst>
          </p:cNvPr>
          <p:cNvSpPr>
            <a:spLocks noGrp="1"/>
          </p:cNvSpPr>
          <p:nvPr>
            <p:ph type="body" sz="quarter" idx="15" hasCustomPrompt="1"/>
          </p:nvPr>
        </p:nvSpPr>
        <p:spPr>
          <a:xfrm>
            <a:off x="6792913" y="3373501"/>
            <a:ext cx="3852000" cy="720000"/>
          </a:xfrm>
          <a:prstGeom prst="roundRect">
            <a:avLst/>
          </a:prstGeom>
          <a:solidFill>
            <a:schemeClr val="bg1">
              <a:lumMod val="95000"/>
            </a:schemeClr>
          </a:solidFill>
          <a:ln w="31750">
            <a:solidFill>
              <a:schemeClr val="accent3"/>
            </a:solidFill>
          </a:ln>
        </p:spPr>
        <p:txBody>
          <a:bodyPr rtlCol="0" anchor="ctr">
            <a:normAutofit/>
          </a:bodyPr>
          <a:lstStyle>
            <a:lvl1pPr marL="0" indent="0">
              <a:buNone/>
              <a:defRPr sz="2100">
                <a:solidFill>
                  <a:schemeClr val="tx1"/>
                </a:solidFill>
              </a:defRPr>
            </a:lvl1pPr>
          </a:lstStyle>
          <a:p>
            <a:pPr lvl="0" rtl="0"/>
            <a:r>
              <a:rPr lang="ru-RU" noProof="0"/>
              <a:t>Текстовый элемент</a:t>
            </a:r>
          </a:p>
        </p:txBody>
      </p:sp>
      <p:sp>
        <p:nvSpPr>
          <p:cNvPr id="18" name="Текст 9">
            <a:extLst>
              <a:ext uri="{FF2B5EF4-FFF2-40B4-BE49-F238E27FC236}">
                <a16:creationId xmlns:a16="http://schemas.microsoft.com/office/drawing/2014/main" id="{6170A2BF-28BF-4B27-B92D-B1423601B767}"/>
              </a:ext>
            </a:extLst>
          </p:cNvPr>
          <p:cNvSpPr>
            <a:spLocks noGrp="1"/>
          </p:cNvSpPr>
          <p:nvPr>
            <p:ph type="body" sz="quarter" idx="16" hasCustomPrompt="1"/>
          </p:nvPr>
        </p:nvSpPr>
        <p:spPr>
          <a:xfrm>
            <a:off x="6792913" y="4185846"/>
            <a:ext cx="3852000" cy="720000"/>
          </a:xfrm>
          <a:prstGeom prst="roundRect">
            <a:avLst/>
          </a:prstGeom>
          <a:solidFill>
            <a:schemeClr val="bg1">
              <a:lumMod val="95000"/>
            </a:schemeClr>
          </a:solidFill>
          <a:ln w="31750">
            <a:solidFill>
              <a:schemeClr val="accent4"/>
            </a:solidFill>
          </a:ln>
        </p:spPr>
        <p:txBody>
          <a:bodyPr rtlCol="0" anchor="ctr">
            <a:normAutofit/>
          </a:bodyPr>
          <a:lstStyle>
            <a:lvl1pPr marL="0" indent="0">
              <a:buNone/>
              <a:defRPr sz="2100">
                <a:solidFill>
                  <a:schemeClr val="tx1"/>
                </a:solidFill>
              </a:defRPr>
            </a:lvl1pPr>
          </a:lstStyle>
          <a:p>
            <a:pPr lvl="0" rtl="0"/>
            <a:r>
              <a:rPr lang="ru-RU" noProof="0"/>
              <a:t>Текстовый элемент</a:t>
            </a:r>
          </a:p>
        </p:txBody>
      </p:sp>
      <p:sp>
        <p:nvSpPr>
          <p:cNvPr id="19" name="Текст 9">
            <a:extLst>
              <a:ext uri="{FF2B5EF4-FFF2-40B4-BE49-F238E27FC236}">
                <a16:creationId xmlns:a16="http://schemas.microsoft.com/office/drawing/2014/main" id="{2DB1D08C-9D26-4EC5-B935-D6A265A2A672}"/>
              </a:ext>
            </a:extLst>
          </p:cNvPr>
          <p:cNvSpPr>
            <a:spLocks noGrp="1"/>
          </p:cNvSpPr>
          <p:nvPr>
            <p:ph type="body" sz="quarter" idx="17" hasCustomPrompt="1"/>
          </p:nvPr>
        </p:nvSpPr>
        <p:spPr>
          <a:xfrm>
            <a:off x="6792913" y="4998190"/>
            <a:ext cx="3852000" cy="720000"/>
          </a:xfrm>
          <a:prstGeom prst="roundRect">
            <a:avLst/>
          </a:prstGeom>
          <a:solidFill>
            <a:schemeClr val="bg1">
              <a:lumMod val="95000"/>
            </a:schemeClr>
          </a:solidFill>
          <a:ln w="31750">
            <a:solidFill>
              <a:schemeClr val="accent6"/>
            </a:solidFill>
          </a:ln>
        </p:spPr>
        <p:txBody>
          <a:bodyPr rtlCol="0" anchor="ctr">
            <a:normAutofit/>
          </a:bodyPr>
          <a:lstStyle>
            <a:lvl1pPr marL="0" indent="0">
              <a:buNone/>
              <a:defRPr sz="2100">
                <a:solidFill>
                  <a:schemeClr val="tx1"/>
                </a:solidFill>
              </a:defRPr>
            </a:lvl1pPr>
          </a:lstStyle>
          <a:p>
            <a:pPr lvl="0" rtl="0"/>
            <a:r>
              <a:rPr lang="ru-RU" noProof="0"/>
              <a:t>Текстовый элемент</a:t>
            </a:r>
          </a:p>
        </p:txBody>
      </p:sp>
      <p:grpSp>
        <p:nvGrpSpPr>
          <p:cNvPr id="23" name="Группа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Прямоугольник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Полилиния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Полилиния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Полилиния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Заголовок 1"/>
          <p:cNvSpPr>
            <a:spLocks noGrp="1"/>
          </p:cNvSpPr>
          <p:nvPr>
            <p:ph type="title"/>
          </p:nvPr>
        </p:nvSpPr>
        <p:spPr>
          <a:xfrm>
            <a:off x="1154956" y="2287088"/>
            <a:ext cx="3438881" cy="2283824"/>
          </a:xfrm>
        </p:spPr>
        <p:txBody>
          <a:bodyPr rtlCol="0" anchor="ctr"/>
          <a:lstStyle>
            <a:lvl1pPr algn="l">
              <a:defRPr sz="2300" b="0" cap="none"/>
            </a:lvl1pPr>
          </a:lstStyle>
          <a:p>
            <a:pPr rtl="0"/>
            <a:r>
              <a:rPr lang="ru-RU" noProof="0" smtClean="0"/>
              <a:t>Образец заголовка</a:t>
            </a:r>
            <a:endParaRPr lang="ru-RU" noProof="0"/>
          </a:p>
        </p:txBody>
      </p:sp>
      <p:sp>
        <p:nvSpPr>
          <p:cNvPr id="4" name="Дата 3"/>
          <p:cNvSpPr>
            <a:spLocks noGrp="1"/>
          </p:cNvSpPr>
          <p:nvPr>
            <p:ph type="dt" sz="half" idx="10"/>
          </p:nvPr>
        </p:nvSpPr>
        <p:spPr/>
        <p:txBody>
          <a:bodyPr rtlCol="0"/>
          <a:lstStyle/>
          <a:p>
            <a:pPr rtl="0"/>
            <a:fld id="{C46630CC-A9AF-4535-8F2C-F1F193CA8C0F}"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15" name="Прямоугольник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Номер слайда 5"/>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
        <p:nvSpPr>
          <p:cNvPr id="14" name="Рисунок 13">
            <a:extLst>
              <a:ext uri="{FF2B5EF4-FFF2-40B4-BE49-F238E27FC236}">
                <a16:creationId xmlns:a16="http://schemas.microsoft.com/office/drawing/2014/main" id="{9DDAF6ED-5E16-4D29-98B7-FB80DB3AAFEC}"/>
              </a:ext>
            </a:extLst>
          </p:cNvPr>
          <p:cNvSpPr>
            <a:spLocks noGrp="1"/>
          </p:cNvSpPr>
          <p:nvPr>
            <p:ph type="pic" sz="quarter" idx="18" hasCustomPrompt="1"/>
          </p:nvPr>
        </p:nvSpPr>
        <p:spPr>
          <a:xfrm>
            <a:off x="5870575" y="1840504"/>
            <a:ext cx="536616" cy="536616"/>
          </a:xfrm>
        </p:spPr>
        <p:txBody>
          <a:bodyPr lIns="0" tIns="0" rIns="0" bIns="0" rtlCol="0" anchor="ctr">
            <a:normAutofit/>
          </a:bodyPr>
          <a:lstStyle>
            <a:lvl1pPr marL="0" indent="0" algn="ctr">
              <a:buNone/>
              <a:defRPr sz="1100" i="1"/>
            </a:lvl1pPr>
          </a:lstStyle>
          <a:p>
            <a:pPr rtl="0"/>
            <a:r>
              <a:rPr lang="ru-RU" noProof="0"/>
              <a:t>Значок</a:t>
            </a:r>
          </a:p>
        </p:txBody>
      </p:sp>
      <p:sp>
        <p:nvSpPr>
          <p:cNvPr id="21" name="Рисунок 13">
            <a:extLst>
              <a:ext uri="{FF2B5EF4-FFF2-40B4-BE49-F238E27FC236}">
                <a16:creationId xmlns:a16="http://schemas.microsoft.com/office/drawing/2014/main" id="{8C305CB7-F303-430E-951A-7FC6F97062AA}"/>
              </a:ext>
            </a:extLst>
          </p:cNvPr>
          <p:cNvSpPr>
            <a:spLocks noGrp="1"/>
          </p:cNvSpPr>
          <p:nvPr>
            <p:ph type="pic" sz="quarter" idx="19" hasCustomPrompt="1"/>
          </p:nvPr>
        </p:nvSpPr>
        <p:spPr>
          <a:xfrm>
            <a:off x="5870575" y="2652849"/>
            <a:ext cx="536616" cy="536616"/>
          </a:xfrm>
        </p:spPr>
        <p:txBody>
          <a:bodyPr lIns="0" tIns="0" rIns="0" bIns="0" rtlCol="0" anchor="ctr">
            <a:normAutofit/>
          </a:bodyPr>
          <a:lstStyle>
            <a:lvl1pPr marL="0" indent="0" algn="ctr">
              <a:buNone/>
              <a:defRPr sz="1100" i="1"/>
            </a:lvl1pPr>
          </a:lstStyle>
          <a:p>
            <a:pPr rtl="0"/>
            <a:r>
              <a:rPr lang="ru-RU" noProof="0"/>
              <a:t>Значок</a:t>
            </a:r>
          </a:p>
        </p:txBody>
      </p:sp>
      <p:sp>
        <p:nvSpPr>
          <p:cNvPr id="22" name="Рисунок 13">
            <a:extLst>
              <a:ext uri="{FF2B5EF4-FFF2-40B4-BE49-F238E27FC236}">
                <a16:creationId xmlns:a16="http://schemas.microsoft.com/office/drawing/2014/main" id="{84D427E5-ED69-4A46-A9B7-F4DC4466F320}"/>
              </a:ext>
            </a:extLst>
          </p:cNvPr>
          <p:cNvSpPr>
            <a:spLocks noGrp="1"/>
          </p:cNvSpPr>
          <p:nvPr>
            <p:ph type="pic" sz="quarter" idx="20" hasCustomPrompt="1"/>
          </p:nvPr>
        </p:nvSpPr>
        <p:spPr>
          <a:xfrm>
            <a:off x="5870575" y="3465194"/>
            <a:ext cx="536616" cy="536616"/>
          </a:xfrm>
        </p:spPr>
        <p:txBody>
          <a:bodyPr lIns="0" tIns="0" rIns="0" bIns="0" rtlCol="0" anchor="ctr">
            <a:normAutofit/>
          </a:bodyPr>
          <a:lstStyle>
            <a:lvl1pPr marL="0" indent="0" algn="ctr">
              <a:buNone/>
              <a:defRPr sz="1100" i="1"/>
            </a:lvl1pPr>
          </a:lstStyle>
          <a:p>
            <a:pPr rtl="0"/>
            <a:r>
              <a:rPr lang="ru-RU" noProof="0"/>
              <a:t>Значок</a:t>
            </a:r>
          </a:p>
        </p:txBody>
      </p:sp>
      <p:sp>
        <p:nvSpPr>
          <p:cNvPr id="24" name="Рисунок 13">
            <a:extLst>
              <a:ext uri="{FF2B5EF4-FFF2-40B4-BE49-F238E27FC236}">
                <a16:creationId xmlns:a16="http://schemas.microsoft.com/office/drawing/2014/main" id="{3DDA902F-61D6-4F1C-86C6-D1F5584AE8B3}"/>
              </a:ext>
            </a:extLst>
          </p:cNvPr>
          <p:cNvSpPr>
            <a:spLocks noGrp="1"/>
          </p:cNvSpPr>
          <p:nvPr>
            <p:ph type="pic" sz="quarter" idx="21" hasCustomPrompt="1"/>
          </p:nvPr>
        </p:nvSpPr>
        <p:spPr>
          <a:xfrm>
            <a:off x="5870575" y="4277539"/>
            <a:ext cx="536616" cy="536616"/>
          </a:xfrm>
        </p:spPr>
        <p:txBody>
          <a:bodyPr lIns="0" tIns="0" rIns="0" bIns="0" rtlCol="0" anchor="ctr">
            <a:normAutofit/>
          </a:bodyPr>
          <a:lstStyle>
            <a:lvl1pPr marL="0" indent="0" algn="ctr">
              <a:buNone/>
              <a:defRPr sz="1100" i="1"/>
            </a:lvl1pPr>
          </a:lstStyle>
          <a:p>
            <a:pPr rtl="0"/>
            <a:r>
              <a:rPr lang="ru-RU" noProof="0"/>
              <a:t>Значок</a:t>
            </a:r>
          </a:p>
        </p:txBody>
      </p:sp>
      <p:sp>
        <p:nvSpPr>
          <p:cNvPr id="26" name="Рисунок 13">
            <a:extLst>
              <a:ext uri="{FF2B5EF4-FFF2-40B4-BE49-F238E27FC236}">
                <a16:creationId xmlns:a16="http://schemas.microsoft.com/office/drawing/2014/main" id="{D8B6871A-9C69-4437-A5AD-A0400BAF2C6D}"/>
              </a:ext>
            </a:extLst>
          </p:cNvPr>
          <p:cNvSpPr>
            <a:spLocks noGrp="1"/>
          </p:cNvSpPr>
          <p:nvPr>
            <p:ph type="pic" sz="quarter" idx="23" hasCustomPrompt="1"/>
          </p:nvPr>
        </p:nvSpPr>
        <p:spPr>
          <a:xfrm>
            <a:off x="5870575" y="5089882"/>
            <a:ext cx="536616" cy="536616"/>
          </a:xfrm>
        </p:spPr>
        <p:txBody>
          <a:bodyPr lIns="0" tIns="0" rIns="0" bIns="0" rtlCol="0" anchor="ctr">
            <a:normAutofit/>
          </a:bodyPr>
          <a:lstStyle>
            <a:lvl1pPr marL="0" indent="0" algn="ctr">
              <a:buNone/>
              <a:defRPr sz="1100" i="1"/>
            </a:lvl1pPr>
          </a:lstStyle>
          <a:p>
            <a:pPr rtl="0"/>
            <a:r>
              <a:rPr lang="ru-RU" noProof="0"/>
              <a:t>Значок</a:t>
            </a:r>
          </a:p>
        </p:txBody>
      </p:sp>
    </p:spTree>
    <p:extLst>
      <p:ext uri="{BB962C8B-B14F-4D97-AF65-F5344CB8AC3E}">
        <p14:creationId xmlns:p14="http://schemas.microsoft.com/office/powerpoint/2010/main" val="3296259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Светлый вертикальный маркированный список с 4 значками">
    <p:spTree>
      <p:nvGrpSpPr>
        <p:cNvPr id="1" name=""/>
        <p:cNvGrpSpPr/>
        <p:nvPr/>
      </p:nvGrpSpPr>
      <p:grpSpPr>
        <a:xfrm>
          <a:off x="0" y="0"/>
          <a:ext cx="0" cy="0"/>
          <a:chOff x="0" y="0"/>
          <a:chExt cx="0" cy="0"/>
        </a:xfrm>
      </p:grpSpPr>
      <p:sp>
        <p:nvSpPr>
          <p:cNvPr id="31" name="Овал 30">
            <a:extLst>
              <a:ext uri="{FF2B5EF4-FFF2-40B4-BE49-F238E27FC236}">
                <a16:creationId xmlns:a16="http://schemas.microsoft.com/office/drawing/2014/main" id="{B8ACAEC3-8D8C-3848-8630-7A0DFF3F6116}"/>
              </a:ext>
            </a:extLst>
          </p:cNvPr>
          <p:cNvSpPr>
            <a:spLocks noChangeAspect="1"/>
          </p:cNvSpPr>
          <p:nvPr userDrawn="1"/>
        </p:nvSpPr>
        <p:spPr>
          <a:xfrm>
            <a:off x="8699143" y="3702940"/>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2" name="Рисунок 9">
            <a:extLst>
              <a:ext uri="{FF2B5EF4-FFF2-40B4-BE49-F238E27FC236}">
                <a16:creationId xmlns:a16="http://schemas.microsoft.com/office/drawing/2014/main" id="{CC12BEA0-F502-0646-A370-7ECF194608D0}"/>
              </a:ext>
            </a:extLst>
          </p:cNvPr>
          <p:cNvSpPr>
            <a:spLocks noGrp="1"/>
          </p:cNvSpPr>
          <p:nvPr>
            <p:ph type="pic" sz="quarter" idx="24" hasCustomPrompt="1"/>
          </p:nvPr>
        </p:nvSpPr>
        <p:spPr>
          <a:xfrm>
            <a:off x="8865103" y="3869836"/>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
        <p:nvSpPr>
          <p:cNvPr id="29" name="Овал 28">
            <a:extLst>
              <a:ext uri="{FF2B5EF4-FFF2-40B4-BE49-F238E27FC236}">
                <a16:creationId xmlns:a16="http://schemas.microsoft.com/office/drawing/2014/main" id="{D58C6160-632A-B540-A7E5-81F40CEC1FE7}"/>
              </a:ext>
            </a:extLst>
          </p:cNvPr>
          <p:cNvSpPr>
            <a:spLocks noChangeAspect="1"/>
          </p:cNvSpPr>
          <p:nvPr userDrawn="1"/>
        </p:nvSpPr>
        <p:spPr>
          <a:xfrm>
            <a:off x="6287247" y="370677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0" name="Рисунок 9">
            <a:extLst>
              <a:ext uri="{FF2B5EF4-FFF2-40B4-BE49-F238E27FC236}">
                <a16:creationId xmlns:a16="http://schemas.microsoft.com/office/drawing/2014/main" id="{EB2FEBB6-C1E0-0D47-8CCC-05EE2F756590}"/>
              </a:ext>
            </a:extLst>
          </p:cNvPr>
          <p:cNvSpPr>
            <a:spLocks noGrp="1"/>
          </p:cNvSpPr>
          <p:nvPr>
            <p:ph type="pic" sz="quarter" idx="23" hasCustomPrompt="1"/>
          </p:nvPr>
        </p:nvSpPr>
        <p:spPr>
          <a:xfrm>
            <a:off x="6452271" y="3873673"/>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
        <p:nvSpPr>
          <p:cNvPr id="22" name="Овал 21">
            <a:extLst>
              <a:ext uri="{FF2B5EF4-FFF2-40B4-BE49-F238E27FC236}">
                <a16:creationId xmlns:a16="http://schemas.microsoft.com/office/drawing/2014/main" id="{7215E544-9553-AC42-B5C3-F7AE9AD6D815}"/>
              </a:ext>
            </a:extLst>
          </p:cNvPr>
          <p:cNvSpPr>
            <a:spLocks noChangeAspect="1"/>
          </p:cNvSpPr>
          <p:nvPr userDrawn="1"/>
        </p:nvSpPr>
        <p:spPr>
          <a:xfrm>
            <a:off x="8699143" y="79931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 name="Овал 2">
            <a:extLst>
              <a:ext uri="{FF2B5EF4-FFF2-40B4-BE49-F238E27FC236}">
                <a16:creationId xmlns:a16="http://schemas.microsoft.com/office/drawing/2014/main" id="{F76E934A-C634-DF4D-992A-6E01917693AD}"/>
              </a:ext>
            </a:extLst>
          </p:cNvPr>
          <p:cNvSpPr>
            <a:spLocks noChangeAspect="1"/>
          </p:cNvSpPr>
          <p:nvPr userDrawn="1"/>
        </p:nvSpPr>
        <p:spPr>
          <a:xfrm>
            <a:off x="6289119" y="799317"/>
            <a:ext cx="1261872" cy="1261872"/>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nvGrpSpPr>
          <p:cNvPr id="23" name="Группа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Прямоугольник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Полилиния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Полилиния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Полилиния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Заголовок 1"/>
          <p:cNvSpPr>
            <a:spLocks noGrp="1"/>
          </p:cNvSpPr>
          <p:nvPr>
            <p:ph type="title"/>
          </p:nvPr>
        </p:nvSpPr>
        <p:spPr>
          <a:xfrm>
            <a:off x="1154956" y="2287088"/>
            <a:ext cx="3438881" cy="2283824"/>
          </a:xfrm>
        </p:spPr>
        <p:txBody>
          <a:bodyPr rtlCol="0" anchor="ctr"/>
          <a:lstStyle>
            <a:lvl1pPr algn="l">
              <a:defRPr sz="2300" b="0" cap="none"/>
            </a:lvl1pPr>
          </a:lstStyle>
          <a:p>
            <a:pPr rtl="0"/>
            <a:r>
              <a:rPr lang="ru-RU" noProof="0" smtClean="0"/>
              <a:t>Образец заголовка</a:t>
            </a:r>
            <a:endParaRPr lang="ru-RU" noProof="0"/>
          </a:p>
        </p:txBody>
      </p:sp>
      <p:sp>
        <p:nvSpPr>
          <p:cNvPr id="4" name="Дата 3"/>
          <p:cNvSpPr>
            <a:spLocks noGrp="1"/>
          </p:cNvSpPr>
          <p:nvPr>
            <p:ph type="dt" sz="half" idx="10"/>
          </p:nvPr>
        </p:nvSpPr>
        <p:spPr/>
        <p:txBody>
          <a:bodyPr rtlCol="0"/>
          <a:lstStyle/>
          <a:p>
            <a:pPr rtl="0"/>
            <a:fld id="{61CC947A-8F53-4F5E-AF9C-EDEF04AD8794}"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15" name="Прямоугольник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Номер слайда 5"/>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
        <p:nvSpPr>
          <p:cNvPr id="14" name="Текст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2351088"/>
            <a:ext cx="2325688" cy="774700"/>
          </a:xfrm>
        </p:spPr>
        <p:txBody>
          <a:bodyPr rtlCol="0">
            <a:normAutofit/>
          </a:bodyPr>
          <a:lstStyle>
            <a:lvl1pPr marL="0" indent="0" algn="ctr">
              <a:buNone/>
              <a:defRPr sz="1200"/>
            </a:lvl1pPr>
          </a:lstStyle>
          <a:p>
            <a:pPr lvl="0" rtl="0"/>
            <a:r>
              <a:rPr lang="ru-RU" noProof="0"/>
              <a:t>Изменить описание маркера</a:t>
            </a:r>
          </a:p>
        </p:txBody>
      </p:sp>
      <p:sp>
        <p:nvSpPr>
          <p:cNvPr id="18" name="Текст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2351088"/>
            <a:ext cx="2325688" cy="774700"/>
          </a:xfrm>
        </p:spPr>
        <p:txBody>
          <a:bodyPr rtlCol="0">
            <a:normAutofit/>
          </a:bodyPr>
          <a:lstStyle>
            <a:lvl1pPr marL="0" indent="0" algn="ctr">
              <a:buNone/>
              <a:defRPr sz="1200"/>
            </a:lvl1pPr>
          </a:lstStyle>
          <a:p>
            <a:pPr lvl="0" rtl="0"/>
            <a:r>
              <a:rPr lang="ru-RU" noProof="0"/>
              <a:t>Изменить описание маркера</a:t>
            </a:r>
          </a:p>
        </p:txBody>
      </p:sp>
      <p:sp>
        <p:nvSpPr>
          <p:cNvPr id="26" name="Текст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5756275" y="5258548"/>
            <a:ext cx="2325688" cy="774700"/>
          </a:xfrm>
        </p:spPr>
        <p:txBody>
          <a:bodyPr rtlCol="0">
            <a:normAutofit/>
          </a:bodyPr>
          <a:lstStyle>
            <a:lvl1pPr marL="0" indent="0" algn="ctr">
              <a:buNone/>
              <a:defRPr sz="1200"/>
            </a:lvl1pPr>
          </a:lstStyle>
          <a:p>
            <a:pPr lvl="0" rtl="0"/>
            <a:r>
              <a:rPr lang="ru-RU" noProof="0"/>
              <a:t>Изменить описание маркера</a:t>
            </a:r>
          </a:p>
        </p:txBody>
      </p:sp>
      <p:sp>
        <p:nvSpPr>
          <p:cNvPr id="28" name="Текст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8167235" y="5258548"/>
            <a:ext cx="2325688" cy="774700"/>
          </a:xfrm>
        </p:spPr>
        <p:txBody>
          <a:bodyPr rtlCol="0">
            <a:normAutofit/>
          </a:bodyPr>
          <a:lstStyle>
            <a:lvl1pPr marL="0" indent="0" algn="ctr">
              <a:buNone/>
              <a:defRPr sz="1200"/>
            </a:lvl1pPr>
          </a:lstStyle>
          <a:p>
            <a:pPr lvl="0" rtl="0"/>
            <a:r>
              <a:rPr lang="ru-RU" noProof="0"/>
              <a:t>Изменить описание маркера</a:t>
            </a:r>
          </a:p>
        </p:txBody>
      </p:sp>
      <p:sp>
        <p:nvSpPr>
          <p:cNvPr id="20" name="Рисунок 9">
            <a:extLst>
              <a:ext uri="{FF2B5EF4-FFF2-40B4-BE49-F238E27FC236}">
                <a16:creationId xmlns:a16="http://schemas.microsoft.com/office/drawing/2014/main" id="{8E97E18E-0E31-B542-9578-D6E4DCD84680}"/>
              </a:ext>
            </a:extLst>
          </p:cNvPr>
          <p:cNvSpPr>
            <a:spLocks noGrp="1"/>
          </p:cNvSpPr>
          <p:nvPr>
            <p:ph type="pic" sz="quarter" idx="21" hasCustomPrompt="1"/>
          </p:nvPr>
        </p:nvSpPr>
        <p:spPr>
          <a:xfrm>
            <a:off x="6454143" y="966213"/>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
        <p:nvSpPr>
          <p:cNvPr id="24" name="Рисунок 9">
            <a:extLst>
              <a:ext uri="{FF2B5EF4-FFF2-40B4-BE49-F238E27FC236}">
                <a16:creationId xmlns:a16="http://schemas.microsoft.com/office/drawing/2014/main" id="{7602DDF7-46BD-6045-BDB0-45F47B0B6A9C}"/>
              </a:ext>
            </a:extLst>
          </p:cNvPr>
          <p:cNvSpPr>
            <a:spLocks noGrp="1"/>
          </p:cNvSpPr>
          <p:nvPr>
            <p:ph type="pic" sz="quarter" idx="22" hasCustomPrompt="1"/>
          </p:nvPr>
        </p:nvSpPr>
        <p:spPr>
          <a:xfrm>
            <a:off x="8865103" y="965277"/>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Tree>
    <p:extLst>
      <p:ext uri="{BB962C8B-B14F-4D97-AF65-F5344CB8AC3E}">
        <p14:creationId xmlns:p14="http://schemas.microsoft.com/office/powerpoint/2010/main" val="1820464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Вертикальный маркированный список с 4 значками">
    <p:spTree>
      <p:nvGrpSpPr>
        <p:cNvPr id="1" name=""/>
        <p:cNvGrpSpPr/>
        <p:nvPr/>
      </p:nvGrpSpPr>
      <p:grpSpPr>
        <a:xfrm>
          <a:off x="0" y="0"/>
          <a:ext cx="0" cy="0"/>
          <a:chOff x="0" y="0"/>
          <a:chExt cx="0" cy="0"/>
        </a:xfrm>
      </p:grpSpPr>
      <p:sp>
        <p:nvSpPr>
          <p:cNvPr id="20" name="Овал 19">
            <a:extLst>
              <a:ext uri="{FF2B5EF4-FFF2-40B4-BE49-F238E27FC236}">
                <a16:creationId xmlns:a16="http://schemas.microsoft.com/office/drawing/2014/main" id="{86F73ED6-3B3B-5A45-912C-FCFD7D53593C}"/>
              </a:ext>
            </a:extLst>
          </p:cNvPr>
          <p:cNvSpPr>
            <a:spLocks noChangeAspect="1"/>
          </p:cNvSpPr>
          <p:nvPr userDrawn="1"/>
        </p:nvSpPr>
        <p:spPr>
          <a:xfrm>
            <a:off x="8699143" y="3702940"/>
            <a:ext cx="1261872" cy="126187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21" name="Рисунок 9">
            <a:extLst>
              <a:ext uri="{FF2B5EF4-FFF2-40B4-BE49-F238E27FC236}">
                <a16:creationId xmlns:a16="http://schemas.microsoft.com/office/drawing/2014/main" id="{B5971407-B12A-EE45-895D-769807DFC767}"/>
              </a:ext>
            </a:extLst>
          </p:cNvPr>
          <p:cNvSpPr>
            <a:spLocks noGrp="1"/>
          </p:cNvSpPr>
          <p:nvPr>
            <p:ph type="pic" sz="quarter" idx="24" hasCustomPrompt="1"/>
          </p:nvPr>
        </p:nvSpPr>
        <p:spPr>
          <a:xfrm>
            <a:off x="8865103" y="3869836"/>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
        <p:nvSpPr>
          <p:cNvPr id="22" name="Овал 21">
            <a:extLst>
              <a:ext uri="{FF2B5EF4-FFF2-40B4-BE49-F238E27FC236}">
                <a16:creationId xmlns:a16="http://schemas.microsoft.com/office/drawing/2014/main" id="{36215321-76D7-AD41-B779-DE347C617DB3}"/>
              </a:ext>
            </a:extLst>
          </p:cNvPr>
          <p:cNvSpPr>
            <a:spLocks noChangeAspect="1"/>
          </p:cNvSpPr>
          <p:nvPr userDrawn="1"/>
        </p:nvSpPr>
        <p:spPr>
          <a:xfrm>
            <a:off x="6288183" y="3706777"/>
            <a:ext cx="1261872" cy="1261872"/>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24" name="Рисунок 9">
            <a:extLst>
              <a:ext uri="{FF2B5EF4-FFF2-40B4-BE49-F238E27FC236}">
                <a16:creationId xmlns:a16="http://schemas.microsoft.com/office/drawing/2014/main" id="{E61684B2-1403-BD44-80B1-6A5C0D0A3C67}"/>
              </a:ext>
            </a:extLst>
          </p:cNvPr>
          <p:cNvSpPr>
            <a:spLocks noGrp="1"/>
          </p:cNvSpPr>
          <p:nvPr>
            <p:ph type="pic" sz="quarter" idx="23" hasCustomPrompt="1"/>
          </p:nvPr>
        </p:nvSpPr>
        <p:spPr>
          <a:xfrm>
            <a:off x="6454143" y="3873673"/>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
        <p:nvSpPr>
          <p:cNvPr id="29" name="Овал 28">
            <a:extLst>
              <a:ext uri="{FF2B5EF4-FFF2-40B4-BE49-F238E27FC236}">
                <a16:creationId xmlns:a16="http://schemas.microsoft.com/office/drawing/2014/main" id="{3B87B079-A5F0-D34B-90BD-17403B51EF47}"/>
              </a:ext>
            </a:extLst>
          </p:cNvPr>
          <p:cNvSpPr>
            <a:spLocks noChangeAspect="1"/>
          </p:cNvSpPr>
          <p:nvPr userDrawn="1"/>
        </p:nvSpPr>
        <p:spPr>
          <a:xfrm>
            <a:off x="8699143" y="799317"/>
            <a:ext cx="1261872" cy="12618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0" name="Овал 29">
            <a:extLst>
              <a:ext uri="{FF2B5EF4-FFF2-40B4-BE49-F238E27FC236}">
                <a16:creationId xmlns:a16="http://schemas.microsoft.com/office/drawing/2014/main" id="{67169BE7-153A-034D-B3C8-A226C22DE09C}"/>
              </a:ext>
            </a:extLst>
          </p:cNvPr>
          <p:cNvSpPr>
            <a:spLocks noChangeAspect="1"/>
          </p:cNvSpPr>
          <p:nvPr userDrawn="1"/>
        </p:nvSpPr>
        <p:spPr>
          <a:xfrm>
            <a:off x="6288183" y="799317"/>
            <a:ext cx="1261872" cy="12618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1" name="Рисунок 9">
            <a:extLst>
              <a:ext uri="{FF2B5EF4-FFF2-40B4-BE49-F238E27FC236}">
                <a16:creationId xmlns:a16="http://schemas.microsoft.com/office/drawing/2014/main" id="{604C6493-8619-1749-A32C-8C1C4E875339}"/>
              </a:ext>
            </a:extLst>
          </p:cNvPr>
          <p:cNvSpPr>
            <a:spLocks noGrp="1"/>
          </p:cNvSpPr>
          <p:nvPr>
            <p:ph type="pic" sz="quarter" idx="21" hasCustomPrompt="1"/>
          </p:nvPr>
        </p:nvSpPr>
        <p:spPr>
          <a:xfrm>
            <a:off x="6454143" y="966213"/>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
        <p:nvSpPr>
          <p:cNvPr id="32" name="Рисунок 9">
            <a:extLst>
              <a:ext uri="{FF2B5EF4-FFF2-40B4-BE49-F238E27FC236}">
                <a16:creationId xmlns:a16="http://schemas.microsoft.com/office/drawing/2014/main" id="{EE25A905-577F-154D-BA89-4F485EEBC4BD}"/>
              </a:ext>
            </a:extLst>
          </p:cNvPr>
          <p:cNvSpPr>
            <a:spLocks noGrp="1"/>
          </p:cNvSpPr>
          <p:nvPr>
            <p:ph type="pic" sz="quarter" idx="22" hasCustomPrompt="1"/>
          </p:nvPr>
        </p:nvSpPr>
        <p:spPr>
          <a:xfrm>
            <a:off x="8865103" y="965277"/>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grpSp>
        <p:nvGrpSpPr>
          <p:cNvPr id="23" name="Группа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Прямоугольник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Полилиния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Полилиния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Полилиния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Заголовок 1"/>
          <p:cNvSpPr>
            <a:spLocks noGrp="1"/>
          </p:cNvSpPr>
          <p:nvPr>
            <p:ph type="title"/>
          </p:nvPr>
        </p:nvSpPr>
        <p:spPr>
          <a:xfrm>
            <a:off x="1154956" y="2287088"/>
            <a:ext cx="3438881" cy="2283824"/>
          </a:xfrm>
        </p:spPr>
        <p:txBody>
          <a:bodyPr rtlCol="0" anchor="ctr"/>
          <a:lstStyle>
            <a:lvl1pPr algn="l">
              <a:defRPr sz="2300" b="0" cap="none"/>
            </a:lvl1pPr>
          </a:lstStyle>
          <a:p>
            <a:pPr rtl="0"/>
            <a:r>
              <a:rPr lang="ru-RU" noProof="0" smtClean="0"/>
              <a:t>Образец заголовка</a:t>
            </a:r>
            <a:endParaRPr lang="ru-RU" noProof="0"/>
          </a:p>
        </p:txBody>
      </p:sp>
      <p:sp>
        <p:nvSpPr>
          <p:cNvPr id="4" name="Дата 3"/>
          <p:cNvSpPr>
            <a:spLocks noGrp="1"/>
          </p:cNvSpPr>
          <p:nvPr>
            <p:ph type="dt" sz="half" idx="10"/>
          </p:nvPr>
        </p:nvSpPr>
        <p:spPr/>
        <p:txBody>
          <a:bodyPr rtlCol="0"/>
          <a:lstStyle/>
          <a:p>
            <a:pPr rtl="0"/>
            <a:fld id="{06BC0FA3-29EB-469B-9530-6BBADAB7B2D7}"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15" name="Прямоугольник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Номер слайда 5"/>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
        <p:nvSpPr>
          <p:cNvPr id="14" name="Текст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2351088"/>
            <a:ext cx="2325688" cy="774700"/>
          </a:xfrm>
        </p:spPr>
        <p:txBody>
          <a:bodyPr rtlCol="0">
            <a:normAutofit/>
          </a:bodyPr>
          <a:lstStyle>
            <a:lvl1pPr marL="0" indent="0" algn="ctr">
              <a:buNone/>
              <a:defRPr sz="1200"/>
            </a:lvl1pPr>
          </a:lstStyle>
          <a:p>
            <a:pPr lvl="0" rtl="0"/>
            <a:r>
              <a:rPr lang="ru-RU" noProof="0"/>
              <a:t>Изменить описание маркера</a:t>
            </a:r>
          </a:p>
        </p:txBody>
      </p:sp>
      <p:sp>
        <p:nvSpPr>
          <p:cNvPr id="18" name="Текст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2351088"/>
            <a:ext cx="2325688" cy="774700"/>
          </a:xfrm>
        </p:spPr>
        <p:txBody>
          <a:bodyPr rtlCol="0">
            <a:normAutofit/>
          </a:bodyPr>
          <a:lstStyle>
            <a:lvl1pPr marL="0" indent="0" algn="ctr">
              <a:buNone/>
              <a:defRPr sz="1200"/>
            </a:lvl1pPr>
          </a:lstStyle>
          <a:p>
            <a:pPr lvl="0" rtl="0"/>
            <a:r>
              <a:rPr lang="ru-RU" noProof="0"/>
              <a:t>Изменить описание маркера</a:t>
            </a:r>
          </a:p>
        </p:txBody>
      </p:sp>
      <p:sp>
        <p:nvSpPr>
          <p:cNvPr id="26" name="Текст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5756275" y="5258548"/>
            <a:ext cx="2325688" cy="774700"/>
          </a:xfrm>
        </p:spPr>
        <p:txBody>
          <a:bodyPr rtlCol="0">
            <a:normAutofit/>
          </a:bodyPr>
          <a:lstStyle>
            <a:lvl1pPr marL="0" indent="0" algn="ctr">
              <a:buNone/>
              <a:defRPr sz="1200"/>
            </a:lvl1pPr>
          </a:lstStyle>
          <a:p>
            <a:pPr lvl="0" rtl="0"/>
            <a:r>
              <a:rPr lang="ru-RU" noProof="0"/>
              <a:t>Изменить описание маркера</a:t>
            </a:r>
          </a:p>
        </p:txBody>
      </p:sp>
      <p:sp>
        <p:nvSpPr>
          <p:cNvPr id="28" name="Текст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8167235" y="5258548"/>
            <a:ext cx="2325688" cy="774700"/>
          </a:xfrm>
        </p:spPr>
        <p:txBody>
          <a:bodyPr rtlCol="0">
            <a:normAutofit/>
          </a:bodyPr>
          <a:lstStyle>
            <a:lvl1pPr marL="0" indent="0" algn="ctr">
              <a:buNone/>
              <a:defRPr sz="1200"/>
            </a:lvl1pPr>
          </a:lstStyle>
          <a:p>
            <a:pPr lvl="0" rtl="0"/>
            <a:r>
              <a:rPr lang="ru-RU" noProof="0"/>
              <a:t>Изменить описание маркера</a:t>
            </a:r>
          </a:p>
        </p:txBody>
      </p:sp>
    </p:spTree>
    <p:extLst>
      <p:ext uri="{BB962C8B-B14F-4D97-AF65-F5344CB8AC3E}">
        <p14:creationId xmlns:p14="http://schemas.microsoft.com/office/powerpoint/2010/main" val="3254131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Вертикальный маркированный список с 2 значками">
    <p:spTree>
      <p:nvGrpSpPr>
        <p:cNvPr id="1" name=""/>
        <p:cNvGrpSpPr/>
        <p:nvPr/>
      </p:nvGrpSpPr>
      <p:grpSpPr>
        <a:xfrm>
          <a:off x="0" y="0"/>
          <a:ext cx="0" cy="0"/>
          <a:chOff x="0" y="0"/>
          <a:chExt cx="0" cy="0"/>
        </a:xfrm>
      </p:grpSpPr>
      <p:sp>
        <p:nvSpPr>
          <p:cNvPr id="29" name="Овал 28">
            <a:extLst>
              <a:ext uri="{FF2B5EF4-FFF2-40B4-BE49-F238E27FC236}">
                <a16:creationId xmlns:a16="http://schemas.microsoft.com/office/drawing/2014/main" id="{3B87B079-A5F0-D34B-90BD-17403B51EF47}"/>
              </a:ext>
            </a:extLst>
          </p:cNvPr>
          <p:cNvSpPr>
            <a:spLocks noChangeAspect="1"/>
          </p:cNvSpPr>
          <p:nvPr userDrawn="1"/>
        </p:nvSpPr>
        <p:spPr>
          <a:xfrm>
            <a:off x="8699143" y="2234226"/>
            <a:ext cx="1261872" cy="126187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0" name="Овал 29">
            <a:extLst>
              <a:ext uri="{FF2B5EF4-FFF2-40B4-BE49-F238E27FC236}">
                <a16:creationId xmlns:a16="http://schemas.microsoft.com/office/drawing/2014/main" id="{67169BE7-153A-034D-B3C8-A226C22DE09C}"/>
              </a:ext>
            </a:extLst>
          </p:cNvPr>
          <p:cNvSpPr>
            <a:spLocks noChangeAspect="1"/>
          </p:cNvSpPr>
          <p:nvPr userDrawn="1"/>
        </p:nvSpPr>
        <p:spPr>
          <a:xfrm>
            <a:off x="6288183" y="2234226"/>
            <a:ext cx="1261872" cy="126187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1" name="Рисунок 9">
            <a:extLst>
              <a:ext uri="{FF2B5EF4-FFF2-40B4-BE49-F238E27FC236}">
                <a16:creationId xmlns:a16="http://schemas.microsoft.com/office/drawing/2014/main" id="{604C6493-8619-1749-A32C-8C1C4E875339}"/>
              </a:ext>
            </a:extLst>
          </p:cNvPr>
          <p:cNvSpPr>
            <a:spLocks noGrp="1"/>
          </p:cNvSpPr>
          <p:nvPr>
            <p:ph type="pic" sz="quarter" idx="21" hasCustomPrompt="1"/>
          </p:nvPr>
        </p:nvSpPr>
        <p:spPr>
          <a:xfrm>
            <a:off x="6454143" y="2401122"/>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
        <p:nvSpPr>
          <p:cNvPr id="32" name="Рисунок 9">
            <a:extLst>
              <a:ext uri="{FF2B5EF4-FFF2-40B4-BE49-F238E27FC236}">
                <a16:creationId xmlns:a16="http://schemas.microsoft.com/office/drawing/2014/main" id="{EE25A905-577F-154D-BA89-4F485EEBC4BD}"/>
              </a:ext>
            </a:extLst>
          </p:cNvPr>
          <p:cNvSpPr>
            <a:spLocks noGrp="1"/>
          </p:cNvSpPr>
          <p:nvPr>
            <p:ph type="pic" sz="quarter" idx="22" hasCustomPrompt="1"/>
          </p:nvPr>
        </p:nvSpPr>
        <p:spPr>
          <a:xfrm>
            <a:off x="8865103" y="2400186"/>
            <a:ext cx="929952" cy="929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grpSp>
        <p:nvGrpSpPr>
          <p:cNvPr id="23" name="Группа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Прямоугольник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Полилиния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Полилиния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Полилиния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Заголовок 1"/>
          <p:cNvSpPr>
            <a:spLocks noGrp="1"/>
          </p:cNvSpPr>
          <p:nvPr>
            <p:ph type="title"/>
          </p:nvPr>
        </p:nvSpPr>
        <p:spPr>
          <a:xfrm>
            <a:off x="1154956" y="2287088"/>
            <a:ext cx="3438881" cy="2283824"/>
          </a:xfrm>
        </p:spPr>
        <p:txBody>
          <a:bodyPr rtlCol="0" anchor="ctr"/>
          <a:lstStyle>
            <a:lvl1pPr algn="l">
              <a:defRPr sz="2300" b="0" cap="none"/>
            </a:lvl1pPr>
          </a:lstStyle>
          <a:p>
            <a:pPr rtl="0"/>
            <a:r>
              <a:rPr lang="ru-RU" noProof="0" smtClean="0"/>
              <a:t>Образец заголовка</a:t>
            </a:r>
            <a:endParaRPr lang="ru-RU" noProof="0"/>
          </a:p>
        </p:txBody>
      </p:sp>
      <p:sp>
        <p:nvSpPr>
          <p:cNvPr id="4" name="Дата 3"/>
          <p:cNvSpPr>
            <a:spLocks noGrp="1"/>
          </p:cNvSpPr>
          <p:nvPr>
            <p:ph type="dt" sz="half" idx="10"/>
          </p:nvPr>
        </p:nvSpPr>
        <p:spPr/>
        <p:txBody>
          <a:bodyPr rtlCol="0"/>
          <a:lstStyle/>
          <a:p>
            <a:pPr rtl="0"/>
            <a:fld id="{2727B839-FF0E-42D3-9556-B9897ECA7F5F}"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15" name="Прямоугольник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Номер слайда 5"/>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
        <p:nvSpPr>
          <p:cNvPr id="14" name="Текст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5756275" y="3785996"/>
            <a:ext cx="2325688" cy="1503455"/>
          </a:xfrm>
        </p:spPr>
        <p:txBody>
          <a:bodyPr rtlCol="0">
            <a:noAutofit/>
          </a:bodyPr>
          <a:lstStyle>
            <a:lvl1pPr marL="0" indent="0" algn="ctr">
              <a:buNone/>
              <a:defRPr sz="1200"/>
            </a:lvl1pPr>
          </a:lstStyle>
          <a:p>
            <a:pPr lvl="0" rtl="0"/>
            <a:r>
              <a:rPr lang="ru-RU" noProof="0"/>
              <a:t>Изменить описание маркера</a:t>
            </a:r>
          </a:p>
        </p:txBody>
      </p:sp>
      <p:sp>
        <p:nvSpPr>
          <p:cNvPr id="18" name="Текст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8167235" y="3785996"/>
            <a:ext cx="2325688" cy="1503455"/>
          </a:xfrm>
        </p:spPr>
        <p:txBody>
          <a:bodyPr rtlCol="0">
            <a:noAutofit/>
          </a:bodyPr>
          <a:lstStyle>
            <a:lvl1pPr marL="0" indent="0" algn="ctr">
              <a:buNone/>
              <a:defRPr sz="1200"/>
            </a:lvl1pPr>
          </a:lstStyle>
          <a:p>
            <a:pPr lvl="0" rtl="0"/>
            <a:r>
              <a:rPr lang="ru-RU" noProof="0"/>
              <a:t>Изменить описание маркера</a:t>
            </a:r>
          </a:p>
        </p:txBody>
      </p:sp>
    </p:spTree>
    <p:extLst>
      <p:ext uri="{BB962C8B-B14F-4D97-AF65-F5344CB8AC3E}">
        <p14:creationId xmlns:p14="http://schemas.microsoft.com/office/powerpoint/2010/main" val="2465061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Горизонтальный маркированный список с 4 значками">
    <p:spTree>
      <p:nvGrpSpPr>
        <p:cNvPr id="1" name=""/>
        <p:cNvGrpSpPr/>
        <p:nvPr/>
      </p:nvGrpSpPr>
      <p:grpSpPr>
        <a:xfrm>
          <a:off x="0" y="0"/>
          <a:ext cx="0" cy="0"/>
          <a:chOff x="0" y="0"/>
          <a:chExt cx="0" cy="0"/>
        </a:xfrm>
      </p:grpSpPr>
      <p:sp>
        <p:nvSpPr>
          <p:cNvPr id="32" name="Овал 31">
            <a:extLst>
              <a:ext uri="{FF2B5EF4-FFF2-40B4-BE49-F238E27FC236}">
                <a16:creationId xmlns:a16="http://schemas.microsoft.com/office/drawing/2014/main" id="{F625DE42-6A2A-D745-B1F8-2AF2793533BE}"/>
              </a:ext>
            </a:extLst>
          </p:cNvPr>
          <p:cNvSpPr>
            <a:spLocks noChangeAspect="1"/>
          </p:cNvSpPr>
          <p:nvPr userDrawn="1"/>
        </p:nvSpPr>
        <p:spPr>
          <a:xfrm>
            <a:off x="8404601" y="3981394"/>
            <a:ext cx="1042415" cy="1042415"/>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3" name="Рисунок 9">
            <a:extLst>
              <a:ext uri="{FF2B5EF4-FFF2-40B4-BE49-F238E27FC236}">
                <a16:creationId xmlns:a16="http://schemas.microsoft.com/office/drawing/2014/main" id="{A87D37E3-62A9-1F44-8520-EBED16BF1C0F}"/>
              </a:ext>
            </a:extLst>
          </p:cNvPr>
          <p:cNvSpPr>
            <a:spLocks noGrp="1"/>
          </p:cNvSpPr>
          <p:nvPr>
            <p:ph type="pic" sz="quarter" idx="24" hasCustomPrompt="1"/>
          </p:nvPr>
        </p:nvSpPr>
        <p:spPr>
          <a:xfrm>
            <a:off x="8535100" y="4123125"/>
            <a:ext cx="781417" cy="758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
        <p:nvSpPr>
          <p:cNvPr id="29" name="Овал 28">
            <a:extLst>
              <a:ext uri="{FF2B5EF4-FFF2-40B4-BE49-F238E27FC236}">
                <a16:creationId xmlns:a16="http://schemas.microsoft.com/office/drawing/2014/main" id="{75F8797D-AFBD-534A-AC82-DE2B7BAECE83}"/>
              </a:ext>
            </a:extLst>
          </p:cNvPr>
          <p:cNvSpPr>
            <a:spLocks noChangeAspect="1"/>
          </p:cNvSpPr>
          <p:nvPr userDrawn="1"/>
        </p:nvSpPr>
        <p:spPr>
          <a:xfrm>
            <a:off x="8404601" y="1932281"/>
            <a:ext cx="1042415" cy="104241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30" name="Рисунок 9">
            <a:extLst>
              <a:ext uri="{FF2B5EF4-FFF2-40B4-BE49-F238E27FC236}">
                <a16:creationId xmlns:a16="http://schemas.microsoft.com/office/drawing/2014/main" id="{EFE809D2-16A3-B143-BC10-FEC397E62C62}"/>
              </a:ext>
            </a:extLst>
          </p:cNvPr>
          <p:cNvSpPr>
            <a:spLocks noGrp="1"/>
          </p:cNvSpPr>
          <p:nvPr>
            <p:ph type="pic" sz="quarter" idx="23" hasCustomPrompt="1"/>
          </p:nvPr>
        </p:nvSpPr>
        <p:spPr>
          <a:xfrm>
            <a:off x="8535100" y="2074012"/>
            <a:ext cx="781417" cy="758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grpSp>
        <p:nvGrpSpPr>
          <p:cNvPr id="23" name="Группа 22">
            <a:extLst>
              <a:ext uri="{FF2B5EF4-FFF2-40B4-BE49-F238E27FC236}">
                <a16:creationId xmlns:a16="http://schemas.microsoft.com/office/drawing/2014/main" id="{A9677FD5-9A91-4866-B075-6DDE16433AC7}"/>
              </a:ext>
            </a:extLst>
          </p:cNvPr>
          <p:cNvGrpSpPr/>
          <p:nvPr userDrawn="1"/>
        </p:nvGrpSpPr>
        <p:grpSpPr>
          <a:xfrm>
            <a:off x="16303" y="0"/>
            <a:ext cx="12192000" cy="6858000"/>
            <a:chOff x="16303" y="6430358"/>
            <a:chExt cx="12192000" cy="6858000"/>
          </a:xfrm>
        </p:grpSpPr>
        <p:sp>
          <p:nvSpPr>
            <p:cNvPr id="11" name="Прямоугольник 10"/>
            <p:cNvSpPr/>
            <p:nvPr/>
          </p:nvSpPr>
          <p:spPr>
            <a:xfrm>
              <a:off x="236937" y="6430358"/>
              <a:ext cx="5078012"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r="-140094"/>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Полилиния 5"/>
            <p:cNvSpPr/>
            <p:nvPr/>
          </p:nvSpPr>
          <p:spPr bwMode="gray">
            <a:xfrm rot="15922489">
              <a:off x="3144589" y="8256436"/>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Полилиния 5"/>
            <p:cNvSpPr/>
            <p:nvPr/>
          </p:nvSpPr>
          <p:spPr bwMode="gray">
            <a:xfrm rot="16200000">
              <a:off x="2233481" y="9232079"/>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Полилиния 5"/>
            <p:cNvSpPr>
              <a:spLocks noEditPoints="1"/>
            </p:cNvSpPr>
            <p:nvPr/>
          </p:nvSpPr>
          <p:spPr bwMode="gray">
            <a:xfrm>
              <a:off x="16303" y="6431945"/>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Заголовок 1"/>
          <p:cNvSpPr>
            <a:spLocks noGrp="1"/>
          </p:cNvSpPr>
          <p:nvPr>
            <p:ph type="title"/>
          </p:nvPr>
        </p:nvSpPr>
        <p:spPr>
          <a:xfrm>
            <a:off x="1154956" y="2287088"/>
            <a:ext cx="3438881" cy="2283824"/>
          </a:xfrm>
        </p:spPr>
        <p:txBody>
          <a:bodyPr rtlCol="0" anchor="ctr"/>
          <a:lstStyle>
            <a:lvl1pPr algn="l">
              <a:defRPr sz="2300" b="0" cap="none"/>
            </a:lvl1pPr>
          </a:lstStyle>
          <a:p>
            <a:pPr rtl="0"/>
            <a:r>
              <a:rPr lang="ru-RU" noProof="0" smtClean="0"/>
              <a:t>Образец заголовка</a:t>
            </a:r>
            <a:endParaRPr lang="ru-RU" noProof="0"/>
          </a:p>
        </p:txBody>
      </p:sp>
      <p:sp>
        <p:nvSpPr>
          <p:cNvPr id="4" name="Дата 3"/>
          <p:cNvSpPr>
            <a:spLocks noGrp="1"/>
          </p:cNvSpPr>
          <p:nvPr>
            <p:ph type="dt" sz="half" idx="10"/>
          </p:nvPr>
        </p:nvSpPr>
        <p:spPr/>
        <p:txBody>
          <a:bodyPr rtlCol="0"/>
          <a:lstStyle/>
          <a:p>
            <a:pPr rtl="0"/>
            <a:fld id="{70933AA0-1871-4D22-9234-42BFA2DFD622}" type="datetime1">
              <a:rPr lang="ru-RU" noProof="0" smtClean="0"/>
              <a:t>10.08.2023</a:t>
            </a:fld>
            <a:endParaRPr lang="ru-RU" noProof="0"/>
          </a:p>
        </p:txBody>
      </p:sp>
      <p:sp>
        <p:nvSpPr>
          <p:cNvPr id="5" name="Нижний колонтитул 4"/>
          <p:cNvSpPr>
            <a:spLocks noGrp="1"/>
          </p:cNvSpPr>
          <p:nvPr>
            <p:ph type="ftr" sz="quarter" idx="11"/>
          </p:nvPr>
        </p:nvSpPr>
        <p:spPr/>
        <p:txBody>
          <a:bodyPr rtlCol="0"/>
          <a:lstStyle/>
          <a:p>
            <a:pPr rtl="0"/>
            <a:endParaRPr lang="ru-RU" noProof="0"/>
          </a:p>
        </p:txBody>
      </p:sp>
      <p:sp>
        <p:nvSpPr>
          <p:cNvPr id="15" name="Прямоугольник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Номер слайда 5"/>
          <p:cNvSpPr>
            <a:spLocks noGrp="1"/>
          </p:cNvSpPr>
          <p:nvPr>
            <p:ph type="sldNum" sz="quarter" idx="12"/>
          </p:nvPr>
        </p:nvSpPr>
        <p:spPr/>
        <p:txBody>
          <a:bodyPr rtlCol="0"/>
          <a:lstStyle/>
          <a:p>
            <a:pPr rtl="0"/>
            <a:fld id="{9FF96B15-8338-45D5-A943-561235072D66}" type="slidenum">
              <a:rPr lang="ru-RU" noProof="0" smtClean="0"/>
              <a:t>‹#›</a:t>
            </a:fld>
            <a:endParaRPr lang="ru-RU" noProof="0"/>
          </a:p>
        </p:txBody>
      </p:sp>
      <p:sp>
        <p:nvSpPr>
          <p:cNvPr id="14" name="Текст 13">
            <a:extLst>
              <a:ext uri="{FF2B5EF4-FFF2-40B4-BE49-F238E27FC236}">
                <a16:creationId xmlns:a16="http://schemas.microsoft.com/office/drawing/2014/main" id="{9ADD13A9-A8EA-4B1C-AE31-FE189E0E8B86}"/>
              </a:ext>
            </a:extLst>
          </p:cNvPr>
          <p:cNvSpPr>
            <a:spLocks noGrp="1"/>
          </p:cNvSpPr>
          <p:nvPr>
            <p:ph type="body" sz="quarter" idx="14" hasCustomPrompt="1"/>
          </p:nvPr>
        </p:nvSpPr>
        <p:spPr>
          <a:xfrm>
            <a:off x="6189670" y="1840992"/>
            <a:ext cx="2095046" cy="1225056"/>
          </a:xfrm>
        </p:spPr>
        <p:txBody>
          <a:bodyPr rtlCol="0" anchor="ctr">
            <a:noAutofit/>
          </a:bodyPr>
          <a:lstStyle>
            <a:lvl1pPr marL="0" indent="0" algn="l">
              <a:buNone/>
              <a:defRPr sz="1200"/>
            </a:lvl1pPr>
          </a:lstStyle>
          <a:p>
            <a:pPr lvl="0" rtl="0"/>
            <a:r>
              <a:rPr lang="ru-RU" noProof="0"/>
              <a:t>Изменить описание маркера</a:t>
            </a:r>
          </a:p>
        </p:txBody>
      </p:sp>
      <p:sp>
        <p:nvSpPr>
          <p:cNvPr id="18" name="Текст 13">
            <a:extLst>
              <a:ext uri="{FF2B5EF4-FFF2-40B4-BE49-F238E27FC236}">
                <a16:creationId xmlns:a16="http://schemas.microsoft.com/office/drawing/2014/main" id="{A2BAC124-81DA-4B8B-86CD-75C69A4D0DBB}"/>
              </a:ext>
            </a:extLst>
          </p:cNvPr>
          <p:cNvSpPr>
            <a:spLocks noGrp="1"/>
          </p:cNvSpPr>
          <p:nvPr>
            <p:ph type="body" sz="quarter" idx="16" hasCustomPrompt="1"/>
          </p:nvPr>
        </p:nvSpPr>
        <p:spPr>
          <a:xfrm>
            <a:off x="9519533" y="1840992"/>
            <a:ext cx="2095046" cy="1225056"/>
          </a:xfrm>
        </p:spPr>
        <p:txBody>
          <a:bodyPr rtlCol="0" anchor="ctr">
            <a:noAutofit/>
          </a:bodyPr>
          <a:lstStyle>
            <a:lvl1pPr marL="0" indent="0" algn="l">
              <a:buNone/>
              <a:defRPr sz="1200"/>
            </a:lvl1pPr>
          </a:lstStyle>
          <a:p>
            <a:pPr lvl="0" rtl="0"/>
            <a:r>
              <a:rPr lang="ru-RU" noProof="0"/>
              <a:t>Изменить описание маркера</a:t>
            </a:r>
          </a:p>
        </p:txBody>
      </p:sp>
      <p:sp>
        <p:nvSpPr>
          <p:cNvPr id="26" name="Текст 13">
            <a:extLst>
              <a:ext uri="{FF2B5EF4-FFF2-40B4-BE49-F238E27FC236}">
                <a16:creationId xmlns:a16="http://schemas.microsoft.com/office/drawing/2014/main" id="{B493D355-B592-4395-8255-D1D4FB1CF1A6}"/>
              </a:ext>
            </a:extLst>
          </p:cNvPr>
          <p:cNvSpPr>
            <a:spLocks noGrp="1"/>
          </p:cNvSpPr>
          <p:nvPr>
            <p:ph type="body" sz="quarter" idx="18" hasCustomPrompt="1"/>
          </p:nvPr>
        </p:nvSpPr>
        <p:spPr>
          <a:xfrm>
            <a:off x="6189670" y="3891529"/>
            <a:ext cx="2095046" cy="1222144"/>
          </a:xfrm>
        </p:spPr>
        <p:txBody>
          <a:bodyPr rtlCol="0" anchor="ctr">
            <a:noAutofit/>
          </a:bodyPr>
          <a:lstStyle>
            <a:lvl1pPr marL="0" indent="0" algn="l">
              <a:buNone/>
              <a:defRPr sz="1200"/>
            </a:lvl1pPr>
          </a:lstStyle>
          <a:p>
            <a:pPr lvl="0" rtl="0"/>
            <a:r>
              <a:rPr lang="ru-RU" noProof="0"/>
              <a:t>Изменить описание маркера</a:t>
            </a:r>
          </a:p>
        </p:txBody>
      </p:sp>
      <p:sp>
        <p:nvSpPr>
          <p:cNvPr id="28" name="Текст 13">
            <a:extLst>
              <a:ext uri="{FF2B5EF4-FFF2-40B4-BE49-F238E27FC236}">
                <a16:creationId xmlns:a16="http://schemas.microsoft.com/office/drawing/2014/main" id="{D0A496BB-AA13-44AE-AFA6-30D4ED5099E9}"/>
              </a:ext>
            </a:extLst>
          </p:cNvPr>
          <p:cNvSpPr>
            <a:spLocks noGrp="1"/>
          </p:cNvSpPr>
          <p:nvPr>
            <p:ph type="body" sz="quarter" idx="20" hasCustomPrompt="1"/>
          </p:nvPr>
        </p:nvSpPr>
        <p:spPr>
          <a:xfrm>
            <a:off x="9519533" y="3891529"/>
            <a:ext cx="2095046" cy="1222144"/>
          </a:xfrm>
        </p:spPr>
        <p:txBody>
          <a:bodyPr rtlCol="0" anchor="ctr">
            <a:noAutofit/>
          </a:bodyPr>
          <a:lstStyle>
            <a:lvl1pPr marL="0" indent="0" algn="l">
              <a:buNone/>
              <a:defRPr sz="1200"/>
            </a:lvl1pPr>
          </a:lstStyle>
          <a:p>
            <a:pPr lvl="0" rtl="0"/>
            <a:r>
              <a:rPr lang="ru-RU" noProof="0"/>
              <a:t>Изменить описание маркера</a:t>
            </a:r>
          </a:p>
        </p:txBody>
      </p:sp>
      <p:sp>
        <p:nvSpPr>
          <p:cNvPr id="20" name="Овал 19">
            <a:extLst>
              <a:ext uri="{FF2B5EF4-FFF2-40B4-BE49-F238E27FC236}">
                <a16:creationId xmlns:a16="http://schemas.microsoft.com/office/drawing/2014/main" id="{73963115-25B3-494B-9A13-AC92EFE94C09}"/>
              </a:ext>
            </a:extLst>
          </p:cNvPr>
          <p:cNvSpPr>
            <a:spLocks noChangeAspect="1"/>
          </p:cNvSpPr>
          <p:nvPr userDrawn="1"/>
        </p:nvSpPr>
        <p:spPr>
          <a:xfrm>
            <a:off x="5070995" y="1932281"/>
            <a:ext cx="1042415" cy="104241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21" name="Рисунок 9">
            <a:extLst>
              <a:ext uri="{FF2B5EF4-FFF2-40B4-BE49-F238E27FC236}">
                <a16:creationId xmlns:a16="http://schemas.microsoft.com/office/drawing/2014/main" id="{3C759269-D6E6-2B41-8BEE-8B5AFB809B6A}"/>
              </a:ext>
            </a:extLst>
          </p:cNvPr>
          <p:cNvSpPr>
            <a:spLocks noGrp="1"/>
          </p:cNvSpPr>
          <p:nvPr>
            <p:ph type="pic" sz="quarter" idx="21" hasCustomPrompt="1"/>
          </p:nvPr>
        </p:nvSpPr>
        <p:spPr>
          <a:xfrm>
            <a:off x="5201494" y="2074012"/>
            <a:ext cx="781417" cy="758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
        <p:nvSpPr>
          <p:cNvPr id="22" name="Овал 21">
            <a:extLst>
              <a:ext uri="{FF2B5EF4-FFF2-40B4-BE49-F238E27FC236}">
                <a16:creationId xmlns:a16="http://schemas.microsoft.com/office/drawing/2014/main" id="{43E569D5-DC38-7C46-95CD-ACFBFBF591A2}"/>
              </a:ext>
            </a:extLst>
          </p:cNvPr>
          <p:cNvSpPr>
            <a:spLocks noChangeAspect="1"/>
          </p:cNvSpPr>
          <p:nvPr userDrawn="1"/>
        </p:nvSpPr>
        <p:spPr>
          <a:xfrm>
            <a:off x="5070995" y="3981394"/>
            <a:ext cx="1042415" cy="1042415"/>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24" name="Рисунок 9">
            <a:extLst>
              <a:ext uri="{FF2B5EF4-FFF2-40B4-BE49-F238E27FC236}">
                <a16:creationId xmlns:a16="http://schemas.microsoft.com/office/drawing/2014/main" id="{E8396DFD-D667-2648-9BE4-6237690F7999}"/>
              </a:ext>
            </a:extLst>
          </p:cNvPr>
          <p:cNvSpPr>
            <a:spLocks noGrp="1"/>
          </p:cNvSpPr>
          <p:nvPr>
            <p:ph type="pic" sz="quarter" idx="22" hasCustomPrompt="1"/>
          </p:nvPr>
        </p:nvSpPr>
        <p:spPr>
          <a:xfrm>
            <a:off x="5201494" y="4123125"/>
            <a:ext cx="781417" cy="758952"/>
          </a:xfrm>
          <a:prstGeom prst="ellipse">
            <a:avLst/>
          </a:prstGeom>
          <a:noFill/>
          <a:effectLst/>
        </p:spPr>
        <p:txBody>
          <a:bodyPr rtlCol="0" anchor="ctr">
            <a:normAutofit/>
          </a:bodyPr>
          <a:lstStyle>
            <a:lvl1pPr marL="0" indent="0" algn="ctr">
              <a:buNone/>
              <a:defRPr sz="1200" i="1"/>
            </a:lvl1pPr>
          </a:lstStyle>
          <a:p>
            <a:pPr rtl="0"/>
            <a:r>
              <a:rPr lang="ru-RU" noProof="0"/>
              <a:t>Щелкните значок</a:t>
            </a:r>
          </a:p>
        </p:txBody>
      </p:sp>
    </p:spTree>
    <p:extLst>
      <p:ext uri="{BB962C8B-B14F-4D97-AF65-F5344CB8AC3E}">
        <p14:creationId xmlns:p14="http://schemas.microsoft.com/office/powerpoint/2010/main" val="29299010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Группа 8"/>
          <p:cNvGrpSpPr/>
          <p:nvPr/>
        </p:nvGrpSpPr>
        <p:grpSpPr>
          <a:xfrm>
            <a:off x="0" y="-2373"/>
            <a:ext cx="12192000" cy="6867027"/>
            <a:chOff x="0" y="-2373"/>
            <a:chExt cx="12192000" cy="6867027"/>
          </a:xfrm>
        </p:grpSpPr>
        <p:sp>
          <p:nvSpPr>
            <p:cNvPr id="26" name="Прямоугольник 25"/>
            <p:cNvSpPr/>
            <p:nvPr/>
          </p:nvSpPr>
          <p:spPr>
            <a:xfrm>
              <a:off x="0" y="0"/>
              <a:ext cx="12192000" cy="6858000"/>
            </a:xfrm>
            <a:prstGeom prst="rect">
              <a:avLst/>
            </a:prstGeom>
            <a:blipFill>
              <a:blip r:embed="rId17">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Овал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Овал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Овал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Овал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Овал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Полилиния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Полилиния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Полилиния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Заголовок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pPr rtl="0"/>
            <a:r>
              <a:rPr lang="ru-RU" noProof="0"/>
              <a:t>Образец заголовка</a:t>
            </a:r>
          </a:p>
        </p:txBody>
      </p:sp>
      <p:sp>
        <p:nvSpPr>
          <p:cNvPr id="3" name="Текст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4" name="Дата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tx1">
                    <a:lumMod val="75000"/>
                    <a:lumOff val="25000"/>
                  </a:schemeClr>
                </a:solidFill>
              </a:defRPr>
            </a:lvl1pPr>
          </a:lstStyle>
          <a:p>
            <a:pPr rtl="0"/>
            <a:fld id="{750BD660-1F04-425F-B3B4-F2FF4576CCBF}" type="datetime1">
              <a:rPr lang="ru-RU" noProof="0" smtClean="0"/>
              <a:t>10.08.2023</a:t>
            </a:fld>
            <a:endParaRPr lang="ru-RU" noProof="0" dirty="0"/>
          </a:p>
        </p:txBody>
      </p:sp>
      <p:sp>
        <p:nvSpPr>
          <p:cNvPr id="5" name="Нижний колонтитул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tx1">
                    <a:lumMod val="75000"/>
                    <a:lumOff val="25000"/>
                  </a:schemeClr>
                </a:solidFill>
                <a:latin typeface="+mn-lt"/>
              </a:defRPr>
            </a:lvl1pPr>
          </a:lstStyle>
          <a:p>
            <a:pPr rtl="0"/>
            <a:endParaRPr lang="ru-RU" noProof="0"/>
          </a:p>
        </p:txBody>
      </p:sp>
      <p:sp>
        <p:nvSpPr>
          <p:cNvPr id="22" name="Прямоугольник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Номер слайда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pPr rtl="0"/>
            <a:fld id="{9FF96B15-8338-45D5-A943-561235072D66}" type="slidenum">
              <a:rPr lang="ru-RU" noProof="0" smtClean="0"/>
              <a:t>‹#›</a:t>
            </a:fld>
            <a:endParaRPr lang="ru-RU" noProof="0"/>
          </a:p>
        </p:txBody>
      </p:sp>
    </p:spTree>
    <p:extLst>
      <p:ext uri="{BB962C8B-B14F-4D97-AF65-F5344CB8AC3E}">
        <p14:creationId xmlns:p14="http://schemas.microsoft.com/office/powerpoint/2010/main" val="2063915332"/>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59" r:id="rId4"/>
    <p:sldLayoutId id="2147483860" r:id="rId5"/>
    <p:sldLayoutId id="2147483861" r:id="rId6"/>
    <p:sldLayoutId id="2147483862" r:id="rId7"/>
    <p:sldLayoutId id="2147483864" r:id="rId8"/>
    <p:sldLayoutId id="2147483863" r:id="rId9"/>
    <p:sldLayoutId id="2147483858" r:id="rId10"/>
    <p:sldLayoutId id="2147483865" r:id="rId11"/>
    <p:sldLayoutId id="2147483844" r:id="rId12"/>
    <p:sldLayoutId id="2147483845" r:id="rId13"/>
    <p:sldLayoutId id="2147483846" r:id="rId14"/>
    <p:sldLayoutId id="2147483847" r:id="rId15"/>
  </p:sldLayoutIdLst>
  <p:hf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hyperlink" Target="#_bookmark0"/><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348343" y="1056266"/>
            <a:ext cx="11443063" cy="2785378"/>
          </a:xfrm>
          <a:prstGeom prst="rect">
            <a:avLst/>
          </a:prstGeom>
        </p:spPr>
        <p:txBody>
          <a:bodyPr wrap="square">
            <a:spAutoFit/>
          </a:bodyPr>
          <a:lstStyle/>
          <a:p>
            <a:pPr algn="ctr">
              <a:lnSpc>
                <a:spcPct val="125000"/>
              </a:lnSpc>
              <a:spcAft>
                <a:spcPts val="0"/>
              </a:spcAft>
            </a:pPr>
            <a:r>
              <a:rPr lang="ru-RU" sz="2800" b="1" dirty="0" err="1"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Презентації</a:t>
            </a:r>
            <a:r>
              <a:rPr lang="ru-RU" sz="28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з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занять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«Д</a:t>
            </a:r>
            <a:r>
              <a:rPr lang="uk-UA"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ілова</a:t>
            </a:r>
            <a:r>
              <a:rPr lang="uk-UA"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іноземна</a:t>
            </a: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25000"/>
              </a:lnSpc>
              <a:spcAft>
                <a:spcPts val="0"/>
              </a:spcAft>
            </a:pP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знань</a:t>
            </a: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20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Аграрні</a:t>
            </a: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науки та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продовольство</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25000"/>
              </a:lnSpc>
              <a:spcAft>
                <a:spcPts val="0"/>
              </a:spcAft>
            </a:pP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206 Садово-</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паркове</a:t>
            </a:r>
            <a:r>
              <a:rPr lang="ru-RU"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господарство</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25000"/>
              </a:lnSpc>
              <a:spcAft>
                <a:spcPts val="0"/>
              </a:spcAft>
            </a:pPr>
            <a:r>
              <a:rPr lang="uk-UA"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Семестр 9</a:t>
            </a:r>
            <a:r>
              <a:rPr lang="ru-RU"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30 </a:t>
            </a:r>
            <a:r>
              <a:rPr lang="ru-RU"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годин)</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25000"/>
              </a:lnSpc>
              <a:spcAft>
                <a:spcPts val="0"/>
              </a:spcAft>
            </a:pPr>
            <a:r>
              <a:rPr lang="ru-RU" sz="28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Атестація</a:t>
            </a:r>
            <a:r>
              <a:rPr lang="ru-RU"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1. </a:t>
            </a:r>
            <a:r>
              <a:rPr lang="en-US"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Logistics in Modern World of Management </a:t>
            </a:r>
            <a:r>
              <a:rPr lang="uk-UA" sz="2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(16 годин)</a:t>
            </a:r>
            <a:endParaRPr lang="uk-UA" sz="20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700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40229" y="550122"/>
            <a:ext cx="9056914" cy="2862322"/>
          </a:xfrm>
          <a:prstGeom prst="rect">
            <a:avLst/>
          </a:prstGeom>
        </p:spPr>
        <p:txBody>
          <a:bodyPr wrap="square">
            <a:spAutoFit/>
          </a:bodyPr>
          <a:lstStyle/>
          <a:p>
            <a:pPr algn="just">
              <a:lnSpc>
                <a:spcPct val="125000"/>
              </a:lnSpc>
              <a:spcAft>
                <a:spcPts val="0"/>
              </a:spcAft>
            </a:pPr>
            <a:r>
              <a:rPr lang="en-US" sz="2400" b="1" dirty="0">
                <a:solidFill>
                  <a:schemeClr val="bg1"/>
                </a:solidFill>
                <a:latin typeface="Times New Roman" panose="02020603050405020304" pitchFamily="18" charset="0"/>
                <a:ea typeface="Times New Roman" panose="02020603050405020304" pitchFamily="18" charset="0"/>
              </a:rPr>
              <a:t>1. The English language	knowledge as a huge advantage in the multicultural world.</a:t>
            </a:r>
            <a:endParaRPr lang="uk-UA" sz="2400" b="1" dirty="0">
              <a:solidFill>
                <a:schemeClr val="bg1"/>
              </a:solidFill>
              <a:latin typeface="Times New Roman" panose="02020603050405020304" pitchFamily="18" charset="0"/>
              <a:ea typeface="Times New Roman" panose="02020603050405020304" pitchFamily="18" charset="0"/>
            </a:endParaRPr>
          </a:p>
          <a:p>
            <a:pPr algn="just">
              <a:lnSpc>
                <a:spcPct val="125000"/>
              </a:lnSpc>
              <a:spcAft>
                <a:spcPts val="0"/>
              </a:spcAft>
            </a:pPr>
            <a:r>
              <a:rPr lang="en-US" sz="2400" b="1" dirty="0">
                <a:solidFill>
                  <a:schemeClr val="bg1"/>
                </a:solidFill>
                <a:latin typeface="Times New Roman" panose="02020603050405020304" pitchFamily="18" charset="0"/>
                <a:ea typeface="Times New Roman" panose="02020603050405020304" pitchFamily="18" charset="0"/>
              </a:rPr>
              <a:t>2. English outside of Great Britain and the USA.</a:t>
            </a:r>
            <a:endParaRPr lang="uk-UA" sz="2400" b="1" dirty="0">
              <a:solidFill>
                <a:schemeClr val="bg1"/>
              </a:solidFill>
              <a:latin typeface="Times New Roman" panose="02020603050405020304" pitchFamily="18" charset="0"/>
              <a:ea typeface="Times New Roman" panose="02020603050405020304" pitchFamily="18" charset="0"/>
            </a:endParaRPr>
          </a:p>
          <a:p>
            <a:pPr algn="just">
              <a:lnSpc>
                <a:spcPct val="125000"/>
              </a:lnSpc>
              <a:spcAft>
                <a:spcPts val="0"/>
              </a:spcAft>
            </a:pPr>
            <a:r>
              <a:rPr lang="en-US" sz="2400" b="1" dirty="0">
                <a:solidFill>
                  <a:schemeClr val="bg1"/>
                </a:solidFill>
                <a:latin typeface="Times New Roman" panose="02020603050405020304" pitchFamily="18" charset="0"/>
                <a:ea typeface="Times New Roman" panose="02020603050405020304" pitchFamily="18" charset="0"/>
              </a:rPr>
              <a:t>3. A one-way ticket to business success.</a:t>
            </a:r>
            <a:endParaRPr lang="uk-UA" sz="2400" b="1" dirty="0">
              <a:solidFill>
                <a:schemeClr val="bg1"/>
              </a:solidFill>
              <a:latin typeface="Times New Roman" panose="02020603050405020304" pitchFamily="18" charset="0"/>
              <a:ea typeface="Times New Roman" panose="02020603050405020304" pitchFamily="18" charset="0"/>
            </a:endParaRPr>
          </a:p>
          <a:p>
            <a:pPr algn="just">
              <a:lnSpc>
                <a:spcPct val="125000"/>
              </a:lnSpc>
              <a:spcAft>
                <a:spcPts val="0"/>
              </a:spcAft>
            </a:pPr>
            <a:r>
              <a:rPr lang="en-US" sz="2400" b="1" dirty="0">
                <a:solidFill>
                  <a:schemeClr val="bg1"/>
                </a:solidFill>
                <a:latin typeface="Times New Roman" panose="02020603050405020304" pitchFamily="18" charset="0"/>
                <a:ea typeface="Times New Roman" panose="02020603050405020304" pitchFamily="18" charset="0"/>
              </a:rPr>
              <a:t>4. Peculiarities of Business English.</a:t>
            </a:r>
            <a:endParaRPr lang="uk-UA" sz="2400" b="1" dirty="0">
              <a:solidFill>
                <a:schemeClr val="bg1"/>
              </a:solidFill>
              <a:latin typeface="Times New Roman" panose="02020603050405020304" pitchFamily="18" charset="0"/>
              <a:ea typeface="Times New Roman" panose="02020603050405020304" pitchFamily="18" charset="0"/>
            </a:endParaRPr>
          </a:p>
          <a:p>
            <a:pPr algn="just">
              <a:lnSpc>
                <a:spcPct val="125000"/>
              </a:lnSpc>
              <a:spcAft>
                <a:spcPts val="0"/>
              </a:spcAft>
            </a:pPr>
            <a:r>
              <a:rPr lang="en-US" sz="2400" b="1" dirty="0">
                <a:solidFill>
                  <a:schemeClr val="bg1"/>
                </a:solidFill>
                <a:latin typeface="Times New Roman" panose="02020603050405020304" pitchFamily="18" charset="0"/>
                <a:ea typeface="Times New Roman" panose="02020603050405020304" pitchFamily="18" charset="0"/>
              </a:rPr>
              <a:t>5. The skills applicable to the workplace.</a:t>
            </a:r>
            <a:endParaRPr lang="uk-UA" sz="2400" b="1" dirty="0">
              <a:solidFill>
                <a:schemeClr val="bg1"/>
              </a:solidFill>
              <a:latin typeface="Times New Roman" panose="02020603050405020304" pitchFamily="18" charset="0"/>
              <a:ea typeface="Times New Roman" panose="02020603050405020304" pitchFamily="18" charset="0"/>
            </a:endParaRPr>
          </a:p>
        </p:txBody>
      </p:sp>
      <p:pic>
        <p:nvPicPr>
          <p:cNvPr id="2050" name="Picture 2" descr="человек, сидящий cliaprt, фигурка PowerPoint, анимация, стресс, карандаш,  текст png | PNGEg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2125" b="90000" l="10000" r="90000">
                        <a14:foregroundMark x1="53111" y1="15625" x2="53111" y2="15625"/>
                        <a14:backgroundMark x1="31111" y1="75625" x2="37000" y2="77875"/>
                        <a14:backgroundMark x1="32444" y1="38625" x2="28222" y2="41250"/>
                        <a14:backgroundMark x1="36000" y1="38875" x2="28222" y2="41000"/>
                        <a14:backgroundMark x1="28889" y1="40250" x2="25222" y2="47500"/>
                        <a14:backgroundMark x1="56444" y1="5625" x2="48778" y2="3250"/>
                        <a14:backgroundMark x1="47111" y1="2875" x2="39667" y2="5375"/>
                        <a14:backgroundMark x1="41111" y1="4750" x2="34111" y2="14250"/>
                        <a14:backgroundMark x1="67667" y1="64625" x2="68333" y2="67375"/>
                        <a14:backgroundMark x1="69778" y1="68875" x2="71667" y2="70500"/>
                        <a14:backgroundMark x1="63444" y1="78000" x2="60556" y2="77000"/>
                      </a14:backgroundRemoval>
                    </a14:imgEffect>
                  </a14:imgLayer>
                </a14:imgProps>
              </a:ext>
              <a:ext uri="{28A0092B-C50C-407E-A947-70E740481C1C}">
                <a14:useLocalDpi xmlns:a14="http://schemas.microsoft.com/office/drawing/2010/main" val="0"/>
              </a:ext>
            </a:extLst>
          </a:blip>
          <a:srcRect/>
          <a:stretch>
            <a:fillRect/>
          </a:stretch>
        </p:blipFill>
        <p:spPr bwMode="auto">
          <a:xfrm>
            <a:off x="6488884" y="2111911"/>
            <a:ext cx="5182688" cy="46068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999382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759529" y="879567"/>
            <a:ext cx="10517998" cy="5024844"/>
          </a:xfrm>
          <a:prstGeom prst="rect">
            <a:avLst/>
          </a:prstGeom>
        </p:spPr>
      </p:pic>
    </p:spTree>
    <p:extLst>
      <p:ext uri="{BB962C8B-B14F-4D97-AF65-F5344CB8AC3E}">
        <p14:creationId xmlns:p14="http://schemas.microsoft.com/office/powerpoint/2010/main" val="3883787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722811" y="794446"/>
            <a:ext cx="10617181" cy="5205760"/>
          </a:xfrm>
          <a:prstGeom prst="rect">
            <a:avLst/>
          </a:prstGeom>
        </p:spPr>
      </p:pic>
    </p:spTree>
    <p:extLst>
      <p:ext uri="{BB962C8B-B14F-4D97-AF65-F5344CB8AC3E}">
        <p14:creationId xmlns:p14="http://schemas.microsoft.com/office/powerpoint/2010/main" val="3710986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836023" y="1119625"/>
            <a:ext cx="10538708" cy="4514821"/>
          </a:xfrm>
          <a:prstGeom prst="rect">
            <a:avLst/>
          </a:prstGeom>
        </p:spPr>
      </p:pic>
    </p:spTree>
    <p:extLst>
      <p:ext uri="{BB962C8B-B14F-4D97-AF65-F5344CB8AC3E}">
        <p14:creationId xmlns:p14="http://schemas.microsoft.com/office/powerpoint/2010/main" val="1930860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801189" y="849809"/>
            <a:ext cx="10573232" cy="5150397"/>
          </a:xfrm>
          <a:prstGeom prst="rect">
            <a:avLst/>
          </a:prstGeom>
        </p:spPr>
      </p:pic>
    </p:spTree>
    <p:extLst>
      <p:ext uri="{BB962C8B-B14F-4D97-AF65-F5344CB8AC3E}">
        <p14:creationId xmlns:p14="http://schemas.microsoft.com/office/powerpoint/2010/main" val="16624208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3"/>
          <a:stretch>
            <a:fillRect/>
          </a:stretch>
        </p:blipFill>
        <p:spPr>
          <a:xfrm>
            <a:off x="2272671" y="523469"/>
            <a:ext cx="7716327" cy="5811061"/>
          </a:xfrm>
          <a:prstGeom prst="rect">
            <a:avLst/>
          </a:prstGeom>
        </p:spPr>
      </p:pic>
    </p:spTree>
    <p:extLst>
      <p:ext uri="{BB962C8B-B14F-4D97-AF65-F5344CB8AC3E}">
        <p14:creationId xmlns:p14="http://schemas.microsoft.com/office/powerpoint/2010/main" val="2020201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ank You For Your Attention Paint Roller With Blue Paint On A Wooden  Surface Stock Photo - Download Image Now - iSto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2342" y="625886"/>
            <a:ext cx="8283938" cy="5522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6895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8308" y="597220"/>
            <a:ext cx="11199223" cy="4308872"/>
          </a:xfrm>
          <a:prstGeom prst="rect">
            <a:avLst/>
          </a:prstGeom>
        </p:spPr>
        <p:txBody>
          <a:bodyPr wrap="square">
            <a:spAutoFit/>
          </a:bodyPr>
          <a:lstStyle/>
          <a:p>
            <a:pPr algn="ctr">
              <a:lnSpc>
                <a:spcPct val="125000"/>
              </a:lnSpc>
              <a:spcAft>
                <a:spcPts val="0"/>
              </a:spcAft>
            </a:pPr>
            <a:r>
              <a:rPr lang="ru-RU" sz="24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Практичне</a:t>
            </a:r>
            <a:r>
              <a:rPr lang="ru-RU"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заняття</a:t>
            </a: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1(2 </a:t>
            </a:r>
            <a:r>
              <a:rPr lang="ru-RU"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год</a:t>
            </a: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gn="ctr">
              <a:lnSpc>
                <a:spcPct val="125000"/>
              </a:lnSpc>
              <a:spcAft>
                <a:spcPts val="0"/>
              </a:spcAft>
            </a:pPr>
            <a:r>
              <a:rPr lang="en-US"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 Importance of English in the Business World. Present Perfect Continuous. Grammar revision</a:t>
            </a:r>
            <a:endParaRPr lang="uk-UA"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 pos="3150235" algn="ctr"/>
              </a:tabLst>
            </a:pP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Objectives: </a:t>
            </a:r>
            <a:endParaRPr lang="uk-UA"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to learn new vocabulary;</a:t>
            </a:r>
            <a:endParaRPr lang="uk-UA"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to practice grammar structures;</a:t>
            </a:r>
            <a:endParaRPr lang="uk-UA"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to enable </a:t>
            </a:r>
            <a:r>
              <a:rPr lang="en-US" sz="20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st’s</a:t>
            </a: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to talk and write on the topic;</a:t>
            </a:r>
            <a:endParaRPr lang="uk-UA"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to </a:t>
            </a:r>
            <a:r>
              <a:rPr lang="en-US" sz="20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instil</a:t>
            </a: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the idea that learning languages is necessary and essential;</a:t>
            </a:r>
            <a:endParaRPr lang="uk-UA"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to encourage </a:t>
            </a:r>
            <a:r>
              <a:rPr lang="en-US" sz="20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st’s</a:t>
            </a: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to go on learning English at the next level;</a:t>
            </a:r>
            <a:endParaRPr lang="uk-UA"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15000"/>
              </a:lnSpc>
              <a:spcAft>
                <a:spcPts val="0"/>
              </a:spcAft>
              <a:tabLst>
                <a:tab pos="180340" algn="l"/>
              </a:tabLst>
            </a:pPr>
            <a:r>
              <a:rPr lang="en-US" sz="20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to lay the foundations for future study in terms to basic structures, lexis, language functions and basic study</a:t>
            </a:r>
            <a:endParaRPr lang="uk-UA"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83703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92183" y="379077"/>
            <a:ext cx="11242766" cy="6038576"/>
          </a:xfrm>
          <a:prstGeom prst="rect">
            <a:avLst/>
          </a:prstGeom>
        </p:spPr>
        <p:txBody>
          <a:bodyPr wrap="square">
            <a:spAutoFit/>
          </a:bodyPr>
          <a:lstStyle/>
          <a:p>
            <a:pPr>
              <a:lnSpc>
                <a:spcPct val="115000"/>
              </a:lnSpc>
              <a:spcAft>
                <a:spcPts val="0"/>
              </a:spcAft>
            </a:pP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Plan:</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Vocabulary activity.</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tabLst>
                <a:tab pos="180340" algn="l"/>
              </a:tabLst>
            </a:pP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Discussing of the </a:t>
            </a:r>
            <a:r>
              <a:rPr lang="en-US" sz="24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Importance of English in the Business World. Present Perfect Continuous. Grammar revision</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Listening, reading, writing, speaking.</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Grammar activity.</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Font typeface="+mj-lt"/>
              <a:buAutoNum type="arabicPeriod"/>
            </a:pP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Communicative activities :</a:t>
            </a:r>
            <a:b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b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Task 1. Give the English equivalents the following words and word combinations.</a:t>
            </a:r>
            <a:b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b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Task 2. Answer the questions to the text.</a:t>
            </a:r>
            <a:b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b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Task 3. Fill in the blanks with the necessary words from the active vocabulary. </a:t>
            </a:r>
            <a:b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b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Task 4. Complete the following sentences.</a:t>
            </a:r>
            <a:b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b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Task 5. Put in the right order. The underlined word is the beginning of the sentence.</a:t>
            </a:r>
            <a:b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b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Task 6. Translate the following sentences into English.</a:t>
            </a:r>
            <a:b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br>
            <a:r>
              <a:rPr lang="en-US" sz="2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Home task: Reading an additional text on the topic </a:t>
            </a:r>
            <a:endParaRPr lang="uk-UA" sz="20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30741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8971" y="463724"/>
            <a:ext cx="11216640" cy="5784660"/>
          </a:xfrm>
          <a:prstGeom prst="rect">
            <a:avLst/>
          </a:prstGeom>
        </p:spPr>
        <p:txBody>
          <a:bodyPr wrap="square">
            <a:spAutoFit/>
          </a:bodyPr>
          <a:lstStyle/>
          <a:p>
            <a:pPr>
              <a:lnSpc>
                <a:spcPct val="115000"/>
              </a:lnSpc>
              <a:spcAft>
                <a:spcPts val="0"/>
              </a:spcAft>
            </a:pP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References:</a:t>
            </a:r>
            <a:endParaRPr lang="uk-UA" sz="16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23315" algn="l"/>
              </a:tabLst>
            </a:pP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Волошина</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О.В., English for Computer Science Students: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для</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занять</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з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дисципліни</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Іноземна</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для</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денної</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форми</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навчання</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першого</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бакалаврського</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освітнього</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рівня</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галузі</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12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Інформаційні</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технології</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122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Комп’ютерні</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науки</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ВНАУ, 2023. 73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ст</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Кравець</a:t>
            </a:r>
            <a:r>
              <a:rPr lang="ru-RU"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Р</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Лінгвокраїнознавчі</a:t>
            </a:r>
            <a:r>
              <a:rPr lang="ru-RU"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аспекти</a:t>
            </a:r>
            <a:r>
              <a:rPr lang="ru-RU"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викладання</a:t>
            </a:r>
            <a:r>
              <a:rPr lang="ru-RU"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граматики</a:t>
            </a:r>
            <a:r>
              <a:rPr lang="ru-RU"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в аграрному ВНЗ</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рекомендації</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 </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Р</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Кравець</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pc="-2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ВНАУ</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pc="1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2017.</a:t>
            </a:r>
            <a:r>
              <a:rPr lang="en-US" spc="3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pc="1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62</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23315" algn="l"/>
              </a:tabLst>
            </a:pP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Ковальова</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К</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Волошина О</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Англійська</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Методичні</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вказівки</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для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практичних</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занять та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самостійної</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роботи</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студентів</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денної</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заочної</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форм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навчання</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з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іноземної</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спеціальності</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075 «</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Маркетинг</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073 «</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Менеджмент</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галузі</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знань</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07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Управління</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та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адміністрування</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Вінниця</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2020. – 100 </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16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50620" algn="l"/>
              </a:tabLst>
            </a:pP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Modern</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English-Ukrainian</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Dictionary:</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Over</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160,000</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Words</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Expressions /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Mykola</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Ivanovych</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Balla</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 Kyiv: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Chumatskiy</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Shliakh</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pub., 2007. –</a:t>
            </a:r>
            <a:r>
              <a:rPr lang="en-US"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668 p.</a:t>
            </a:r>
            <a:endParaRPr lang="uk-UA" sz="16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50620" algn="l"/>
              </a:tabLst>
            </a:pP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 Oxford Dictionary of Business World. (2020)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Gen.Editors</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Dr</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Alan Isaacs, </a:t>
            </a:r>
            <a:r>
              <a:rPr lang="en-US"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Ms</a:t>
            </a:r>
            <a:r>
              <a:rPr lang="en-US"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Elizabeth Martin.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Oxford</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University</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Press</a:t>
            </a:r>
            <a:endParaRPr lang="uk-UA" sz="16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50620" algn="l"/>
              </a:tabLst>
            </a:pP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Верба Л.Г., Верба Г.В.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сучасної</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англійської</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мови</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Довідник</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Мова</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англ.,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укр</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ТОВ «ВП Логос-М», 2020.</a:t>
            </a:r>
            <a:endParaRPr lang="uk-UA" sz="16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marL="342900" lvl="0" indent="-342900">
              <a:lnSpc>
                <a:spcPct val="115000"/>
              </a:lnSpc>
              <a:spcAft>
                <a:spcPts val="0"/>
              </a:spcAft>
              <a:buSzPts val="1400"/>
              <a:buFont typeface="Times New Roman" panose="02020603050405020304" pitchFamily="18" charset="0"/>
              <a:buAutoNum type="arabicPeriod"/>
              <a:tabLst>
                <a:tab pos="1150620" algn="l"/>
              </a:tabLst>
            </a:pP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Голіцинський</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Ю.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Граматика</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Збірник</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вправ</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Київ</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Інкос</a:t>
            </a:r>
            <a:r>
              <a:rPr lang="ru-RU"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2020.</a:t>
            </a:r>
            <a:endParaRPr lang="uk-UA" sz="16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r>
              <a:rPr lang="en-US" dirty="0">
                <a:solidFill>
                  <a:schemeClr val="bg1"/>
                </a:solidFill>
                <a:latin typeface="Times New Roman" panose="02020603050405020304" pitchFamily="18" charset="0"/>
                <a:ea typeface="Times New Roman" panose="02020603050405020304" pitchFamily="18" charset="0"/>
              </a:rPr>
              <a:t>Murphy R. English Grammar in Use /Murphy R. – Cambridge University Press, 2021.</a:t>
            </a:r>
            <a:endParaRPr lang="uk-UA" dirty="0">
              <a:solidFill>
                <a:schemeClr val="bg1"/>
              </a:solidFill>
            </a:endParaRPr>
          </a:p>
        </p:txBody>
      </p:sp>
    </p:spTree>
    <p:extLst>
      <p:ext uri="{BB962C8B-B14F-4D97-AF65-F5344CB8AC3E}">
        <p14:creationId xmlns:p14="http://schemas.microsoft.com/office/powerpoint/2010/main" val="80053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1222" y="454328"/>
            <a:ext cx="11207932" cy="2785378"/>
          </a:xfrm>
          <a:prstGeom prst="rect">
            <a:avLst/>
          </a:prstGeom>
        </p:spPr>
        <p:txBody>
          <a:bodyPr wrap="square">
            <a:spAutoFit/>
          </a:bodyPr>
          <a:lstStyle/>
          <a:p>
            <a:pPr algn="ctr">
              <a:lnSpc>
                <a:spcPct val="125000"/>
              </a:lnSpc>
              <a:spcAft>
                <a:spcPts val="0"/>
              </a:spcAft>
              <a:tabLst>
                <a:tab pos="1150620" algn="l"/>
              </a:tabLst>
            </a:pP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Хід</a:t>
            </a:r>
            <a:r>
              <a:rPr lang="ru-RU" sz="2800" b="1" spc="-4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заняття</a:t>
            </a:r>
            <a:r>
              <a:rPr lang="ru-RU" sz="2800" b="1" spc="-4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(Procedure)</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25000"/>
              </a:lnSpc>
              <a:spcAft>
                <a:spcPts val="0"/>
              </a:spcAft>
            </a:pPr>
            <a:r>
              <a:rPr lang="en-US"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1.Learn the new words and word combinations.</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25000"/>
              </a:lnSpc>
              <a:spcAft>
                <a:spcPts val="0"/>
              </a:spcAft>
            </a:pPr>
            <a:r>
              <a:rPr lang="en-US"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2.Make some questions on the text.</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25000"/>
              </a:lnSpc>
              <a:spcAft>
                <a:spcPts val="0"/>
              </a:spcAft>
            </a:pPr>
            <a:r>
              <a:rPr lang="en-US"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3.Read the text and translate into Ukrainian in the written form.</a:t>
            </a:r>
            <a:endParaRPr lang="uk-UA" sz="2000" dirty="0">
              <a:solidFill>
                <a:schemeClr val="bg1"/>
              </a:solidFill>
              <a:latin typeface="Calibri" panose="020F0502020204030204" pitchFamily="34" charset="0"/>
              <a:ea typeface="Times New Roman" panose="02020603050405020304" pitchFamily="18" charset="0"/>
              <a:cs typeface="Times New Roman" panose="02020603050405020304" pitchFamily="18" charset="0"/>
            </a:endParaRPr>
          </a:p>
          <a:p>
            <a:pPr>
              <a:lnSpc>
                <a:spcPct val="125000"/>
              </a:lnSpc>
              <a:spcAft>
                <a:spcPts val="0"/>
              </a:spcAft>
            </a:pPr>
            <a:r>
              <a:rPr lang="en-US" sz="28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4.Make summery of the text in English.</a:t>
            </a:r>
            <a:endParaRPr lang="uk-UA" sz="2000" dirty="0">
              <a:solidFill>
                <a:schemeClr val="bg1"/>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1026" name="Picture 2" descr="Человек для презентации - фото и картинки abrakadabra.fun"/>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4435" b="94900" l="1300" r="63900">
                        <a14:foregroundMark x1="13200" y1="19623" x2="19000" y2="15078"/>
                        <a14:foregroundMark x1="20200" y1="15078" x2="27200" y2="16630"/>
                        <a14:foregroundMark x1="28200" y1="16962" x2="31500" y2="19069"/>
                        <a14:foregroundMark x1="26200" y1="15854" x2="21600" y2="14191"/>
                        <a14:foregroundMark x1="22900" y1="13747" x2="27000" y2="15632"/>
                      </a14:backgroundRemoval>
                    </a14:imgEffect>
                  </a14:imgLayer>
                </a14:imgProps>
              </a:ext>
              <a:ext uri="{28A0092B-C50C-407E-A947-70E740481C1C}">
                <a14:useLocalDpi xmlns:a14="http://schemas.microsoft.com/office/drawing/2010/main" val="0"/>
              </a:ext>
            </a:extLst>
          </a:blip>
          <a:srcRect/>
          <a:stretch>
            <a:fillRect/>
          </a:stretch>
        </p:blipFill>
        <p:spPr bwMode="auto">
          <a:xfrm>
            <a:off x="7270477" y="2476359"/>
            <a:ext cx="3916357" cy="3532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65052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96388" y="689842"/>
            <a:ext cx="11251474" cy="5478423"/>
          </a:xfrm>
          <a:prstGeom prst="rect">
            <a:avLst/>
          </a:prstGeom>
        </p:spPr>
        <p:txBody>
          <a:bodyPr wrap="square">
            <a:spAutoFit/>
          </a:bodyPr>
          <a:lstStyle/>
          <a:p>
            <a:pPr indent="450215" algn="just">
              <a:lnSpc>
                <a:spcPct val="125000"/>
              </a:lnSpc>
              <a:spcAft>
                <a:spcPts val="0"/>
              </a:spcAft>
            </a:pPr>
            <a:r>
              <a:rPr lang="uk-UA" sz="2000" dirty="0" err="1">
                <a:solidFill>
                  <a:schemeClr val="bg1"/>
                </a:solidFill>
                <a:latin typeface="Times New Roman" panose="02020603050405020304" pitchFamily="18" charset="0"/>
                <a:ea typeface="Times New Roman" panose="02020603050405020304" pitchFamily="18" charset="0"/>
              </a:rPr>
              <a:t>Nowadays</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being</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able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to</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speak</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a:solidFill>
                  <a:schemeClr val="bg1"/>
                </a:solidFill>
                <a:latin typeface="Times New Roman" panose="02020603050405020304" pitchFamily="18" charset="0"/>
                <a:ea typeface="Times New Roman" panose="02020603050405020304" pitchFamily="18" charset="0"/>
              </a:rPr>
              <a:t>a</a:t>
            </a:r>
            <a:r>
              <a:rPr lang="uk-UA" sz="2000" spc="40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second</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language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is</a:t>
            </a:r>
            <a:r>
              <a:rPr lang="uk-UA" sz="2000" dirty="0">
                <a:solidFill>
                  <a:schemeClr val="bg1"/>
                </a:solidFill>
                <a:latin typeface="Times New Roman" panose="02020603050405020304" pitchFamily="18" charset="0"/>
                <a:ea typeface="Times New Roman" panose="02020603050405020304" pitchFamily="18" charset="0"/>
              </a:rPr>
              <a:t> a</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huge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advantage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multicultural</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world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with</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multilingual</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speakers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having</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more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than</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one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way</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of</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viewing</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world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earning</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more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and</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even</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having</a:t>
            </a:r>
            <a:r>
              <a:rPr lang="uk-UA" sz="2000" spc="-2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better</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mental</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health</a:t>
            </a:r>
            <a:r>
              <a:rPr lang="uk-UA" sz="2000" dirty="0">
                <a:solidFill>
                  <a:schemeClr val="bg1"/>
                </a:solidFill>
                <a:latin typeface="Times New Roman" panose="02020603050405020304" pitchFamily="18" charset="0"/>
                <a:ea typeface="Times New Roman" panose="02020603050405020304" pitchFamily="18" charset="0"/>
              </a:rPr>
              <a:t>.</a:t>
            </a:r>
          </a:p>
          <a:p>
            <a:pPr indent="450215" algn="just">
              <a:lnSpc>
                <a:spcPct val="125000"/>
              </a:lnSpc>
              <a:spcAft>
                <a:spcPts val="0"/>
              </a:spcAft>
            </a:pP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third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most</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spoken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language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world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beaten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only</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by</a:t>
            </a:r>
            <a:r>
              <a:rPr lang="uk-UA" sz="2000" spc="-38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Chinese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and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Spanish</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Approximately</a:t>
            </a:r>
            <a:r>
              <a:rPr lang="uk-UA" sz="2000" dirty="0">
                <a:solidFill>
                  <a:schemeClr val="bg1"/>
                </a:solidFill>
                <a:latin typeface="Times New Roman" panose="02020603050405020304" pitchFamily="18" charset="0"/>
                <a:ea typeface="Times New Roman" panose="02020603050405020304" pitchFamily="18" charset="0"/>
              </a:rPr>
              <a:t> 1.5 </a:t>
            </a:r>
            <a:r>
              <a:rPr lang="uk-UA" sz="2000" dirty="0" err="1">
                <a:solidFill>
                  <a:schemeClr val="bg1"/>
                </a:solidFill>
                <a:latin typeface="Times New Roman" panose="02020603050405020304" pitchFamily="18" charset="0"/>
                <a:ea typeface="Times New Roman" panose="02020603050405020304" pitchFamily="18" charset="0"/>
              </a:rPr>
              <a:t>billion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people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speak</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more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than</a:t>
            </a:r>
            <a:r>
              <a:rPr lang="uk-UA" sz="2000" dirty="0">
                <a:solidFill>
                  <a:schemeClr val="bg1"/>
                </a:solidFill>
                <a:latin typeface="Times New Roman" panose="02020603050405020304" pitchFamily="18" charset="0"/>
                <a:ea typeface="Times New Roman" panose="02020603050405020304" pitchFamily="18" charset="0"/>
              </a:rPr>
              <a:t> 350</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million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speakers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use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it</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as</a:t>
            </a:r>
            <a:r>
              <a:rPr lang="uk-UA" sz="2000" dirty="0">
                <a:solidFill>
                  <a:schemeClr val="bg1"/>
                </a:solidFill>
                <a:latin typeface="Times New Roman" panose="02020603050405020304" pitchFamily="18" charset="0"/>
                <a:ea typeface="Times New Roman" panose="02020603050405020304" pitchFamily="18" charset="0"/>
              </a:rPr>
              <a:t> a</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mother</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tongue</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and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spc="4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rest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study</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it</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as</a:t>
            </a:r>
            <a:r>
              <a:rPr lang="uk-UA" sz="2000" dirty="0">
                <a:solidFill>
                  <a:schemeClr val="bg1"/>
                </a:solidFill>
                <a:latin typeface="Times New Roman" panose="02020603050405020304" pitchFamily="18" charset="0"/>
                <a:ea typeface="Times New Roman" panose="02020603050405020304" pitchFamily="18" charset="0"/>
              </a:rPr>
              <a:t> a </a:t>
            </a:r>
            <a:r>
              <a:rPr lang="uk-UA" sz="2000" dirty="0" err="1">
                <a:solidFill>
                  <a:schemeClr val="bg1"/>
                </a:solidFill>
                <a:latin typeface="Times New Roman" panose="02020603050405020304" pitchFamily="18" charset="0"/>
                <a:ea typeface="Times New Roman" panose="02020603050405020304" pitchFamily="18" charset="0"/>
              </a:rPr>
              <a:t>foreign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language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a:solidFill>
                  <a:schemeClr val="bg1"/>
                </a:solidFill>
                <a:latin typeface="Times New Roman" panose="02020603050405020304" pitchFamily="18" charset="0"/>
                <a:ea typeface="Times New Roman" panose="02020603050405020304" pitchFamily="18" charset="0"/>
                <a:hlinkClick r:id="rId3"/>
              </a:rPr>
              <a:t>1</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It</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language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of</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web</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with</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html</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a:solidFill>
                  <a:schemeClr val="bg1"/>
                </a:solidFill>
                <a:latin typeface="Times New Roman" panose="02020603050405020304" pitchFamily="18" charset="0"/>
                <a:ea typeface="Times New Roman" panose="02020603050405020304" pitchFamily="18" charset="0"/>
              </a:rPr>
              <a:t>CSS, PHP </a:t>
            </a:r>
            <a:r>
              <a:rPr lang="uk-UA" sz="2000" dirty="0" err="1">
                <a:solidFill>
                  <a:schemeClr val="bg1"/>
                </a:solidFill>
                <a:latin typeface="Times New Roman" panose="02020603050405020304" pitchFamily="18" charset="0"/>
                <a:ea typeface="Times New Roman" panose="02020603050405020304" pitchFamily="18" charset="0"/>
              </a:rPr>
              <a:t>and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all</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other</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computer</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languages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written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If</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you</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look</a:t>
            </a:r>
            <a:r>
              <a:rPr lang="uk-UA" sz="2000" spc="-38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at</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source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code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of</a:t>
            </a:r>
            <a:r>
              <a:rPr lang="uk-UA" sz="2000" dirty="0">
                <a:solidFill>
                  <a:schemeClr val="bg1"/>
                </a:solidFill>
                <a:latin typeface="Times New Roman" panose="02020603050405020304" pitchFamily="18" charset="0"/>
                <a:ea typeface="Times New Roman" panose="02020603050405020304" pitchFamily="18" charset="0"/>
              </a:rPr>
              <a:t> a </a:t>
            </a:r>
            <a:r>
              <a:rPr lang="uk-UA" sz="2000" dirty="0" err="1">
                <a:solidFill>
                  <a:schemeClr val="bg1"/>
                </a:solidFill>
                <a:latin typeface="Times New Roman" panose="02020603050405020304" pitchFamily="18" charset="0"/>
                <a:ea typeface="Times New Roman" panose="02020603050405020304" pitchFamily="18" charset="0"/>
              </a:rPr>
              <a:t>Chinese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website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it</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still</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written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Similarly</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all</a:t>
            </a:r>
            <a:r>
              <a:rPr lang="uk-UA" sz="2000" spc="-1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air</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traffic</a:t>
            </a:r>
            <a:r>
              <a:rPr lang="uk-UA" sz="2000" spc="-2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control</a:t>
            </a:r>
            <a:r>
              <a:rPr lang="uk-UA" sz="2000" spc="1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is</a:t>
            </a:r>
            <a:r>
              <a:rPr lang="uk-UA" sz="2000" spc="-1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done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dirty="0">
                <a:solidFill>
                  <a:schemeClr val="bg1"/>
                </a:solidFill>
                <a:latin typeface="Times New Roman" panose="02020603050405020304" pitchFamily="18" charset="0"/>
                <a:ea typeface="Times New Roman" panose="02020603050405020304" pitchFamily="18" charset="0"/>
              </a:rPr>
              <a:t>.</a:t>
            </a:r>
          </a:p>
          <a:p>
            <a:pPr indent="450215" algn="just">
              <a:lnSpc>
                <a:spcPct val="125000"/>
              </a:lnSpc>
              <a:spcAft>
                <a:spcPts val="0"/>
              </a:spcAft>
            </a:pP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also</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spc="4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global</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language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of</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many</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businesses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even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outside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of</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UK,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USA, </a:t>
            </a:r>
            <a:r>
              <a:rPr lang="uk-UA" sz="2000" dirty="0" err="1">
                <a:solidFill>
                  <a:schemeClr val="bg1"/>
                </a:solidFill>
                <a:latin typeface="Times New Roman" panose="02020603050405020304" pitchFamily="18" charset="0"/>
                <a:ea typeface="Times New Roman" panose="02020603050405020304" pitchFamily="18" charset="0"/>
              </a:rPr>
              <a:t>Canada</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Australia</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Ireland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and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New</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Zealand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also</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official</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language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of</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India</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Philippines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many</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sub-Saharan</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African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countries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various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Caribbean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and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Pacific</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island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nations</a:t>
            </a:r>
            <a:r>
              <a:rPr lang="uk-UA" sz="2000" dirty="0">
                <a:solidFill>
                  <a:schemeClr val="bg1"/>
                </a:solidFill>
                <a:latin typeface="Times New Roman" panose="02020603050405020304" pitchFamily="18" charset="0"/>
                <a:ea typeface="Times New Roman" panose="02020603050405020304" pitchFamily="18" charset="0"/>
              </a:rPr>
              <a:t>.</a:t>
            </a:r>
            <a:r>
              <a:rPr lang="uk-UA" sz="2000" spc="4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If</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you</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have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international</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meeting</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France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for</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example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odds</a:t>
            </a:r>
            <a:r>
              <a:rPr lang="uk-UA" sz="2000" spc="4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are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that</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you</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will</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be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asked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to</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speak</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dirty="0">
                <a:solidFill>
                  <a:schemeClr val="bg1"/>
                </a:solidFill>
                <a:latin typeface="Times New Roman" panose="02020603050405020304" pitchFamily="18" charset="0"/>
                <a:ea typeface="Times New Roman" panose="02020603050405020304" pitchFamily="18" charset="0"/>
              </a:rPr>
              <a:t>.</a:t>
            </a:r>
            <a:r>
              <a:rPr lang="uk-UA" sz="2000" spc="4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largest</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international</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companies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such</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as</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Daimler-Chrysler</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Nokia</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Renault</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Samsung</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Technicolor</a:t>
            </a:r>
            <a:r>
              <a:rPr lang="uk-UA" sz="2000" dirty="0">
                <a:solidFill>
                  <a:schemeClr val="bg1"/>
                </a:solidFill>
                <a:latin typeface="Times New Roman" panose="02020603050405020304" pitchFamily="18" charset="0"/>
                <a:ea typeface="Times New Roman" panose="02020603050405020304" pitchFamily="18" charset="0"/>
              </a:rPr>
              <a:t>,</a:t>
            </a:r>
            <a:r>
              <a:rPr lang="uk-UA" sz="2000" spc="40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and</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a:solidFill>
                  <a:schemeClr val="bg1"/>
                </a:solidFill>
                <a:latin typeface="Times New Roman" panose="02020603050405020304" pitchFamily="18" charset="0"/>
                <a:ea typeface="Times New Roman" panose="02020603050405020304" pitchFamily="18" charset="0"/>
              </a:rPr>
              <a:t>Microsoft </a:t>
            </a:r>
            <a:r>
              <a:rPr lang="uk-UA" sz="2000" dirty="0" err="1">
                <a:solidFill>
                  <a:schemeClr val="bg1"/>
                </a:solidFill>
                <a:latin typeface="Times New Roman" panose="02020603050405020304" pitchFamily="18" charset="0"/>
                <a:ea typeface="Times New Roman" panose="02020603050405020304" pitchFamily="18" charset="0"/>
              </a:rPr>
              <a:t>in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Beijing</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have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all</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said</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that</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their</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common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corporate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language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Many</a:t>
            </a:r>
            <a:r>
              <a:rPr lang="uk-UA" sz="2000" spc="-3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smaller</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companies</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have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the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same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policy</a:t>
            </a:r>
            <a:r>
              <a:rPr lang="uk-UA" sz="2000" spc="10" dirty="0">
                <a:solidFill>
                  <a:schemeClr val="bg1"/>
                </a:solidFill>
                <a:latin typeface="Times New Roman" panose="02020603050405020304" pitchFamily="18" charset="0"/>
                <a:ea typeface="Times New Roman" panose="02020603050405020304" pitchFamily="18" charset="0"/>
              </a:rPr>
              <a:t> </a:t>
            </a:r>
            <a:r>
              <a:rPr lang="uk-UA" sz="2000" dirty="0">
                <a:solidFill>
                  <a:schemeClr val="bg1"/>
                </a:solidFill>
                <a:latin typeface="Times New Roman" panose="02020603050405020304" pitchFamily="18" charset="0"/>
                <a:ea typeface="Times New Roman" panose="02020603050405020304" pitchFamily="18" charset="0"/>
              </a:rPr>
              <a:t>.</a:t>
            </a:r>
          </a:p>
        </p:txBody>
      </p:sp>
    </p:spTree>
    <p:extLst>
      <p:ext uri="{BB962C8B-B14F-4D97-AF65-F5344CB8AC3E}">
        <p14:creationId xmlns:p14="http://schemas.microsoft.com/office/powerpoint/2010/main" val="2075274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0262" y="396013"/>
            <a:ext cx="11199223" cy="6093976"/>
          </a:xfrm>
          <a:prstGeom prst="rect">
            <a:avLst/>
          </a:prstGeom>
        </p:spPr>
        <p:txBody>
          <a:bodyPr wrap="square">
            <a:spAutoFit/>
          </a:bodyPr>
          <a:lstStyle/>
          <a:p>
            <a:pPr indent="450215" algn="just">
              <a:lnSpc>
                <a:spcPct val="125000"/>
              </a:lnSpc>
              <a:spcAft>
                <a:spcPts val="0"/>
              </a:spcAft>
            </a:pP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If</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you</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are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non-native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speaker</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language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or</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just</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someone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who</a:t>
            </a:r>
            <a:r>
              <a:rPr lang="uk-UA"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has</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difficulties</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with</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it</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you</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may</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wondering</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Why</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should</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I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put</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time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uk-UA" sz="2400" b="1" spc="-38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energy</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into</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perfecting</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my</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business</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Why</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must</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I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give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it</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greater</a:t>
            </a:r>
            <a:r>
              <a:rPr lang="uk-UA" sz="2400" b="1" spc="-38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significance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than</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any</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other</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language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I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know</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Why</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it</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standard</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judging</a:t>
            </a:r>
            <a:r>
              <a:rPr lang="uk-UA" sz="2400" b="1" spc="-1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whether</a:t>
            </a:r>
            <a:r>
              <a:rPr lang="uk-UA"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someone</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uk-UA"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fit</a:t>
            </a:r>
            <a:r>
              <a:rPr lang="uk-UA"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a:t>
            </a:r>
            <a:r>
              <a:rPr lang="uk-UA"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job</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or</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not</a:t>
            </a:r>
            <a:r>
              <a:rPr lang="uk-UA"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Deciding</a:t>
            </a:r>
            <a:r>
              <a:rPr lang="ru-RU" sz="2400" b="1" spc="10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whether</a:t>
            </a:r>
            <a:r>
              <a:rPr lang="ru-RU" sz="2400" b="1" spc="13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ru-RU" sz="2400" b="1" spc="12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ru-RU" sz="2400" b="1" spc="11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important</a:t>
            </a:r>
            <a:r>
              <a:rPr lang="ru-RU" sz="2400" b="1" spc="12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a:t>
            </a:r>
            <a:r>
              <a:rPr lang="ru-RU" sz="2400" b="1" spc="13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business</a:t>
            </a:r>
            <a:r>
              <a:rPr lang="ru-RU" sz="2400" b="1" spc="12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not</a:t>
            </a:r>
            <a:r>
              <a:rPr lang="ru-RU" sz="2400" b="1" spc="11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a:t>
            </a:r>
            <a:r>
              <a:rPr lang="ru-RU" sz="2400" b="1" spc="13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question</a:t>
            </a:r>
            <a:r>
              <a:rPr lang="ru-RU" sz="2400" b="1" spc="14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giving</a:t>
            </a:r>
            <a:r>
              <a:rPr lang="ru-RU" sz="2400" b="1" spc="10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ru-RU" sz="2400" b="1" spc="13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language</a:t>
            </a:r>
            <a:r>
              <a:rPr lang="ru-RU" sz="2400" b="1" spc="13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greater</a:t>
            </a:r>
            <a:r>
              <a:rPr lang="ru-RU" sz="2400" b="1" spc="11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importance</a:t>
            </a:r>
            <a:r>
              <a:rPr lang="ru-RU" sz="2400" b="1" spc="13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a:t>
            </a:r>
            <a:r>
              <a:rPr lang="ru-RU" sz="2400" b="1" spc="11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general</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400" b="1" spc="12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It</a:t>
            </a:r>
            <a:r>
              <a:rPr lang="ru-RU" sz="2400" b="1" spc="11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ru-RU" sz="2400" b="1" spc="11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simply</a:t>
            </a:r>
            <a:r>
              <a:rPr lang="ru-RU" sz="2400" b="1" spc="10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a:t>
            </a:r>
            <a:r>
              <a:rPr lang="ru-RU" sz="2400" b="1" spc="13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question</a:t>
            </a:r>
            <a:r>
              <a:rPr lang="ru-RU" sz="2400" b="1" spc="-38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survival</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successful</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communication</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world</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with</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ever</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growing</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levels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globalisation</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interconnectivity</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importance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prompt</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appropriate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forms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communication</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increases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rapidly</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With</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trade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relations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between</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companies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from</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all</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over</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world</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need</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common</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language</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to</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communicate</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undeniable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language</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mostly</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used</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between</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any</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internationally</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acting</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company</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agent</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This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not</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only</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true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companies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that</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do</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business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within</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English-speaking</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world</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but</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also</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companies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from</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other</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countries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that</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use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as</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their</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chosen</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language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to</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communicate</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their</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lingua</a:t>
            </a:r>
            <a:r>
              <a:rPr lang="ru-RU" sz="24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franca</a:t>
            </a:r>
            <a:r>
              <a:rPr lang="ru-RU" sz="24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uk-UA" sz="24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1323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57347" y="1009449"/>
            <a:ext cx="11042469" cy="5093702"/>
          </a:xfrm>
          <a:prstGeom prst="rect">
            <a:avLst/>
          </a:prstGeom>
        </p:spPr>
        <p:txBody>
          <a:bodyPr wrap="square">
            <a:spAutoFit/>
          </a:bodyPr>
          <a:lstStyle/>
          <a:p>
            <a:pPr indent="450215" algn="just">
              <a:lnSpc>
                <a:spcPct val="125000"/>
              </a:lnSpc>
              <a:spcAft>
                <a:spcPts val="0"/>
              </a:spcAft>
            </a:pP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Therefore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knowledge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that</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specifically</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used</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within</a:t>
            </a:r>
            <a:r>
              <a:rPr lang="uk-UA" sz="2000" b="1" spc="-38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business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contexts</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very</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important</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Improving</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your</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personal</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skills</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business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can</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have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high</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impact</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on</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your</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career</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whether</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you</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are</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just</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beginning</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it</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start</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learning</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or</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whether</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you</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want</a:t>
            </a:r>
            <a:r>
              <a:rPr lang="uk-UA" sz="2000" b="1" spc="4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to</a:t>
            </a:r>
            <a:r>
              <a:rPr lang="uk-UA" sz="2000" b="1" spc="-38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improve</a:t>
            </a:r>
            <a:r>
              <a:rPr lang="uk-UA" sz="2000" b="1" spc="2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your</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already</a:t>
            </a:r>
            <a:r>
              <a:rPr lang="uk-UA" sz="2000" b="1" spc="-4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existing</a:t>
            </a:r>
            <a:r>
              <a:rPr lang="uk-UA" sz="2000" b="1" spc="-2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skills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pPr indent="450215" algn="just">
              <a:lnSpc>
                <a:spcPct val="125000"/>
              </a:lnSpc>
              <a:spcAft>
                <a:spcPts val="0"/>
              </a:spcAft>
            </a:pP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Business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considered</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special</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branch</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within</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general</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studies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due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to</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use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specialised</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vocabulary</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jargon</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good</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grasp</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knowledge</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general</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well</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deep</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understanding</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special</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forms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are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needed</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to</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build</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successfully</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career</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international</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environment</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This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knowledge</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important</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both</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written</a:t>
            </a:r>
            <a:r>
              <a:rPr lang="uk-UA" sz="2000" b="1" spc="-38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oral</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forms</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communication</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such</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as</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email</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letters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phone</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calls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uk-UA" sz="2000" b="1" spc="-38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meetings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r>
              <a:rPr lang="uk-UA"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presentations</a:t>
            </a:r>
            <a:r>
              <a:rPr lang="uk-UA" sz="2000" b="1" spc="1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uk-UA"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speeches</a:t>
            </a:r>
            <a:r>
              <a:rPr lang="uk-UA"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There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are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many</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scholars</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journalists</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that</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argue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favour</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approach</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that</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there</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are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more</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similarities</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between</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general</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Business</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than</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there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are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differences</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This</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is</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probably</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very</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true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as</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you</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will</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have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to</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know</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basic</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rules</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English</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grammar</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both</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in</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written</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spoken</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forms</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and</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you</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also</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will</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have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to</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know</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basic</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amount</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of</a:t>
            </a:r>
            <a:r>
              <a:rPr lang="ru-RU" sz="2000" b="1" spc="5"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vocabulary</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to</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hold</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even</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the</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easiest</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000" b="1"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conversation</a:t>
            </a: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endParaRPr lang="uk-UA" sz="2000" b="1"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23471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4137" y="1096004"/>
            <a:ext cx="11277600" cy="5093702"/>
          </a:xfrm>
          <a:prstGeom prst="rect">
            <a:avLst/>
          </a:prstGeom>
        </p:spPr>
        <p:txBody>
          <a:bodyPr wrap="square">
            <a:spAutoFit/>
          </a:bodyPr>
          <a:lstStyle/>
          <a:p>
            <a:pPr indent="450215" algn="just">
              <a:lnSpc>
                <a:spcPct val="125000"/>
              </a:lnSpc>
              <a:spcAft>
                <a:spcPts val="0"/>
              </a:spcAft>
            </a:pPr>
            <a:r>
              <a:rPr lang="uk-UA" sz="2000" dirty="0" err="1">
                <a:solidFill>
                  <a:schemeClr val="bg1"/>
                </a:solidFill>
                <a:latin typeface="Times New Roman" panose="02020603050405020304" pitchFamily="18" charset="0"/>
                <a:ea typeface="Times New Roman" panose="02020603050405020304" pitchFamily="18" charset="0"/>
              </a:rPr>
              <a:t>Certain</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core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skills</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general</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are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required</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such</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as</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fluency</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listening</a:t>
            </a:r>
            <a:r>
              <a:rPr lang="uk-UA" sz="2000" dirty="0">
                <a:solidFill>
                  <a:schemeClr val="bg1"/>
                </a:solidFill>
                <a:latin typeface="Times New Roman" panose="02020603050405020304" pitchFamily="18" charset="0"/>
                <a:ea typeface="Times New Roman" panose="02020603050405020304" pitchFamily="18" charset="0"/>
              </a:rPr>
              <a:t>,</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reading</a:t>
            </a:r>
            <a:r>
              <a:rPr lang="uk-UA" sz="2000" spc="4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and</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writing</a:t>
            </a:r>
            <a:r>
              <a:rPr lang="uk-UA" sz="2000" spc="-2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in</a:t>
            </a:r>
            <a:r>
              <a:rPr lang="uk-UA" sz="2000" spc="1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order</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to</a:t>
            </a:r>
            <a:r>
              <a:rPr lang="uk-UA" sz="2000" spc="-2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be</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able</a:t>
            </a:r>
            <a:r>
              <a:rPr lang="uk-UA" sz="2000" spc="5"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to</a:t>
            </a:r>
            <a:r>
              <a:rPr lang="uk-UA" sz="2000" spc="-1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improve</a:t>
            </a:r>
            <a:r>
              <a:rPr lang="uk-UA" sz="2000" spc="2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your</a:t>
            </a:r>
            <a:r>
              <a:rPr lang="uk-UA" sz="200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business</a:t>
            </a:r>
            <a:r>
              <a:rPr lang="uk-UA" sz="2000" spc="-10" dirty="0">
                <a:solidFill>
                  <a:schemeClr val="bg1"/>
                </a:solidFill>
                <a:latin typeface="Times New Roman" panose="02020603050405020304" pitchFamily="18" charset="0"/>
                <a:ea typeface="Times New Roman" panose="02020603050405020304" pitchFamily="18" charset="0"/>
              </a:rPr>
              <a:t> </a:t>
            </a:r>
            <a:r>
              <a:rPr lang="uk-UA" sz="2000" dirty="0" err="1">
                <a:solidFill>
                  <a:schemeClr val="bg1"/>
                </a:solidFill>
                <a:latin typeface="Times New Roman" panose="02020603050405020304" pitchFamily="18" charset="0"/>
                <a:ea typeface="Times New Roman" panose="02020603050405020304" pitchFamily="18" charset="0"/>
              </a:rPr>
              <a:t>English</a:t>
            </a:r>
            <a:r>
              <a:rPr lang="uk-UA" sz="2000" dirty="0">
                <a:solidFill>
                  <a:schemeClr val="bg1"/>
                </a:solidFill>
                <a:latin typeface="Times New Roman" panose="02020603050405020304" pitchFamily="18" charset="0"/>
                <a:ea typeface="Times New Roman" panose="02020603050405020304" pitchFamily="18" charset="0"/>
              </a:rPr>
              <a:t>.</a:t>
            </a:r>
          </a:p>
          <a:p>
            <a:pPr indent="450215" algn="just">
              <a:lnSpc>
                <a:spcPct val="125000"/>
              </a:lnSpc>
              <a:spcAft>
                <a:spcPts val="0"/>
              </a:spcAft>
            </a:pPr>
            <a:r>
              <a:rPr lang="en-US" sz="2000" dirty="0">
                <a:solidFill>
                  <a:schemeClr val="bg1"/>
                </a:solidFill>
                <a:latin typeface="Times New Roman" panose="02020603050405020304" pitchFamily="18" charset="0"/>
                <a:ea typeface="Times New Roman" panose="02020603050405020304" pitchFamily="18" charset="0"/>
              </a:rPr>
              <a:t>Most certainly, you are asking yourself the question in how far business English varies from general English if there are more similarities than differences. Even if you have tremendous English skills, you might lack specific knowledge of English that is used in a business and trade environment. Business English focuses on skills that are applicable to the workplace, on special vocabulary that you might encounter during phone calls, negotiations, meetings, proposals, and also on general topics that occur within international trade relations.</a:t>
            </a:r>
            <a:endParaRPr lang="uk-UA" sz="2000" dirty="0">
              <a:solidFill>
                <a:schemeClr val="bg1"/>
              </a:solidFill>
              <a:latin typeface="Times New Roman" panose="02020603050405020304" pitchFamily="18" charset="0"/>
              <a:ea typeface="Times New Roman" panose="02020603050405020304" pitchFamily="18" charset="0"/>
            </a:endParaRPr>
          </a:p>
          <a:p>
            <a:pPr indent="450215" algn="just">
              <a:lnSpc>
                <a:spcPct val="125000"/>
              </a:lnSpc>
              <a:spcAft>
                <a:spcPts val="0"/>
              </a:spcAft>
            </a:pPr>
            <a:r>
              <a:rPr lang="en-US" sz="2000" dirty="0">
                <a:solidFill>
                  <a:schemeClr val="bg1"/>
                </a:solidFill>
                <a:latin typeface="Times New Roman" panose="02020603050405020304" pitchFamily="18" charset="0"/>
                <a:ea typeface="Times New Roman" panose="02020603050405020304" pitchFamily="18" charset="0"/>
              </a:rPr>
              <a:t>Thus, Business English is the language for doing international business. As a consequence, companies need those employees who are in relation with foreign clients or suppliers having the skills in English which enable them to do their work efficiently. Even if employees have good knowledge of the English language, they still need to acquire the language to their professional area (logistics, human resources, economics, etc.). Discussion questions:</a:t>
            </a:r>
            <a:endParaRPr lang="uk-UA" sz="2000" dirty="0">
              <a:solidFill>
                <a:schemeClr val="bg1"/>
              </a:solidFill>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683514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конференц-зал)">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Office_30104599_TF66741836" id="{AA3878B7-3FDB-4B6B-A8DF-73093994643B}" vid="{911F6A47-A707-4A03-9914-480CE2EF2D90}"/>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EEA25CC0A0AC24199CDC46C25B8B0BC" ma:contentTypeVersion="10" ma:contentTypeDescription="Create a new document." ma:contentTypeScope="" ma:versionID="e3b47856d4cf355c0dacb39e1084d14f">
  <xsd:schema xmlns:xsd="http://www.w3.org/2001/XMLSchema" xmlns:xs="http://www.w3.org/2001/XMLSchema" xmlns:p="http://schemas.microsoft.com/office/2006/metadata/properties" xmlns:ns1="http://schemas.microsoft.com/sharepoint/v3" xmlns:ns2="6dc4bcd6-49db-4c07-9060-8acfc67cef9f" xmlns:ns3="fb0879af-3eba-417a-a55a-ffe6dcd6ca77" targetNamespace="http://schemas.microsoft.com/office/2006/metadata/properties" ma:root="true" ma:fieldsID="a845a615265fdb1f7b12cc65ac20ecbd" ns1:_="" ns2:_="" ns3:_="">
    <xsd:import namespace="http://schemas.microsoft.com/sharepoint/v3"/>
    <xsd:import namespace="6dc4bcd6-49db-4c07-9060-8acfc67cef9f"/>
    <xsd:import namespace="fb0879af-3eba-417a-a55a-ffe6dcd6ca77"/>
    <xsd:element name="properties">
      <xsd:complexType>
        <xsd:sequence>
          <xsd:element name="documentManagement">
            <xsd:complexType>
              <xsd:all>
                <xsd:element ref="ns2:MediaServiceMetadata" minOccurs="0"/>
                <xsd:element ref="ns2:MediaServiceFastMetadata" minOccurs="0"/>
                <xsd:element ref="ns2:MediaServiceOCR" minOccurs="0"/>
                <xsd:element ref="ns3:SharedWithUsers" minOccurs="0"/>
                <xsd:element ref="ns3:SharedWithDetails" minOccurs="0"/>
                <xsd:element ref="ns3:LastSharedByUser" minOccurs="0"/>
                <xsd:element ref="ns3:LastSharedByTime" minOccurs="0"/>
                <xsd:element ref="ns1:_ip_UnifiedCompliancePolicyProperties" minOccurs="0"/>
                <xsd:element ref="ns1:_ip_UnifiedCompliancePolicyUIAction" minOccurs="0"/>
                <xsd:element ref="ns2: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dc4bcd6-49db-4c07-9060-8acfc67cef9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7" nillable="true" ma:displayName="MediaServiceAutoTags" ma:internalName="MediaServiceAutoTag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b0879af-3eba-417a-a55a-ffe6dcd6ca77"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LastSharedByUser" ma:index="13" nillable="true" ma:displayName="Last Shared By User" ma:hidden="true" ma:internalName="LastSharedByUser" ma:readOnly="true">
      <xsd:simpleType>
        <xsd:restriction base="dms:Note"/>
      </xsd:simpleType>
    </xsd:element>
    <xsd:element name="LastSharedByTime" ma:index="14" nillable="true" ma:displayName="Last Shared By Time" ma:hidden="true" ma:internalName="LastSharedByTime" ma:readOnly="tru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DA1C8E2-513F-4C9C-99C7-9AE0E7429B06}">
  <ds:schemaRefs>
    <ds:schemaRef ds:uri="http://schemas.microsoft.com/office/2006/documentManagement/types"/>
    <ds:schemaRef ds:uri="http://purl.org/dc/dcmitype/"/>
    <ds:schemaRef ds:uri="6dc4bcd6-49db-4c07-9060-8acfc67cef9f"/>
    <ds:schemaRef ds:uri="http://schemas.microsoft.com/office/infopath/2007/PartnerControls"/>
    <ds:schemaRef ds:uri="http://purl.org/dc/elements/1.1/"/>
    <ds:schemaRef ds:uri="fb0879af-3eba-417a-a55a-ffe6dcd6ca77"/>
    <ds:schemaRef ds:uri="http://schemas.microsoft.com/office/2006/metadata/properties"/>
    <ds:schemaRef ds:uri="http://purl.org/dc/terms/"/>
    <ds:schemaRef ds:uri="http://schemas.openxmlformats.org/package/2006/metadata/core-properties"/>
    <ds:schemaRef ds:uri="http://schemas.microsoft.com/sharepoint/v3"/>
    <ds:schemaRef ds:uri="http://www.w3.org/XML/1998/namespace"/>
  </ds:schemaRefs>
</ds:datastoreItem>
</file>

<file path=customXml/itemProps2.xml><?xml version="1.0" encoding="utf-8"?>
<ds:datastoreItem xmlns:ds="http://schemas.openxmlformats.org/officeDocument/2006/customXml" ds:itemID="{3BFA294F-07D1-46AB-ABEC-1B0200FE30A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6dc4bcd6-49db-4c07-9060-8acfc67cef9f"/>
    <ds:schemaRef ds:uri="fb0879af-3eba-417a-a55a-ffe6dcd6ca7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83E0B16-80BF-4868-8813-6B17170D724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Процедуры начала года</Template>
  <TotalTime>0</TotalTime>
  <Words>1285</Words>
  <Application>Microsoft Office PowerPoint</Application>
  <PresentationFormat>Широкоэкранный</PresentationFormat>
  <Paragraphs>66</Paragraphs>
  <Slides>16</Slides>
  <Notes>16</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Calibri</vt:lpstr>
      <vt:lpstr>Century Gothic</vt:lpstr>
      <vt:lpstr>Times New Roman</vt:lpstr>
      <vt:lpstr>Wingdings 3</vt:lpstr>
      <vt:lpstr>Ион (конференц-зал)</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2023-08-10T13:55:57Z</dcterms:created>
  <dcterms:modified xsi:type="dcterms:W3CDTF">2023-08-10T14:08:58Z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