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61" r:id="rId11"/>
    <p:sldId id="260" r:id="rId12"/>
    <p:sldId id="259" r:id="rId13"/>
    <p:sldId id="271" r:id="rId14"/>
    <p:sldId id="270" r:id="rId15"/>
    <p:sldId id="26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60021" y="1566931"/>
            <a:ext cx="915270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623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5026"/>
            <a:ext cx="8708571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supply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achievements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depend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upon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branches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nourishment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grain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know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technical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know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start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spring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grain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cultivation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consist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summer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autumn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</p:txBody>
      </p:sp>
      <p:pic>
        <p:nvPicPr>
          <p:cNvPr id="3074" name="Picture 2" descr="нарисованные люди для презентации: 2 тыс изображений найдено в Яндекс  Картинках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7820" y1="9623" x2="57820" y2="9623"/>
                        <a14:foregroundMark x1="75355" y1="24268" x2="75355" y2="24268"/>
                        <a14:foregroundMark x1="70616" y1="33891" x2="70616" y2="33891"/>
                        <a14:foregroundMark x1="54502" y1="38912" x2="54502" y2="38912"/>
                        <a14:foregroundMark x1="20379" y1="59833" x2="20379" y2="59833"/>
                        <a14:foregroundMark x1="70142" y1="50628" x2="70142" y2="50628"/>
                        <a14:foregroundMark x1="80569" y1="28452" x2="80569" y2="28452"/>
                        <a14:foregroundMark x1="76777" y1="10879" x2="76777" y2="10879"/>
                        <a14:foregroundMark x1="63507" y1="17992" x2="63507" y2="17992"/>
                        <a14:foregroundMark x1="58294" y1="27615" x2="58294" y2="27615"/>
                        <a14:foregroundMark x1="58294" y1="33054" x2="58294" y2="33891"/>
                        <a14:foregroundMark x1="58768" y1="91213" x2="58768" y2="91213"/>
                        <a14:foregroundMark x1="80569" y1="92887" x2="80569" y2="92887"/>
                        <a14:foregroundMark x1="79147" y1="42678" x2="79147" y2="42678"/>
                        <a14:foregroundMark x1="74882" y1="33473" x2="74882" y2="33473"/>
                        <a14:foregroundMark x1="74882" y1="10460" x2="74882" y2="10460"/>
                        <a14:foregroundMark x1="15166" y1="56904" x2="15166" y2="569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920"/>
          <a:stretch/>
        </p:blipFill>
        <p:spPr bwMode="auto">
          <a:xfrm>
            <a:off x="7405987" y="2024743"/>
            <a:ext cx="4350583" cy="483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541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869" y="115900"/>
            <a:ext cx="9614262" cy="662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3614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31" y="731521"/>
            <a:ext cx="11698212" cy="5381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38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53" y="1140823"/>
            <a:ext cx="11593940" cy="3230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5741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895" y="133482"/>
            <a:ext cx="10746377" cy="651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22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hanks For Your Attention Wallpapers - Top Free Thanks For Your Attention  Backgrounds - WallpaperAcces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448" y="254648"/>
            <a:ext cx="11205164" cy="630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871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3634" y="400387"/>
            <a:ext cx="10049691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5 (2 год.)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Job Hunting</a:t>
            </a: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Agriculture, its origin and development</a:t>
            </a:r>
            <a:r>
              <a:rPr lang="uk-UA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Gerund. »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934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5691" y="222324"/>
            <a:ext cx="11129555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«Job Hunting. Agriculture, its origin and development. The Gerund. »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9968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8343" y="86916"/>
            <a:ext cx="11477897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20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0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2021.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99471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7714" y="0"/>
            <a:ext cx="11608526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</a:t>
            </a:r>
            <a:r>
              <a:rPr lang="en-US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Темы для презентаций [ 180+ шаблонов для студентов 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512" y="3200401"/>
            <a:ext cx="10134930" cy="263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6006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695" y="282494"/>
            <a:ext cx="11591364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Job Hunting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spc="2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uk-UA" sz="2400" spc="2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spc="27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uk-UA" sz="2400" spc="26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hunting</a:t>
            </a:r>
            <a:r>
              <a:rPr lang="uk-UA" sz="2400" spc="2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spc="2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spc="2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complicated</a:t>
            </a:r>
            <a:r>
              <a:rPr lang="uk-UA" sz="2400" spc="26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spc="2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uk-UA" sz="2400" spc="26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uk-UA" sz="2400" spc="2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several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stages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stage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purpose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types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solicited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invited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unsolicited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prospecting</a:t>
            </a:r>
            <a:r>
              <a:rPr lang="uk-UA" sz="2400" spc="1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uk-UA" sz="24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spc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solicited</a:t>
            </a:r>
            <a:r>
              <a:rPr lang="uk-UA" sz="24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uk-UA" sz="2400" spc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spc="1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uk-UA" sz="24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spc="1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uk-UA" sz="2400" spc="1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that</a:t>
            </a:r>
            <a:r>
              <a:rPr lang="uk-UA" sz="2400" spc="1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responds</a:t>
            </a:r>
            <a:r>
              <a:rPr lang="uk-UA" sz="24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advertisement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offering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unsolicited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written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announced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vacancies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catch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reader’s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interest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first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should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qualifications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resume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pages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education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accomplishments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prepare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successful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resume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review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summarize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experience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achievements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page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resume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ticket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interview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yourself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looking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offer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yourself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employer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295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633" y="959093"/>
            <a:ext cx="11530149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done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writing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curriculum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vitae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called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countries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“a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”) A CV 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resume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quite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simply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advert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sell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yourself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CV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employers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ask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purpose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CV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attractive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interesting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worth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considering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CV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following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details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interests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references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length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CV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differ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types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CV: </a:t>
            </a:r>
            <a:r>
              <a:rPr lang="uk-UA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chronological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information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presented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headings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recent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events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first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based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reveal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necessary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needed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applying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Then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personal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details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these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skill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headings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called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targeting</a:t>
            </a:r>
            <a:r>
              <a:rPr lang="uk-UA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CV”.</a:t>
            </a:r>
          </a:p>
        </p:txBody>
      </p:sp>
    </p:spTree>
    <p:extLst>
      <p:ext uri="{BB962C8B-B14F-4D97-AF65-F5344CB8AC3E}">
        <p14:creationId xmlns:p14="http://schemas.microsoft.com/office/powerpoint/2010/main" val="1146005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59130" y="0"/>
            <a:ext cx="8516983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Solicited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prospecting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letters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application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Chronological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skills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based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curriculum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vitae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good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impression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during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interview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Deciding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make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change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Researching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jobs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employers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pic>
        <p:nvPicPr>
          <p:cNvPr id="2050" name="Picture 2" descr="Женщины, Бизнес, люди, команда, презентация png | PNGWin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9457" y1="40702" x2="9457" y2="40702"/>
                        <a14:foregroundMark x1="10435" y1="7719" x2="10435" y2="7719"/>
                        <a14:foregroundMark x1="11196" y1="19298" x2="11196" y2="19298"/>
                        <a14:foregroundMark x1="1739" y1="52281" x2="1739" y2="52281"/>
                        <a14:foregroundMark x1="19130" y1="57719" x2="19130" y2="57719"/>
                        <a14:foregroundMark x1="43152" y1="26491" x2="43152" y2="26491"/>
                        <a14:foregroundMark x1="49891" y1="10175" x2="49891" y2="10175"/>
                        <a14:foregroundMark x1="71848" y1="23860" x2="71848" y2="23860"/>
                        <a14:foregroundMark x1="72391" y1="2456" x2="72391" y2="2456"/>
                        <a14:foregroundMark x1="71739" y1="8246" x2="71739" y2="8246"/>
                        <a14:foregroundMark x1="68152" y1="21754" x2="67717" y2="68596"/>
                        <a14:foregroundMark x1="89674" y1="10000" x2="85326" y2="35088"/>
                        <a14:foregroundMark x1="89348" y1="42105" x2="84239" y2="90351"/>
                        <a14:foregroundMark x1="95217" y1="46667" x2="95652" y2="92807"/>
                        <a14:foregroundMark x1="95761" y1="46140" x2="86522" y2="30877"/>
                        <a14:foregroundMark x1="93696" y1="18246" x2="94022" y2="44211"/>
                        <a14:foregroundMark x1="74891" y1="48596" x2="78370" y2="96140"/>
                        <a14:foregroundMark x1="53043" y1="44035" x2="55109" y2="76491"/>
                        <a14:foregroundMark x1="68152" y1="71579" x2="68913" y2="88246"/>
                        <a14:foregroundMark x1="85652" y1="35614" x2="84457" y2="59123"/>
                        <a14:foregroundMark x1="17174" y1="23684" x2="11957" y2="48246"/>
                        <a14:foregroundMark x1="3804" y1="26316" x2="13478" y2="51404"/>
                        <a14:foregroundMark x1="13152" y1="56140" x2="6087" y2="62632"/>
                        <a14:foregroundMark x1="8913" y1="50351" x2="6196" y2="73158"/>
                        <a14:foregroundMark x1="13478" y1="72105" x2="13478" y2="73509"/>
                        <a14:foregroundMark x1="14239" y1="83860" x2="14130" y2="86140"/>
                        <a14:foregroundMark x1="14130" y1="90702" x2="15000" y2="92456"/>
                        <a14:foregroundMark x1="5978" y1="77193" x2="5435" y2="78596"/>
                        <a14:foregroundMark x1="4239" y1="88246" x2="4239" y2="88246"/>
                        <a14:foregroundMark x1="3587" y1="94211" x2="3587" y2="94211"/>
                        <a14:foregroundMark x1="2609" y1="96667" x2="2609" y2="96667"/>
                        <a14:foregroundMark x1="10870" y1="14386" x2="10870" y2="14386"/>
                        <a14:foregroundMark x1="12609" y1="7719" x2="12609" y2="7719"/>
                        <a14:foregroundMark x1="11739" y1="4912" x2="11739" y2="4912"/>
                        <a14:foregroundMark x1="51848" y1="13509" x2="51739" y2="8772"/>
                        <a14:foregroundMark x1="53043" y1="23684" x2="52935" y2="24912"/>
                        <a14:foregroundMark x1="45435" y1="21404" x2="45435" y2="21404"/>
                        <a14:foregroundMark x1="51739" y1="83509" x2="49783" y2="94211"/>
                        <a14:foregroundMark x1="82717" y1="94737" x2="82717" y2="94737"/>
                        <a14:foregroundMark x1="96957" y1="29474" x2="99239" y2="442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3184949"/>
            <a:ext cx="5208724" cy="3227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570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" y="180225"/>
            <a:ext cx="11904617" cy="65964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Agriculture, its origin and development</a:t>
            </a:r>
            <a:endParaRPr lang="uk-UA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branches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majority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rural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population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development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depends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industrial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level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country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supplies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equipment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chemical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fertilizers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other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necessary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materials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achievements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several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sciences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especially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botany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zoology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chemistry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Those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achievements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depend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talent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various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circumstances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influence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That’s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character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become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branch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instance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chemical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fertilizers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machines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fertilizers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given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plant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cultivation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animal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breeding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branches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Wheat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rye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oats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barley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belong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cereals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nourishment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grain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cultivation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consists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plowing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sowing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harvesting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supplies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technical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sugar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beets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flax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hops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hemp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sunflower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work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starts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spring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over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autumn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spring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ploughs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harrows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fertilizes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sows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summer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summer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autumn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mows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threshes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grain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crops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picks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fruits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vegetables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Agriculture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single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branch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national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economy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depends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upon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climatic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conditions</a:t>
            </a:r>
            <a:r>
              <a:rPr lang="uk-UA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6226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Circuit">
      <a:dk1>
        <a:sysClr val="windowText" lastClr="000000"/>
      </a:dk1>
      <a:lt1>
        <a:sysClr val="window" lastClr="FFFFFF"/>
      </a:lt1>
      <a:dk2>
        <a:srgbClr val="8D1E14"/>
      </a:dk2>
      <a:lt2>
        <a:srgbClr val="FF744E"/>
      </a:lt2>
      <a:accent1>
        <a:srgbClr val="E9B758"/>
      </a:accent1>
      <a:accent2>
        <a:srgbClr val="FE8943"/>
      </a:accent2>
      <a:accent3>
        <a:srgbClr val="AEA27C"/>
      </a:accent3>
      <a:accent4>
        <a:srgbClr val="90B46E"/>
      </a:accent4>
      <a:accent5>
        <a:srgbClr val="71AEC1"/>
      </a:accent5>
      <a:accent6>
        <a:srgbClr val="C98DE7"/>
      </a:accent6>
      <a:hlink>
        <a:srgbClr val="FF7A22"/>
      </a:hlink>
      <a:folHlink>
        <a:srgbClr val="FDCD86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88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2000"/>
                <a:satMod val="1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971C58-AB76-4A2A-B231-5F8CA03CF49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13</TotalTime>
  <Words>1149</Words>
  <Application>Microsoft Office PowerPoint</Application>
  <PresentationFormat>Широкоэкранный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2023-08-10T15:14:56Z</dcterms:created>
  <dcterms:modified xsi:type="dcterms:W3CDTF">2023-08-10T15:28:16Z</dcterms:modified>
</cp:coreProperties>
</file>