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5" r:id="rId4"/>
    <p:sldId id="264" r:id="rId5"/>
    <p:sldId id="266" r:id="rId6"/>
    <p:sldId id="263" r:id="rId7"/>
    <p:sldId id="262" r:id="rId8"/>
    <p:sldId id="261" r:id="rId9"/>
    <p:sldId id="260" r:id="rId10"/>
    <p:sldId id="268" r:id="rId11"/>
    <p:sldId id="267" r:id="rId12"/>
    <p:sldId id="259" r:id="rId13"/>
    <p:sldId id="269" r:id="rId14"/>
    <p:sldId id="258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  <a:solidFill>
            <a:schemeClr val="accent1">
              <a:lumMod val="75000"/>
              <a:alpha val="40000"/>
            </a:schemeClr>
          </a:solidFill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0"/>
            <a:ext cx="2356674" cy="6853283"/>
            <a:chOff x="6627813" y="195452"/>
            <a:chExt cx="1952625" cy="5678299"/>
          </a:xfrm>
          <a:solidFill>
            <a:schemeClr val="accent1"/>
          </a:solidFill>
        </p:grpSpPr>
        <p:sp>
          <p:nvSpPr>
            <p:cNvPr id="11" name="Freeform 27"/>
            <p:cNvSpPr/>
            <p:nvPr/>
          </p:nvSpPr>
          <p:spPr bwMode="auto">
            <a:xfrm>
              <a:off x="6627813" y="19545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42011" y="286769"/>
            <a:ext cx="1009323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Презентації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endParaRPr lang="uk-UA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206 Садово-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паркове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господарство</a:t>
            </a:r>
            <a:endParaRPr lang="uk-UA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703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424" y="267757"/>
            <a:ext cx="11695610" cy="626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579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606" y="1260405"/>
            <a:ext cx="10659292" cy="4955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70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97" y="1240001"/>
            <a:ext cx="11739154" cy="435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533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03" y="1413374"/>
            <a:ext cx="11355977" cy="4025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2190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831" y="1367246"/>
            <a:ext cx="11336659" cy="3274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9130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anks For Your Atten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7"/>
          <a:stretch/>
        </p:blipFill>
        <p:spPr bwMode="auto">
          <a:xfrm>
            <a:off x="2386150" y="685183"/>
            <a:ext cx="7550330" cy="5240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820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0230" y="252341"/>
            <a:ext cx="10824754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8(2 год.)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Paper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World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The Participle. »  Grammar revision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  <a:tab pos="3150235" algn="ctr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practice grammar structures;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416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6720" y="675169"/>
            <a:ext cx="11504023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Topic «Test Paper. Review. The World of Business. The Participle. » Grammar revision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English.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841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199" y="0"/>
            <a:ext cx="9971315" cy="610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Mykola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 Isaacs,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англ.,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Murphy R. English Grammar in Use /Murphy R. – Cambridge University Press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2021.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42316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515" y="331029"/>
            <a:ext cx="11234057" cy="5055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24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4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(Procedure)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Make summery of the text in English</a:t>
            </a:r>
            <a:r>
              <a:rPr lang="en-US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5000"/>
              </a:lnSpc>
              <a:spcAft>
                <a:spcPts val="0"/>
              </a:spcAft>
            </a:pP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dynamic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ever-changing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landscape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transcends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borders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cultures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represents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collective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efforts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individuals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organizations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nations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create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economic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value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interconnected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global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marketplace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strive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innovate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compete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adapt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order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succeed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92360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549" y="266596"/>
            <a:ext cx="117130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revolves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around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exchange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goods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Whether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it's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local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shop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multinational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goal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meet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needs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desires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consumers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Supply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chains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stretch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across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continents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linking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producers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suppliers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customers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complex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web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transactions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digital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age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technology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become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driving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behind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growth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internet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revolutionized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communication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opened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up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opportunities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entrepreneurs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E-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commerce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platforms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made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easier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reach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consumers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worldwide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breaking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down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traditional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barriers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entry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However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without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challenges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Competition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fierce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must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constantly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innovate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stay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relevant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Economic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fluctuations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regulatory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changes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geopolitical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tensions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impact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bottom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line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must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agile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adaptable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ready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seize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opportunities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navigate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through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uncertainties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88569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549" y="266596"/>
            <a:ext cx="1178269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solely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about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profit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though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social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responsibility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gained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prominence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recognizing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importance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sustainable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practices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ethical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decision-making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Environmental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stewardship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employee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well-being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community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engagement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becoming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integral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aspects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successful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models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Entrepreneurship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lifeblood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fuels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innovation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drives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economic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growth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creates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job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opportunities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Through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risk-taking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perseverance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entrepreneurs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forefront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shaping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future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conclusion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dynamic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multifaceted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realm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shapes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our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global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economy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encompasses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wide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range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industries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technology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finance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healthcare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manufacturing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navigate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challenges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embrace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innovation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foster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responsible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practices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contribute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growth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prosperity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societies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around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93915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5623" y="416020"/>
            <a:ext cx="1019773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Discussion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questions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factors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make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up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technology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affect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modern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practices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challenges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face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today's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proper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social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responsibility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affect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environment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entrepreneurship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important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factor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Font typeface="+mj-lt"/>
              <a:buAutoNum type="arabicPeriod"/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contribute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growth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prosperity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societies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around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61636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971" y="404980"/>
            <a:ext cx="11185590" cy="6021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8914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C333A"/>
      </a:dk2>
      <a:lt2>
        <a:srgbClr val="D6ECED"/>
      </a:lt2>
      <a:accent1>
        <a:srgbClr val="DE32DE"/>
      </a:accent1>
      <a:accent2>
        <a:srgbClr val="F42B8A"/>
      </a:accent2>
      <a:accent3>
        <a:srgbClr val="349FE7"/>
      </a:accent3>
      <a:accent4>
        <a:srgbClr val="565FF8"/>
      </a:accent4>
      <a:accent5>
        <a:srgbClr val="876BE7"/>
      </a:accent5>
      <a:accent6>
        <a:srgbClr val="F268C2"/>
      </a:accent6>
      <a:hlink>
        <a:srgbClr val="F55CF9"/>
      </a:hlink>
      <a:folHlink>
        <a:srgbClr val="E8A0EE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F20B7C8E-B819-43F3-AAF9-EE50B1A8363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10</TotalTime>
  <Words>736</Words>
  <Application>Microsoft Office PowerPoint</Application>
  <PresentationFormat>Широкоэкранный</PresentationFormat>
  <Paragraphs>48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2</cp:revision>
  <dcterms:created xsi:type="dcterms:W3CDTF">2023-08-10T15:59:56Z</dcterms:created>
  <dcterms:modified xsi:type="dcterms:W3CDTF">2023-08-10T16:09:58Z</dcterms:modified>
</cp:coreProperties>
</file>