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9" r:id="rId5"/>
    <p:sldId id="268" r:id="rId6"/>
    <p:sldId id="267" r:id="rId7"/>
    <p:sldId id="266" r:id="rId8"/>
    <p:sldId id="265" r:id="rId9"/>
    <p:sldId id="264" r:id="rId10"/>
    <p:sldId id="263" r:id="rId11"/>
    <p:sldId id="262" r:id="rId12"/>
    <p:sldId id="261" r:id="rId13"/>
    <p:sldId id="260" r:id="rId14"/>
    <p:sldId id="271" r:id="rId15"/>
    <p:sldId id="272" r:id="rId16"/>
    <p:sldId id="27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206 Садово-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паркове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господарство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86" b="96071" l="9843" r="8976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554632">
            <a:off x="1129490" y="2524575"/>
            <a:ext cx="3424443" cy="377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13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086" y="128582"/>
            <a:ext cx="12104914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shareholders</a:t>
            </a:r>
            <a:r>
              <a:rPr lang="uk-UA" sz="2400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must</a:t>
            </a:r>
            <a:r>
              <a:rPr lang="uk-UA" sz="2400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sign</a:t>
            </a:r>
            <a:r>
              <a:rPr lang="uk-UA" sz="2400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2400" spc="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special</a:t>
            </a:r>
            <a:r>
              <a:rPr lang="uk-UA" sz="2400" spc="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2400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r>
              <a:rPr lang="uk-UA" sz="2400" spc="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spc="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purposes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IRS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requires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meet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following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requirements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domestic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corporation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allowable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shareholders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including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individuals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certain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trusts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estates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include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partnerships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corporations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non-resident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alien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shareholders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uk-UA" sz="2400" spc="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100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shareholders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stock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ineligible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corporation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i.e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certain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financial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institutions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insurance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domestic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international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corporations</a:t>
            </a:r>
            <a:r>
              <a:rPr lang="uk-UA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partnership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informal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partnership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400" spc="-38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partnership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whenever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together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registration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required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400" spc="-38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partnership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owners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personally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liable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debts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Profits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liability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responsibilities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shared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equally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among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unless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otherwise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specified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partnership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agreement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partnership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LP,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complex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structure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ru-RU" sz="2400" spc="-38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LP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composed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passive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investors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provide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startup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capital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receive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profits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say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partnership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managed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responsible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making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decisions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531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713" y="327060"/>
            <a:ext cx="11782697" cy="5709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LP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must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least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LP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000" spc="1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uk-UA" sz="2000" spc="1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</a:t>
            </a:r>
            <a:r>
              <a:rPr lang="uk-UA" sz="2000" spc="1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000" spc="1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uk-UA" sz="2000" spc="1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LP</a:t>
            </a:r>
            <a:r>
              <a:rPr lang="uk-UA" sz="2000" spc="15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remain</a:t>
            </a:r>
            <a:r>
              <a:rPr lang="uk-UA" sz="2000" spc="1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personally</a:t>
            </a:r>
            <a:r>
              <a:rPr lang="uk-UA" sz="2000" spc="10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liable</a:t>
            </a:r>
            <a:r>
              <a:rPr lang="uk-UA" sz="2000" spc="16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uk-UA" sz="2000" spc="15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000" spc="15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debts</a:t>
            </a:r>
            <a:r>
              <a:rPr lang="uk-UA" sz="2000" spc="1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000" spc="-39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partnership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liable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result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must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careful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involve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themselves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decisions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treated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liable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debts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liability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partnership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LLP,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every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LLC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allowed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2000" spc="-38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participate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management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liable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uk-UA" sz="2000" spc="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debts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000" spc="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LPs</a:t>
            </a:r>
            <a:r>
              <a:rPr lang="uk-UA" sz="2000" spc="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uk-UA" sz="2000" spc="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uk-UA" sz="2000" spc="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formed</a:t>
            </a:r>
            <a:r>
              <a:rPr lang="uk-UA" sz="2000" spc="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uk-UA" sz="2000" spc="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anyone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2000" spc="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but</a:t>
            </a:r>
            <a:r>
              <a:rPr lang="uk-UA" sz="2000" spc="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000" spc="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many</a:t>
            </a:r>
            <a:r>
              <a:rPr lang="uk-UA" sz="2000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2000" spc="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LLPs</a:t>
            </a:r>
            <a:r>
              <a:rPr lang="uk-UA" sz="2000" spc="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uk-UA" sz="2000" spc="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formed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professionals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such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lawyers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doctors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help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malpractice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liability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partnerships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considered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pass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entities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Internal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Revenue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Service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means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partnership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taxes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income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instead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report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business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income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personal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taxes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Depending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partnership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income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treated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differently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IRS.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report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partnership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profits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earned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income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generally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report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profits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dividend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income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Another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difference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partnership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interests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considered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securities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partnership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LLP.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result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tax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consequences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arise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selling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ownership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interest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partner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808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137" y="370384"/>
            <a:ext cx="6940731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Discussion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questions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Sole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proprietorship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insurance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policy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liability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role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Internal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Revenue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Service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C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General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partnership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partnership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income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double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taxation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personal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income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tax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returns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  <p:pic>
        <p:nvPicPr>
          <p:cNvPr id="3074" name="Picture 2" descr="Деловая презентация – Бесплатные иконки: люд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290" y="0"/>
            <a:ext cx="4663576" cy="4663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5595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165" y="123975"/>
            <a:ext cx="9170125" cy="6578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710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40" y="251100"/>
            <a:ext cx="11713029" cy="636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5974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" y="796151"/>
            <a:ext cx="11746468" cy="523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486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ree Vector | Thank you for your attention sign illustration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950" l="5500" r="96150">
                        <a14:foregroundMark x1="39700" y1="30600" x2="39700" y2="30600"/>
                        <a14:foregroundMark x1="43150" y1="33500" x2="43150" y2="33500"/>
                        <a14:foregroundMark x1="46350" y1="34050" x2="46350" y2="34050"/>
                        <a14:foregroundMark x1="46050" y1="31150" x2="46050" y2="31150"/>
                        <a14:foregroundMark x1="49800" y1="32750" x2="49800" y2="32750"/>
                        <a14:foregroundMark x1="50400" y1="31300" x2="50400" y2="31300"/>
                        <a14:foregroundMark x1="50850" y1="31750" x2="50850" y2="32150"/>
                        <a14:foregroundMark x1="51250" y1="35200" x2="51250" y2="35200"/>
                        <a14:foregroundMark x1="39400" y1="30000" x2="39100" y2="35350"/>
                        <a14:foregroundMark x1="54450" y1="30450" x2="57800" y2="36800"/>
                        <a14:foregroundMark x1="59950" y1="30600" x2="62700" y2="36100"/>
                        <a14:foregroundMark x1="70800" y1="30150" x2="69050" y2="35950"/>
                        <a14:foregroundMark x1="73400" y1="30150" x2="74850" y2="36800"/>
                        <a14:foregroundMark x1="78800" y1="30300" x2="78050" y2="36100"/>
                        <a14:foregroundMark x1="75900" y1="31150" x2="75750" y2="35350"/>
                        <a14:foregroundMark x1="81100" y1="36800" x2="81100" y2="36800"/>
                        <a14:foregroundMark x1="73850" y1="41450" x2="76450" y2="49100"/>
                        <a14:foregroundMark x1="70800" y1="41600" x2="70800" y2="48100"/>
                        <a14:foregroundMark x1="67900" y1="41750" x2="68050" y2="47800"/>
                        <a14:foregroundMark x1="63150" y1="41000" x2="65000" y2="44500"/>
                        <a14:foregroundMark x1="60400" y1="41150" x2="59250" y2="48950"/>
                        <a14:foregroundMark x1="50250" y1="41000" x2="53700" y2="48100"/>
                        <a14:foregroundMark x1="45450" y1="41300" x2="47950" y2="48100"/>
                        <a14:foregroundMark x1="41000" y1="41000" x2="41400" y2="48850"/>
                        <a14:foregroundMark x1="44600" y1="43300" x2="46650" y2="49100"/>
                        <a14:foregroundMark x1="32450" y1="55500" x2="32450" y2="55500"/>
                        <a14:foregroundMark x1="30550" y1="57350" x2="35600" y2="61450"/>
                        <a14:foregroundMark x1="34150" y1="56350" x2="90350" y2="56350"/>
                        <a14:foregroundMark x1="82850" y1="61150" x2="27650" y2="60250"/>
                        <a14:foregroundMark x1="41550" y1="32050" x2="84700" y2="33750"/>
                        <a14:foregroundMark x1="83250" y1="36100" x2="43750" y2="37400"/>
                        <a14:foregroundMark x1="60800" y1="41600" x2="68200" y2="56050"/>
                        <a14:foregroundMark x1="87150" y1="60100" x2="87150" y2="60100"/>
                        <a14:foregroundMark x1="73700" y1="46200" x2="73700" y2="46200"/>
                        <a14:foregroundMark x1="56750" y1="54500" x2="29850" y2="55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119" y="155113"/>
            <a:ext cx="6013883" cy="601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60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1257" y="156546"/>
            <a:ext cx="11599817" cy="5543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 заняття 6 (2 год.)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US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Organisation</a:t>
            </a:r>
            <a:r>
              <a:rPr lang="en-US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en-US" sz="28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Busin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Direct and Reported speech. »  Grammar revision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  <a:tab pos="3150235" algn="ctr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practice grammar structures;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2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429" y="265866"/>
            <a:ext cx="8490857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«The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Organisation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Direct and Reported speech. »  Grammar revision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English.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459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548" y="219884"/>
            <a:ext cx="11599818" cy="5466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2021.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57986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090" y="0"/>
            <a:ext cx="11268891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8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(Procedure</a:t>
            </a:r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Make summery of the text in English</a:t>
            </a:r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Интерактивные шаблоны анимации для презентации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90" y="3134059"/>
            <a:ext cx="10264689" cy="267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946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257" y="266596"/>
            <a:ext cx="11756572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Forms Of Business Organization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organized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several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ways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form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owners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choose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affect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company’s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owners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’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liability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income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tax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treatment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common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options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major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defining</a:t>
            </a:r>
            <a:r>
              <a:rPr lang="uk-UA" sz="24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characteristics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default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proprietor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fewer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forms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organizations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structured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manner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documents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required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spc="-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determine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24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profit-sharing</a:t>
            </a:r>
            <a:r>
              <a:rPr lang="uk-UA" sz="24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24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operations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sz="24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400" spc="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allocated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structure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acceptable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business’s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owner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distinguish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yourself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sole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proprietor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does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preclude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using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name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different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own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however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sole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proprietorship</a:t>
            </a:r>
            <a:r>
              <a:rPr lang="uk-UA" sz="2400" spc="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profits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losses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assets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liabilities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direct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responsibility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owner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proprietor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self-employment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tax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400" spc="-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income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1458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1554" y="368672"/>
            <a:ext cx="11303726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Sole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proprietorships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ideal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high-risk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2000" spc="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because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put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personal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assets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risk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Nolo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whose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educational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books</a:t>
            </a:r>
            <a:r>
              <a:rPr lang="uk-UA" sz="2000" spc="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2000" spc="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2000" spc="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information</a:t>
            </a:r>
            <a:r>
              <a:rPr lang="uk-UA" sz="2000" spc="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accessible</a:t>
            </a:r>
            <a:r>
              <a:rPr lang="uk-UA" sz="2000" spc="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000" spc="39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spc="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average</a:t>
            </a:r>
            <a:r>
              <a:rPr lang="uk-UA" sz="2000" spc="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person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000" spc="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gives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several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examples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risky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including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involve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child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care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animal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care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manufacturing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selling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edible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goods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repairing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items</a:t>
            </a:r>
            <a:r>
              <a:rPr lang="uk-UA" sz="2000" spc="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spc="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value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providing</a:t>
            </a:r>
            <a:r>
              <a:rPr lang="uk-UA" sz="20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alcohol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risks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line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high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a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good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insurance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policy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provide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protection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peace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mind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while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allowing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remain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sole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proprietor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biggest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advantages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sole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proprietorship</a:t>
            </a:r>
            <a:r>
              <a:rPr lang="uk-UA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ease</a:t>
            </a:r>
            <a:r>
              <a:rPr lang="uk-UA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decisions</a:t>
            </a:r>
            <a:r>
              <a:rPr lang="uk-UA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made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LLC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liability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spc="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structure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protects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owner’s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personal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assets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financial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liability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provides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protection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against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personal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liability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situations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where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LLC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owner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still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held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personally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responsible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intentionally</a:t>
            </a:r>
            <a:r>
              <a:rPr lang="uk-UA" sz="2000" spc="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does</a:t>
            </a:r>
            <a:r>
              <a:rPr lang="uk-UA" sz="2000" spc="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something</a:t>
            </a:r>
            <a:r>
              <a:rPr lang="uk-UA" sz="2000" spc="1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fraudulent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000" spc="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reckless</a:t>
            </a:r>
            <a:r>
              <a:rPr lang="uk-UA" sz="2000" spc="1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000" spc="1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illegal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000" spc="1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000" spc="1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2000" spc="1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she</a:t>
            </a:r>
            <a:r>
              <a:rPr lang="uk-UA" sz="2000" spc="1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fails</a:t>
            </a:r>
            <a:r>
              <a:rPr lang="uk-UA" sz="2000" spc="-39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0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adequately</a:t>
            </a:r>
            <a:r>
              <a:rPr lang="uk-UA" sz="2000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separate</a:t>
            </a:r>
            <a:r>
              <a:rPr lang="uk-UA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activities</a:t>
            </a:r>
            <a:r>
              <a:rPr lang="uk-UA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spc="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LLC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20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her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personal</a:t>
            </a:r>
            <a:r>
              <a:rPr lang="uk-UA" sz="20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affairs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structure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established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under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state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law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rules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governing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LLCs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vary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depending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where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located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According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IRS,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states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allow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banks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insurance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nonprofit</a:t>
            </a:r>
            <a:r>
              <a:rPr lang="uk-UA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organizations</a:t>
            </a:r>
            <a:r>
              <a:rPr lang="uk-UA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0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000" spc="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LLCs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6431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9303" y="439720"/>
            <a:ext cx="11295017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Because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LLC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state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structure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special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federal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tax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forms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LLCs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LLC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must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elect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taxed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individual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partnership</a:t>
            </a:r>
            <a:r>
              <a:rPr lang="uk-UA" sz="2400" spc="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400" spc="1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2400" spc="1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spc="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sz="2400" spc="9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need</a:t>
            </a:r>
            <a:r>
              <a:rPr lang="uk-UA" sz="2400" spc="1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spc="7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file</a:t>
            </a:r>
            <a:r>
              <a:rPr lang="uk-UA" sz="2400" spc="1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paperwork</a:t>
            </a:r>
            <a:r>
              <a:rPr lang="uk-UA" sz="2400" spc="1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2400" spc="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spc="1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state</a:t>
            </a:r>
            <a:r>
              <a:rPr lang="uk-UA" sz="2400" spc="-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adopt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structure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fees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usually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range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$100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$800.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states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additional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annual</a:t>
            </a:r>
            <a:r>
              <a:rPr lang="uk-UA" sz="24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fee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being</a:t>
            </a:r>
            <a:r>
              <a:rPr lang="uk-UA" sz="24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LLC.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need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name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LLC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file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2400" spc="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simple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documents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called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articles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organization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state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Depending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2400" spc="1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state’s</a:t>
            </a:r>
            <a:r>
              <a:rPr lang="uk-UA" sz="2400" spc="1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laws</a:t>
            </a:r>
            <a:r>
              <a:rPr lang="uk-UA" sz="2400" spc="1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spc="1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2400" spc="1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business’s</a:t>
            </a:r>
            <a:r>
              <a:rPr lang="uk-UA" sz="2400" spc="15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needs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400" spc="15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spc="1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2400" spc="1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2400" spc="1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need</a:t>
            </a:r>
            <a:r>
              <a:rPr lang="uk-UA" sz="2400" spc="1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spc="1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create</a:t>
            </a:r>
            <a:r>
              <a:rPr lang="uk-UA" sz="2400" spc="-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LLC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operating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agreement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spells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out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each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owner’s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percentage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interest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responsibilities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voting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power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well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profits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losses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shared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happens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owner</a:t>
            </a:r>
            <a:r>
              <a:rPr lang="uk-UA" sz="2400" spc="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wants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sell</a:t>
            </a:r>
            <a:r>
              <a:rPr lang="uk-UA" sz="2400" spc="10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her</a:t>
            </a:r>
            <a:r>
              <a:rPr lang="uk-UA" sz="2400" spc="1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interest</a:t>
            </a:r>
            <a:r>
              <a:rPr lang="uk-UA" sz="2400" spc="1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spc="1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spc="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2400" spc="1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spc="1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2400" spc="7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2400" spc="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2400" spc="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spc="9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publish</a:t>
            </a:r>
            <a:r>
              <a:rPr lang="uk-UA" sz="2400" spc="1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2400" spc="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notice</a:t>
            </a:r>
            <a:r>
              <a:rPr lang="uk-UA" sz="2400" spc="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24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local</a:t>
            </a:r>
            <a:r>
              <a:rPr lang="uk-UA" sz="24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newspaper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stating</a:t>
            </a:r>
            <a:r>
              <a:rPr lang="uk-UA" sz="24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forming</a:t>
            </a:r>
            <a:r>
              <a:rPr lang="uk-UA" sz="24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LLC.</a:t>
            </a:r>
          </a:p>
        </p:txBody>
      </p:sp>
    </p:spTree>
    <p:extLst>
      <p:ext uri="{BB962C8B-B14F-4D97-AF65-F5344CB8AC3E}">
        <p14:creationId xmlns:p14="http://schemas.microsoft.com/office/powerpoint/2010/main" val="2137944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046" y="229004"/>
            <a:ext cx="11765280" cy="6292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Like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LLC,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structure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distinguishes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entity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owner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reduce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liability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However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considered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complicated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run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because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tax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accounting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record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keeping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paperwork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requirements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Unless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want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shareholders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potential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clients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only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logical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establish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</a:t>
            </a:r>
            <a:r>
              <a:rPr lang="uk-UA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b="1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start</a:t>
            </a:r>
            <a:r>
              <a:rPr lang="uk-UA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LLC</a:t>
            </a:r>
            <a:r>
              <a:rPr lang="uk-UA" b="1" spc="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b="1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better</a:t>
            </a:r>
            <a:r>
              <a:rPr lang="uk-UA" b="1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choice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b="1" spc="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steps</a:t>
            </a:r>
            <a:r>
              <a:rPr lang="uk-UA" b="1" spc="17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b="1" spc="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establishing</a:t>
            </a:r>
            <a:r>
              <a:rPr lang="uk-UA" b="1" spc="1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b="1" spc="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</a:t>
            </a:r>
            <a:r>
              <a:rPr lang="uk-UA" b="1" spc="19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b="1" spc="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very</a:t>
            </a:r>
            <a:r>
              <a:rPr lang="uk-UA" b="1" spc="1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similar</a:t>
            </a:r>
            <a:r>
              <a:rPr lang="uk-UA" b="1" spc="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b="1" spc="1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b="1" spc="18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steps</a:t>
            </a:r>
            <a:r>
              <a:rPr lang="uk-UA" b="1" spc="-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establishing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LLC.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need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choose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name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appoint</a:t>
            </a:r>
            <a:r>
              <a:rPr lang="uk-UA" b="1" spc="-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directors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file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articles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incorporation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pay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filing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fees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follow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any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b="1" spc="-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specific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state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national</a:t>
            </a:r>
            <a:r>
              <a:rPr lang="uk-UA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requirements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two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types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C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(C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(S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 C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considered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separate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tax-paying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entities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C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file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own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income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tax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returns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income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earned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remains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until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paid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salary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wages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corporation’s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officers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employees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income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taxed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lower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rates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personal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income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save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money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taxes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leaving</a:t>
            </a:r>
            <a:r>
              <a:rPr lang="uk-UA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money</a:t>
            </a:r>
            <a:r>
              <a:rPr lang="uk-UA" b="1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b="1" spc="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shareholders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earnings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become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subject</a:t>
            </a:r>
            <a:r>
              <a:rPr lang="uk-UA" b="1" spc="-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double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taxation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sense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income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earned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taxed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dividends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distributed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shareholders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taxed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However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one-person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don’t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worry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about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double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taxation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corporations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pass-through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entities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meaning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income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losses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deductions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credits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pass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through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become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direct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responsibility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company’s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shareholders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shareholders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report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items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personal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income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tax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returns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thus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S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avoid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income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double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taxation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associated</a:t>
            </a:r>
            <a:r>
              <a:rPr lang="uk-UA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b="1" spc="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C</a:t>
            </a:r>
            <a:r>
              <a:rPr lang="uk-UA" b="1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corps</a:t>
            </a:r>
            <a:r>
              <a:rPr lang="uk-UA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7568610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</TotalTime>
  <Words>1849</Words>
  <Application>Microsoft Office PowerPoint</Application>
  <PresentationFormat>Широкоэкранный</PresentationFormat>
  <Paragraphs>62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</cp:revision>
  <dcterms:created xsi:type="dcterms:W3CDTF">2023-08-10T15:30:45Z</dcterms:created>
  <dcterms:modified xsi:type="dcterms:W3CDTF">2023-08-10T15:48:13Z</dcterms:modified>
</cp:coreProperties>
</file>