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21"/>
  </p:notesMasterIdLst>
  <p:handoutMasterIdLst>
    <p:handoutMasterId r:id="rId22"/>
  </p:handoutMasterIdLst>
  <p:sldIdLst>
    <p:sldId id="267" r:id="rId5"/>
    <p:sldId id="278" r:id="rId6"/>
    <p:sldId id="284" r:id="rId7"/>
    <p:sldId id="283" r:id="rId8"/>
    <p:sldId id="282" r:id="rId9"/>
    <p:sldId id="281" r:id="rId10"/>
    <p:sldId id="287" r:id="rId11"/>
    <p:sldId id="286" r:id="rId12"/>
    <p:sldId id="285" r:id="rId13"/>
    <p:sldId id="280" r:id="rId14"/>
    <p:sldId id="289" r:id="rId15"/>
    <p:sldId id="288" r:id="rId16"/>
    <p:sldId id="279" r:id="rId17"/>
    <p:sldId id="291" r:id="rId18"/>
    <p:sldId id="292" r:id="rId19"/>
    <p:sldId id="293" r:id="rId20"/>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3E57"/>
    <a:srgbClr val="184259"/>
    <a:srgbClr val="9C4E4E"/>
    <a:srgbClr val="700000"/>
    <a:srgbClr val="5E2001"/>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F5AB1C69-6EDB-4FF4-983F-18BD219EF32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52" autoAdjust="0"/>
  </p:normalViewPr>
  <p:slideViewPr>
    <p:cSldViewPr snapToGrid="0">
      <p:cViewPr varScale="1">
        <p:scale>
          <a:sx n="88" d="100"/>
          <a:sy n="88" d="100"/>
        </p:scale>
        <p:origin x="494" y="62"/>
      </p:cViewPr>
      <p:guideLst/>
    </p:cSldViewPr>
  </p:slideViewPr>
  <p:notesTextViewPr>
    <p:cViewPr>
      <p:scale>
        <a:sx n="1" d="1"/>
        <a:sy n="1" d="1"/>
      </p:scale>
      <p:origin x="0" y="0"/>
    </p:cViewPr>
  </p:notesTextViewPr>
  <p:notesViewPr>
    <p:cSldViewPr snapToGrid="0">
      <p:cViewPr varScale="1">
        <p:scale>
          <a:sx n="77" d="100"/>
          <a:sy n="77" d="100"/>
        </p:scale>
        <p:origin x="384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194FFE89-DD1A-434A-B46E-FC016168196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id="{705BBA22-1009-4062-B497-20D4D1F420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003D6EC-8D86-40AE-BCDD-CB01875363F0}" type="datetime1">
              <a:rPr lang="ru-RU" smtClean="0"/>
              <a:t>10.08.2023</a:t>
            </a:fld>
            <a:endParaRPr lang="ru-RU" dirty="0"/>
          </a:p>
        </p:txBody>
      </p:sp>
      <p:sp>
        <p:nvSpPr>
          <p:cNvPr id="4" name="Нижний колонтитул 3">
            <a:extLst>
              <a:ext uri="{FF2B5EF4-FFF2-40B4-BE49-F238E27FC236}">
                <a16:creationId xmlns:a16="http://schemas.microsoft.com/office/drawing/2014/main" id="{265305A3-EF7C-4109-870C-75957F87F89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id="{A65183E6-2BF7-4148-8288-DCAD651FB94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E6FCA6C9-E2E2-4922-B1A7-E6462166C8C6}" type="slidenum">
              <a:rPr lang="ru-RU" smtClean="0"/>
              <a:t>‹#›</a:t>
            </a:fld>
            <a:endParaRPr lang="ru-RU"/>
          </a:p>
        </p:txBody>
      </p:sp>
    </p:spTree>
    <p:extLst>
      <p:ext uri="{BB962C8B-B14F-4D97-AF65-F5344CB8AC3E}">
        <p14:creationId xmlns:p14="http://schemas.microsoft.com/office/powerpoint/2010/main" val="39005968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7BC66B-B4AC-4633-A1A7-233B774CF881}" type="datetime1">
              <a:rPr lang="ru-RU" smtClean="0"/>
              <a:pPr/>
              <a:t>10.08.2023</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22C70E52-1238-4A7F-867E-2F90BFCA0D60}" type="slidenum">
              <a:rPr lang="ru-RU" noProof="0" smtClean="0"/>
              <a:t>‹#›</a:t>
            </a:fld>
            <a:endParaRPr lang="ru-RU" noProof="0"/>
          </a:p>
        </p:txBody>
      </p:sp>
    </p:spTree>
    <p:extLst>
      <p:ext uri="{BB962C8B-B14F-4D97-AF65-F5344CB8AC3E}">
        <p14:creationId xmlns:p14="http://schemas.microsoft.com/office/powerpoint/2010/main" val="3534581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a:t>
            </a:fld>
            <a:endParaRPr lang="ru-RU"/>
          </a:p>
        </p:txBody>
      </p:sp>
    </p:spTree>
    <p:extLst>
      <p:ext uri="{BB962C8B-B14F-4D97-AF65-F5344CB8AC3E}">
        <p14:creationId xmlns:p14="http://schemas.microsoft.com/office/powerpoint/2010/main" val="35279492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10</a:t>
            </a:fld>
            <a:endParaRPr lang="ru-RU"/>
          </a:p>
        </p:txBody>
      </p:sp>
    </p:spTree>
    <p:extLst>
      <p:ext uri="{BB962C8B-B14F-4D97-AF65-F5344CB8AC3E}">
        <p14:creationId xmlns:p14="http://schemas.microsoft.com/office/powerpoint/2010/main" val="24894175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11</a:t>
            </a:fld>
            <a:endParaRPr lang="ru-RU"/>
          </a:p>
        </p:txBody>
      </p:sp>
    </p:spTree>
    <p:extLst>
      <p:ext uri="{BB962C8B-B14F-4D97-AF65-F5344CB8AC3E}">
        <p14:creationId xmlns:p14="http://schemas.microsoft.com/office/powerpoint/2010/main" val="18424313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12</a:t>
            </a:fld>
            <a:endParaRPr lang="ru-RU"/>
          </a:p>
        </p:txBody>
      </p:sp>
    </p:spTree>
    <p:extLst>
      <p:ext uri="{BB962C8B-B14F-4D97-AF65-F5344CB8AC3E}">
        <p14:creationId xmlns:p14="http://schemas.microsoft.com/office/powerpoint/2010/main" val="27012269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13</a:t>
            </a:fld>
            <a:endParaRPr lang="ru-RU"/>
          </a:p>
        </p:txBody>
      </p:sp>
    </p:spTree>
    <p:extLst>
      <p:ext uri="{BB962C8B-B14F-4D97-AF65-F5344CB8AC3E}">
        <p14:creationId xmlns:p14="http://schemas.microsoft.com/office/powerpoint/2010/main" val="1934492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14</a:t>
            </a:fld>
            <a:endParaRPr lang="ru-RU"/>
          </a:p>
        </p:txBody>
      </p:sp>
    </p:spTree>
    <p:extLst>
      <p:ext uri="{BB962C8B-B14F-4D97-AF65-F5344CB8AC3E}">
        <p14:creationId xmlns:p14="http://schemas.microsoft.com/office/powerpoint/2010/main" val="23128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15</a:t>
            </a:fld>
            <a:endParaRPr lang="ru-RU"/>
          </a:p>
        </p:txBody>
      </p:sp>
    </p:spTree>
    <p:extLst>
      <p:ext uri="{BB962C8B-B14F-4D97-AF65-F5344CB8AC3E}">
        <p14:creationId xmlns:p14="http://schemas.microsoft.com/office/powerpoint/2010/main" val="2077482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16</a:t>
            </a:fld>
            <a:endParaRPr lang="ru-RU"/>
          </a:p>
        </p:txBody>
      </p:sp>
    </p:spTree>
    <p:extLst>
      <p:ext uri="{BB962C8B-B14F-4D97-AF65-F5344CB8AC3E}">
        <p14:creationId xmlns:p14="http://schemas.microsoft.com/office/powerpoint/2010/main" val="39736172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2</a:t>
            </a:fld>
            <a:endParaRPr lang="ru-RU"/>
          </a:p>
        </p:txBody>
      </p:sp>
    </p:spTree>
    <p:extLst>
      <p:ext uri="{BB962C8B-B14F-4D97-AF65-F5344CB8AC3E}">
        <p14:creationId xmlns:p14="http://schemas.microsoft.com/office/powerpoint/2010/main" val="3795183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3</a:t>
            </a:fld>
            <a:endParaRPr lang="ru-RU"/>
          </a:p>
        </p:txBody>
      </p:sp>
    </p:spTree>
    <p:extLst>
      <p:ext uri="{BB962C8B-B14F-4D97-AF65-F5344CB8AC3E}">
        <p14:creationId xmlns:p14="http://schemas.microsoft.com/office/powerpoint/2010/main" val="3698635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4</a:t>
            </a:fld>
            <a:endParaRPr lang="ru-RU"/>
          </a:p>
        </p:txBody>
      </p:sp>
    </p:spTree>
    <p:extLst>
      <p:ext uri="{BB962C8B-B14F-4D97-AF65-F5344CB8AC3E}">
        <p14:creationId xmlns:p14="http://schemas.microsoft.com/office/powerpoint/2010/main" val="17589089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5</a:t>
            </a:fld>
            <a:endParaRPr lang="ru-RU"/>
          </a:p>
        </p:txBody>
      </p:sp>
    </p:spTree>
    <p:extLst>
      <p:ext uri="{BB962C8B-B14F-4D97-AF65-F5344CB8AC3E}">
        <p14:creationId xmlns:p14="http://schemas.microsoft.com/office/powerpoint/2010/main" val="30157087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6</a:t>
            </a:fld>
            <a:endParaRPr lang="ru-RU"/>
          </a:p>
        </p:txBody>
      </p:sp>
    </p:spTree>
    <p:extLst>
      <p:ext uri="{BB962C8B-B14F-4D97-AF65-F5344CB8AC3E}">
        <p14:creationId xmlns:p14="http://schemas.microsoft.com/office/powerpoint/2010/main" val="18466674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7</a:t>
            </a:fld>
            <a:endParaRPr lang="ru-RU"/>
          </a:p>
        </p:txBody>
      </p:sp>
    </p:spTree>
    <p:extLst>
      <p:ext uri="{BB962C8B-B14F-4D97-AF65-F5344CB8AC3E}">
        <p14:creationId xmlns:p14="http://schemas.microsoft.com/office/powerpoint/2010/main" val="20240161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8</a:t>
            </a:fld>
            <a:endParaRPr lang="ru-RU"/>
          </a:p>
        </p:txBody>
      </p:sp>
    </p:spTree>
    <p:extLst>
      <p:ext uri="{BB962C8B-B14F-4D97-AF65-F5344CB8AC3E}">
        <p14:creationId xmlns:p14="http://schemas.microsoft.com/office/powerpoint/2010/main" val="3622876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22C70E52-1238-4A7F-867E-2F90BFCA0D60}" type="slidenum">
              <a:rPr lang="ru-RU" smtClean="0"/>
              <a:t>9</a:t>
            </a:fld>
            <a:endParaRPr lang="ru-RU"/>
          </a:p>
        </p:txBody>
      </p:sp>
    </p:spTree>
    <p:extLst>
      <p:ext uri="{BB962C8B-B14F-4D97-AF65-F5344CB8AC3E}">
        <p14:creationId xmlns:p14="http://schemas.microsoft.com/office/powerpoint/2010/main" val="328111118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bg bwMode="blackGray">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7" name="Рисунок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p:nvPr>
        </p:nvSpPr>
        <p:spPr>
          <a:xfrm>
            <a:off x="685801" y="609600"/>
            <a:ext cx="10840914" cy="1260000"/>
          </a:xfrm>
        </p:spPr>
        <p:txBody>
          <a:bodyPr rtlCol="0" anchor="ctr" anchorCtr="0">
            <a:normAutofit/>
          </a:bodyPr>
          <a:lstStyle>
            <a:lvl1pPr>
              <a:defRPr sz="3000"/>
            </a:lvl1pPr>
          </a:lstStyle>
          <a:p>
            <a:pPr rtl="0"/>
            <a:r>
              <a:rPr lang="ru-RU" noProof="0" smtClean="0"/>
              <a:t>Образец заголовка</a:t>
            </a:r>
            <a:endParaRPr lang="ru-RU" noProof="0"/>
          </a:p>
        </p:txBody>
      </p:sp>
      <p:sp>
        <p:nvSpPr>
          <p:cNvPr id="3" name="Объект 2"/>
          <p:cNvSpPr>
            <a:spLocks noGrp="1"/>
          </p:cNvSpPr>
          <p:nvPr>
            <p:ph idx="1"/>
          </p:nvPr>
        </p:nvSpPr>
        <p:spPr>
          <a:xfrm>
            <a:off x="685801" y="1869601"/>
            <a:ext cx="10840914" cy="3921600"/>
          </a:xfrm>
        </p:spPr>
        <p:txBody>
          <a:bodyPr rtlCol="0" anchor="t" anchorCtr="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4" name="Дата 3"/>
          <p:cNvSpPr>
            <a:spLocks noGrp="1"/>
          </p:cNvSpPr>
          <p:nvPr>
            <p:ph type="dt" sz="half" idx="10"/>
          </p:nvPr>
        </p:nvSpPr>
        <p:spPr/>
        <p:txBody>
          <a:bodyPr rtlCol="0"/>
          <a:lstStyle/>
          <a:p>
            <a:pPr rtl="0"/>
            <a:fld id="{EFC2C154-9245-4EAA-8ADE-33D1A7EC5680}"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6" name="Номер слайда 5"/>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cxnSp>
        <p:nvCxnSpPr>
          <p:cNvPr id="8" name="Прямая соединительная линия 7">
            <a:extLst>
              <a:ext uri="{FF2B5EF4-FFF2-40B4-BE49-F238E27FC236}">
                <a16:creationId xmlns:a16="http://schemas.microsoft.com/office/drawing/2014/main" id="{328F7C25-BFB6-430F-87B6-7D0D2C7493D6}"/>
              </a:ext>
              <a:ext uri="{C183D7F6-B498-43B3-948B-1728B52AA6E4}">
                <adec:decorative xmlns:adec="http://schemas.microsoft.com/office/drawing/2017/decorative" xmlns="" val="1"/>
              </a:ext>
            </a:extLst>
          </p:cNvPr>
          <p:cNvCxnSpPr>
            <a:cxnSpLocks/>
          </p:cNvCxnSpPr>
          <p:nvPr userDrawn="1"/>
        </p:nvCxnSpPr>
        <p:spPr>
          <a:xfrm rot="16200000">
            <a:off x="-185517" y="1223433"/>
            <a:ext cx="504000" cy="0"/>
          </a:xfrm>
          <a:prstGeom prst="line">
            <a:avLst/>
          </a:prstGeom>
          <a:ln w="127000" cap="sq">
            <a:solidFill>
              <a:schemeClr val="accent3"/>
            </a:solidFill>
            <a:miter lim="800000"/>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610262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раздела">
    <p:spTree>
      <p:nvGrpSpPr>
        <p:cNvPr id="1" name=""/>
        <p:cNvGrpSpPr/>
        <p:nvPr/>
      </p:nvGrpSpPr>
      <p:grpSpPr>
        <a:xfrm>
          <a:off x="0" y="0"/>
          <a:ext cx="0" cy="0"/>
          <a:chOff x="0" y="0"/>
          <a:chExt cx="0" cy="0"/>
        </a:xfrm>
      </p:grpSpPr>
      <p:pic>
        <p:nvPicPr>
          <p:cNvPr id="7" name="Рисунок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hasCustomPrompt="1"/>
          </p:nvPr>
        </p:nvSpPr>
        <p:spPr>
          <a:xfrm>
            <a:off x="685801" y="609601"/>
            <a:ext cx="10840913" cy="3124199"/>
          </a:xfrm>
        </p:spPr>
        <p:txBody>
          <a:bodyPr rtlCol="0" anchor="ctr">
            <a:normAutofit/>
          </a:bodyPr>
          <a:lstStyle>
            <a:lvl1pPr algn="l">
              <a:defRPr sz="3000" b="0" cap="none"/>
            </a:lvl1pPr>
          </a:lstStyle>
          <a:p>
            <a:pPr rtl="0"/>
            <a:r>
              <a:rPr lang="ru-RU" noProof="0"/>
              <a:t>ОБРАЗЕЦ ЗАГОЛОВКА</a:t>
            </a:r>
          </a:p>
        </p:txBody>
      </p:sp>
      <p:sp>
        <p:nvSpPr>
          <p:cNvPr id="3" name="Текст 2"/>
          <p:cNvSpPr>
            <a:spLocks noGrp="1"/>
          </p:cNvSpPr>
          <p:nvPr>
            <p:ph type="body" idx="1"/>
          </p:nvPr>
        </p:nvSpPr>
        <p:spPr>
          <a:xfrm>
            <a:off x="685800" y="3733800"/>
            <a:ext cx="10840914" cy="2057400"/>
          </a:xfrm>
        </p:spPr>
        <p:txBody>
          <a:bodyPr rtlCol="0" anchor="ct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smtClean="0"/>
              <a:t>Образец текста</a:t>
            </a:r>
          </a:p>
        </p:txBody>
      </p:sp>
      <p:sp>
        <p:nvSpPr>
          <p:cNvPr id="4" name="Дата 3"/>
          <p:cNvSpPr>
            <a:spLocks noGrp="1"/>
          </p:cNvSpPr>
          <p:nvPr>
            <p:ph type="dt" sz="half" idx="10"/>
          </p:nvPr>
        </p:nvSpPr>
        <p:spPr/>
        <p:txBody>
          <a:bodyPr rtlCol="0"/>
          <a:lstStyle/>
          <a:p>
            <a:pPr rtl="0"/>
            <a:fld id="{8670F7E0-5A37-4C1B-B001-12D253A333A6}"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6" name="Номер слайда 5"/>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3833263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Рисунок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p:nvPr>
        </p:nvSpPr>
        <p:spPr>
          <a:xfrm>
            <a:off x="685801" y="609600"/>
            <a:ext cx="10840914" cy="1260000"/>
          </a:xfrm>
        </p:spPr>
        <p:txBody>
          <a:bodyPr rtlCol="0">
            <a:normAutofit/>
          </a:bodyPr>
          <a:lstStyle>
            <a:lvl1pPr>
              <a:defRPr sz="3000"/>
            </a:lvl1pPr>
          </a:lstStyle>
          <a:p>
            <a:pPr rtl="0"/>
            <a:r>
              <a:rPr lang="ru-RU" noProof="0" smtClean="0"/>
              <a:t>Образец заголовка</a:t>
            </a:r>
            <a:endParaRPr lang="ru-RU" noProof="0"/>
          </a:p>
        </p:txBody>
      </p:sp>
      <p:sp>
        <p:nvSpPr>
          <p:cNvPr id="3" name="Дата 2"/>
          <p:cNvSpPr>
            <a:spLocks noGrp="1"/>
          </p:cNvSpPr>
          <p:nvPr>
            <p:ph type="dt" sz="half" idx="10"/>
          </p:nvPr>
        </p:nvSpPr>
        <p:spPr/>
        <p:txBody>
          <a:bodyPr rtlCol="0"/>
          <a:lstStyle/>
          <a:p>
            <a:pPr rtl="0"/>
            <a:fld id="{30E4AE4C-9F8E-41E2-89BA-C86A7744736A}" type="datetime1">
              <a:rPr lang="ru-RU" noProof="0" smtClean="0"/>
              <a:t>10.08.2023</a:t>
            </a:fld>
            <a:endParaRPr lang="ru-RU" noProof="0"/>
          </a:p>
        </p:txBody>
      </p:sp>
      <p:sp>
        <p:nvSpPr>
          <p:cNvPr id="4" name="Нижний колонтитул 3"/>
          <p:cNvSpPr>
            <a:spLocks noGrp="1"/>
          </p:cNvSpPr>
          <p:nvPr>
            <p:ph type="ftr" sz="quarter" idx="11"/>
          </p:nvPr>
        </p:nvSpPr>
        <p:spPr/>
        <p:txBody>
          <a:bodyPr rtlCol="0"/>
          <a:lstStyle/>
          <a:p>
            <a:pPr rtl="0"/>
            <a:r>
              <a:rPr lang="ru-RU" noProof="0"/>
              <a:t>Добавить нижний колонтитул</a:t>
            </a:r>
          </a:p>
        </p:txBody>
      </p:sp>
      <p:sp>
        <p:nvSpPr>
          <p:cNvPr id="5" name="Номер слайда 4"/>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1510649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Пустой">
    <p:spTree>
      <p:nvGrpSpPr>
        <p:cNvPr id="1" name=""/>
        <p:cNvGrpSpPr/>
        <p:nvPr/>
      </p:nvGrpSpPr>
      <p:grpSpPr>
        <a:xfrm>
          <a:off x="0" y="0"/>
          <a:ext cx="0" cy="0"/>
          <a:chOff x="0" y="0"/>
          <a:chExt cx="0" cy="0"/>
        </a:xfrm>
      </p:grpSpPr>
      <p:pic>
        <p:nvPicPr>
          <p:cNvPr id="5" name="Рисунок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Дата 1"/>
          <p:cNvSpPr>
            <a:spLocks noGrp="1"/>
          </p:cNvSpPr>
          <p:nvPr>
            <p:ph type="dt" sz="half" idx="10"/>
          </p:nvPr>
        </p:nvSpPr>
        <p:spPr/>
        <p:txBody>
          <a:bodyPr rtlCol="0"/>
          <a:lstStyle/>
          <a:p>
            <a:pPr rtl="0"/>
            <a:fld id="{7665BCD0-99CC-4906-918D-1116AF1A79A1}" type="datetime1">
              <a:rPr lang="ru-RU" noProof="0" smtClean="0"/>
              <a:t>10.08.2023</a:t>
            </a:fld>
            <a:endParaRPr lang="ru-RU" noProof="0"/>
          </a:p>
        </p:txBody>
      </p:sp>
      <p:sp>
        <p:nvSpPr>
          <p:cNvPr id="3" name="Нижний колонтитул 2"/>
          <p:cNvSpPr>
            <a:spLocks noGrp="1"/>
          </p:cNvSpPr>
          <p:nvPr>
            <p:ph type="ftr" sz="quarter" idx="11"/>
          </p:nvPr>
        </p:nvSpPr>
        <p:spPr/>
        <p:txBody>
          <a:bodyPr rtlCol="0"/>
          <a:lstStyle/>
          <a:p>
            <a:pPr rtl="0"/>
            <a:r>
              <a:rPr lang="ru-RU" noProof="0"/>
              <a:t>Добавить нижний колонтитул</a:t>
            </a:r>
          </a:p>
        </p:txBody>
      </p:sp>
      <p:sp>
        <p:nvSpPr>
          <p:cNvPr id="4" name="Номер слайда 3"/>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24537065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blackGray">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pic>
        <p:nvPicPr>
          <p:cNvPr id="7" name="Рисунок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75" y="1786"/>
            <a:ext cx="12188825" cy="6856214"/>
          </a:xfrm>
          <a:prstGeom prst="rect">
            <a:avLst/>
          </a:prstGeom>
        </p:spPr>
      </p:pic>
      <p:sp>
        <p:nvSpPr>
          <p:cNvPr id="2" name="Заголовок 1"/>
          <p:cNvSpPr>
            <a:spLocks noGrp="1"/>
          </p:cNvSpPr>
          <p:nvPr>
            <p:ph type="ctrTitle"/>
          </p:nvPr>
        </p:nvSpPr>
        <p:spPr>
          <a:xfrm>
            <a:off x="2476500" y="2716272"/>
            <a:ext cx="8683625" cy="2421464"/>
          </a:xfrm>
        </p:spPr>
        <p:txBody>
          <a:bodyPr rtlCol="0" anchor="b">
            <a:normAutofit/>
          </a:bodyPr>
          <a:lstStyle>
            <a:lvl1pPr algn="r">
              <a:defRPr sz="4800">
                <a:effectLst/>
              </a:defRPr>
            </a:lvl1pPr>
          </a:lstStyle>
          <a:p>
            <a:pPr rtl="0"/>
            <a:r>
              <a:rPr lang="ru-RU" noProof="0" smtClean="0"/>
              <a:t>Образец заголовка</a:t>
            </a:r>
            <a:endParaRPr lang="ru-RU" noProof="0"/>
          </a:p>
        </p:txBody>
      </p:sp>
      <p:sp>
        <p:nvSpPr>
          <p:cNvPr id="3" name="Подзаголовок 2"/>
          <p:cNvSpPr>
            <a:spLocks noGrp="1"/>
          </p:cNvSpPr>
          <p:nvPr>
            <p:ph type="subTitle" idx="1"/>
          </p:nvPr>
        </p:nvSpPr>
        <p:spPr>
          <a:xfrm>
            <a:off x="2476500" y="5137736"/>
            <a:ext cx="8683625" cy="732840"/>
          </a:xfrm>
        </p:spPr>
        <p:txBody>
          <a:bodyPr rtlCol="0"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0" smtClean="0"/>
              <a:t>Образец подзаголовка</a:t>
            </a:r>
            <a:endParaRPr lang="ru-RU" noProof="0"/>
          </a:p>
        </p:txBody>
      </p:sp>
      <p:sp>
        <p:nvSpPr>
          <p:cNvPr id="4" name="Дата 3"/>
          <p:cNvSpPr>
            <a:spLocks noGrp="1"/>
          </p:cNvSpPr>
          <p:nvPr>
            <p:ph type="dt" sz="half" idx="10"/>
          </p:nvPr>
        </p:nvSpPr>
        <p:spPr>
          <a:xfrm>
            <a:off x="8932558" y="5870575"/>
            <a:ext cx="1600200" cy="377825"/>
          </a:xfrm>
        </p:spPr>
        <p:txBody>
          <a:bodyPr rtlCol="0"/>
          <a:lstStyle/>
          <a:p>
            <a:pPr rtl="0"/>
            <a:fld id="{9A8996FA-BFC3-4EAC-AAB9-45C2EF3838CE}" type="datetime1">
              <a:rPr lang="ru-RU" noProof="0" smtClean="0"/>
              <a:t>10.08.2023</a:t>
            </a:fld>
            <a:endParaRPr lang="ru-RU" noProof="0"/>
          </a:p>
        </p:txBody>
      </p:sp>
      <p:sp>
        <p:nvSpPr>
          <p:cNvPr id="5" name="Нижний колонтитул 4"/>
          <p:cNvSpPr>
            <a:spLocks noGrp="1"/>
          </p:cNvSpPr>
          <p:nvPr>
            <p:ph type="ftr" sz="quarter" idx="11"/>
          </p:nvPr>
        </p:nvSpPr>
        <p:spPr>
          <a:xfrm>
            <a:off x="3962399" y="5870575"/>
            <a:ext cx="4893958" cy="377825"/>
          </a:xfrm>
        </p:spPr>
        <p:txBody>
          <a:bodyPr rtlCol="0"/>
          <a:lstStyle/>
          <a:p>
            <a:pPr rtl="0"/>
            <a:r>
              <a:rPr lang="ru-RU" noProof="0"/>
              <a:t>Добавить нижний колонтитул</a:t>
            </a:r>
          </a:p>
        </p:txBody>
      </p:sp>
      <p:sp>
        <p:nvSpPr>
          <p:cNvPr id="6" name="Номер слайда 5"/>
          <p:cNvSpPr>
            <a:spLocks noGrp="1"/>
          </p:cNvSpPr>
          <p:nvPr>
            <p:ph type="sldNum" sz="quarter" idx="12"/>
          </p:nvPr>
        </p:nvSpPr>
        <p:spPr>
          <a:xfrm>
            <a:off x="10608958" y="5870575"/>
            <a:ext cx="551167" cy="377825"/>
          </a:xfrm>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4062937115"/>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Рисунок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12188825" cy="6856214"/>
          </a:xfrm>
          <a:prstGeom prst="rect">
            <a:avLst/>
          </a:prstGeom>
        </p:spPr>
      </p:pic>
      <p:sp>
        <p:nvSpPr>
          <p:cNvPr id="2" name="Заголовок 1"/>
          <p:cNvSpPr>
            <a:spLocks noGrp="1"/>
          </p:cNvSpPr>
          <p:nvPr>
            <p:ph type="title"/>
          </p:nvPr>
        </p:nvSpPr>
        <p:spPr>
          <a:xfrm>
            <a:off x="552450" y="1874308"/>
            <a:ext cx="3814235" cy="1260000"/>
          </a:xfrm>
        </p:spPr>
        <p:txBody>
          <a:bodyPr rtlCol="0" anchor="ctr" anchorCtr="0">
            <a:noAutofit/>
          </a:bodyPr>
          <a:lstStyle>
            <a:lvl1pPr algn="r">
              <a:defRPr sz="3000" b="0"/>
            </a:lvl1pPr>
          </a:lstStyle>
          <a:p>
            <a:pPr rtl="0"/>
            <a:r>
              <a:rPr lang="ru-RU" noProof="0" smtClean="0"/>
              <a:t>Образец заголовка</a:t>
            </a:r>
            <a:endParaRPr lang="ru-RU" noProof="0"/>
          </a:p>
        </p:txBody>
      </p:sp>
      <p:sp>
        <p:nvSpPr>
          <p:cNvPr id="3" name="Объект 2"/>
          <p:cNvSpPr>
            <a:spLocks noGrp="1"/>
          </p:cNvSpPr>
          <p:nvPr>
            <p:ph idx="1"/>
          </p:nvPr>
        </p:nvSpPr>
        <p:spPr>
          <a:xfrm>
            <a:off x="4648200" y="0"/>
            <a:ext cx="7543800" cy="6856214"/>
          </a:xfrm>
        </p:spPr>
        <p:txBody>
          <a:bodyPr rtlCol="0" anchor="ctr">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4" name="Текст 3"/>
          <p:cNvSpPr>
            <a:spLocks noGrp="1"/>
          </p:cNvSpPr>
          <p:nvPr>
            <p:ph type="body" sz="half" idx="2"/>
          </p:nvPr>
        </p:nvSpPr>
        <p:spPr>
          <a:xfrm>
            <a:off x="552450" y="3134308"/>
            <a:ext cx="3814235" cy="2016600"/>
          </a:xfrm>
        </p:spPr>
        <p:txBody>
          <a:bodyPr rtlCol="0" anchor="t">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5" name="Дата 4"/>
          <p:cNvSpPr>
            <a:spLocks noGrp="1"/>
          </p:cNvSpPr>
          <p:nvPr>
            <p:ph type="dt" sz="half" idx="10"/>
          </p:nvPr>
        </p:nvSpPr>
        <p:spPr/>
        <p:txBody>
          <a:bodyPr rtlCol="0"/>
          <a:lstStyle/>
          <a:p>
            <a:pPr rtl="0"/>
            <a:fld id="{D064A484-6A61-465E-A582-FF16A82B5833}"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7" name="Номер слайда 6"/>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20063388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Описание заголовка и объект">
    <p:spTree>
      <p:nvGrpSpPr>
        <p:cNvPr id="1" name=""/>
        <p:cNvGrpSpPr/>
        <p:nvPr/>
      </p:nvGrpSpPr>
      <p:grpSpPr>
        <a:xfrm>
          <a:off x="0" y="0"/>
          <a:ext cx="0" cy="0"/>
          <a:chOff x="0" y="0"/>
          <a:chExt cx="0" cy="0"/>
        </a:xfrm>
      </p:grpSpPr>
      <p:pic>
        <p:nvPicPr>
          <p:cNvPr id="11" name="Рисунок 10" descr="Celestia-R1---OverlayContentHD.png">
            <a:extLst>
              <a:ext uri="{FF2B5EF4-FFF2-40B4-BE49-F238E27FC236}">
                <a16:creationId xmlns:a16="http://schemas.microsoft.com/office/drawing/2014/main" id="{A1E35E73-B2F7-41DF-AAD2-58E6BE2710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p:nvPr>
        </p:nvSpPr>
        <p:spPr>
          <a:xfrm>
            <a:off x="685801" y="609601"/>
            <a:ext cx="10840914" cy="1260000"/>
          </a:xfrm>
        </p:spPr>
        <p:txBody>
          <a:bodyPr rtlCol="0" anchor="ctr" anchorCtr="0">
            <a:normAutofit/>
          </a:bodyPr>
          <a:lstStyle>
            <a:lvl1pPr>
              <a:defRPr sz="3000"/>
            </a:lvl1pPr>
          </a:lstStyle>
          <a:p>
            <a:pPr rtl="0"/>
            <a:r>
              <a:rPr lang="ru-RU" noProof="0" smtClean="0"/>
              <a:t>Образец заголовка</a:t>
            </a:r>
            <a:endParaRPr lang="ru-RU" noProof="0"/>
          </a:p>
        </p:txBody>
      </p:sp>
      <p:sp>
        <p:nvSpPr>
          <p:cNvPr id="3" name="Текст 2"/>
          <p:cNvSpPr>
            <a:spLocks noGrp="1"/>
          </p:cNvSpPr>
          <p:nvPr>
            <p:ph type="body" idx="1"/>
          </p:nvPr>
        </p:nvSpPr>
        <p:spPr>
          <a:xfrm>
            <a:off x="685799" y="1881824"/>
            <a:ext cx="10840914" cy="1032826"/>
          </a:xfrm>
        </p:spPr>
        <p:txBody>
          <a:bodyPr rtlCol="0" anchor="t" anchorCtr="0">
            <a:no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7" name="Дата 6"/>
          <p:cNvSpPr>
            <a:spLocks noGrp="1"/>
          </p:cNvSpPr>
          <p:nvPr>
            <p:ph type="dt" sz="half" idx="10"/>
          </p:nvPr>
        </p:nvSpPr>
        <p:spPr/>
        <p:txBody>
          <a:bodyPr rtlCol="0"/>
          <a:lstStyle/>
          <a:p>
            <a:pPr rtl="0"/>
            <a:fld id="{DF276643-78B9-443D-A21B-5D8D71E872B6}" type="datetime1">
              <a:rPr lang="ru-RU" noProof="0" smtClean="0"/>
              <a:t>10.08.2023</a:t>
            </a:fld>
            <a:endParaRPr lang="ru-RU" noProof="0"/>
          </a:p>
        </p:txBody>
      </p:sp>
      <p:sp>
        <p:nvSpPr>
          <p:cNvPr id="8" name="Нижний колонтитул 7"/>
          <p:cNvSpPr>
            <a:spLocks noGrp="1"/>
          </p:cNvSpPr>
          <p:nvPr>
            <p:ph type="ftr" sz="quarter" idx="11"/>
          </p:nvPr>
        </p:nvSpPr>
        <p:spPr/>
        <p:txBody>
          <a:bodyPr rtlCol="0"/>
          <a:lstStyle/>
          <a:p>
            <a:pPr rtl="0"/>
            <a:r>
              <a:rPr lang="ru-RU" noProof="0"/>
              <a:t>Добавить нижний колонтитул</a:t>
            </a:r>
          </a:p>
        </p:txBody>
      </p:sp>
      <p:sp>
        <p:nvSpPr>
          <p:cNvPr id="6" name="Текст 5">
            <a:extLst>
              <a:ext uri="{FF2B5EF4-FFF2-40B4-BE49-F238E27FC236}">
                <a16:creationId xmlns:a16="http://schemas.microsoft.com/office/drawing/2014/main" id="{B47DAE59-9D63-4159-8F3E-560C31F19A89}"/>
              </a:ext>
            </a:extLst>
          </p:cNvPr>
          <p:cNvSpPr>
            <a:spLocks noGrp="1"/>
          </p:cNvSpPr>
          <p:nvPr>
            <p:ph type="body" sz="quarter" idx="14"/>
          </p:nvPr>
        </p:nvSpPr>
        <p:spPr>
          <a:xfrm>
            <a:off x="1216192" y="3837470"/>
            <a:ext cx="1310050" cy="959003"/>
          </a:xfrm>
        </p:spPr>
        <p:txBody>
          <a:bodyPr rtlCol="0">
            <a:noAutofit/>
          </a:bodyPr>
          <a:lstStyle>
            <a:lvl1pPr marL="0" indent="0" algn="ctr">
              <a:buNone/>
              <a:defRPr sz="1200"/>
            </a:lvl1pPr>
            <a:lvl3pPr algn="ctr">
              <a:defRPr sz="1200"/>
            </a:lvl3pPr>
            <a:lvl5pPr marL="1828800" indent="0">
              <a:buNone/>
              <a:defRPr/>
            </a:lvl5pPr>
          </a:lstStyle>
          <a:p>
            <a:pPr lvl="0" rtl="0"/>
            <a:r>
              <a:rPr lang="ru-RU" noProof="0" smtClean="0"/>
              <a:t>Образец текста</a:t>
            </a:r>
          </a:p>
        </p:txBody>
      </p:sp>
      <p:sp>
        <p:nvSpPr>
          <p:cNvPr id="9" name="Номер слайда 8"/>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
        <p:nvSpPr>
          <p:cNvPr id="12" name="Текст 2">
            <a:extLst>
              <a:ext uri="{FF2B5EF4-FFF2-40B4-BE49-F238E27FC236}">
                <a16:creationId xmlns:a16="http://schemas.microsoft.com/office/drawing/2014/main" id="{4249143D-80A5-4E4C-BBFD-F253500CE226}"/>
              </a:ext>
            </a:extLst>
          </p:cNvPr>
          <p:cNvSpPr>
            <a:spLocks noGrp="1"/>
          </p:cNvSpPr>
          <p:nvPr>
            <p:ph type="body" idx="13"/>
          </p:nvPr>
        </p:nvSpPr>
        <p:spPr>
          <a:xfrm>
            <a:off x="685799" y="2914650"/>
            <a:ext cx="10840914" cy="502126"/>
          </a:xfrm>
        </p:spPr>
        <p:txBody>
          <a:bodyPr rtlCol="0" anchor="ctr" anchorCtr="0">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20" name="Текст 5">
            <a:extLst>
              <a:ext uri="{FF2B5EF4-FFF2-40B4-BE49-F238E27FC236}">
                <a16:creationId xmlns:a16="http://schemas.microsoft.com/office/drawing/2014/main" id="{B06123F0-984B-4EF8-9945-3621C401B7AD}"/>
              </a:ext>
            </a:extLst>
          </p:cNvPr>
          <p:cNvSpPr>
            <a:spLocks noGrp="1"/>
          </p:cNvSpPr>
          <p:nvPr>
            <p:ph type="body" sz="quarter" idx="17"/>
          </p:nvPr>
        </p:nvSpPr>
        <p:spPr>
          <a:xfrm>
            <a:off x="7465366" y="3837470"/>
            <a:ext cx="1310050" cy="959003"/>
          </a:xfrm>
        </p:spPr>
        <p:txBody>
          <a:bodyPr rtlCol="0">
            <a:noAutofit/>
          </a:bodyPr>
          <a:lstStyle>
            <a:lvl1pPr marL="0" indent="0" algn="ctr">
              <a:buNone/>
              <a:defRPr sz="1200"/>
            </a:lvl1pPr>
            <a:lvl3pPr algn="ctr">
              <a:defRPr sz="1200"/>
            </a:lvl3pPr>
            <a:lvl5pPr marL="1828800" indent="0">
              <a:buNone/>
              <a:defRPr/>
            </a:lvl5pPr>
          </a:lstStyle>
          <a:p>
            <a:pPr lvl="0" rtl="0"/>
            <a:r>
              <a:rPr lang="ru-RU" noProof="0" smtClean="0"/>
              <a:t>Образец текста</a:t>
            </a:r>
          </a:p>
        </p:txBody>
      </p:sp>
      <p:sp>
        <p:nvSpPr>
          <p:cNvPr id="21" name="Текст 5">
            <a:extLst>
              <a:ext uri="{FF2B5EF4-FFF2-40B4-BE49-F238E27FC236}">
                <a16:creationId xmlns:a16="http://schemas.microsoft.com/office/drawing/2014/main" id="{A669C074-A9BE-4B07-ACEE-3B34AAC8B9E7}"/>
              </a:ext>
            </a:extLst>
          </p:cNvPr>
          <p:cNvSpPr>
            <a:spLocks noGrp="1"/>
          </p:cNvSpPr>
          <p:nvPr>
            <p:ph type="body" sz="quarter" idx="18"/>
          </p:nvPr>
        </p:nvSpPr>
        <p:spPr>
          <a:xfrm>
            <a:off x="9548424" y="3837470"/>
            <a:ext cx="1310050" cy="959003"/>
          </a:xfrm>
        </p:spPr>
        <p:txBody>
          <a:bodyPr rtlCol="0">
            <a:noAutofit/>
          </a:bodyPr>
          <a:lstStyle>
            <a:lvl1pPr marL="0" indent="0" algn="ctr">
              <a:buNone/>
              <a:defRPr sz="1200"/>
            </a:lvl1pPr>
            <a:lvl3pPr algn="ctr">
              <a:defRPr sz="1200"/>
            </a:lvl3pPr>
            <a:lvl5pPr marL="1828800" indent="0">
              <a:buNone/>
              <a:defRPr/>
            </a:lvl5pPr>
          </a:lstStyle>
          <a:p>
            <a:pPr lvl="0" rtl="0"/>
            <a:r>
              <a:rPr lang="ru-RU" noProof="0" smtClean="0"/>
              <a:t>Образец текста</a:t>
            </a:r>
          </a:p>
        </p:txBody>
      </p:sp>
      <p:sp>
        <p:nvSpPr>
          <p:cNvPr id="19" name="Текст 5">
            <a:extLst>
              <a:ext uri="{FF2B5EF4-FFF2-40B4-BE49-F238E27FC236}">
                <a16:creationId xmlns:a16="http://schemas.microsoft.com/office/drawing/2014/main" id="{84A40D78-D6DD-41A7-A132-9D48DF8649A9}"/>
              </a:ext>
            </a:extLst>
          </p:cNvPr>
          <p:cNvSpPr>
            <a:spLocks noGrp="1"/>
          </p:cNvSpPr>
          <p:nvPr>
            <p:ph type="body" sz="quarter" idx="16"/>
          </p:nvPr>
        </p:nvSpPr>
        <p:spPr>
          <a:xfrm>
            <a:off x="5382308" y="3837470"/>
            <a:ext cx="1310050" cy="959003"/>
          </a:xfrm>
        </p:spPr>
        <p:txBody>
          <a:bodyPr rtlCol="0">
            <a:noAutofit/>
          </a:bodyPr>
          <a:lstStyle>
            <a:lvl1pPr marL="0" indent="0" algn="ctr">
              <a:buNone/>
              <a:defRPr sz="1200"/>
            </a:lvl1pPr>
            <a:lvl3pPr algn="ctr">
              <a:defRPr sz="1200"/>
            </a:lvl3pPr>
            <a:lvl5pPr marL="1828800" indent="0">
              <a:buNone/>
              <a:defRPr/>
            </a:lvl5pPr>
          </a:lstStyle>
          <a:p>
            <a:pPr lvl="0" rtl="0"/>
            <a:r>
              <a:rPr lang="ru-RU" noProof="0" smtClean="0"/>
              <a:t>Образец текста</a:t>
            </a:r>
          </a:p>
        </p:txBody>
      </p:sp>
      <p:sp>
        <p:nvSpPr>
          <p:cNvPr id="18" name="Текст 5">
            <a:extLst>
              <a:ext uri="{FF2B5EF4-FFF2-40B4-BE49-F238E27FC236}">
                <a16:creationId xmlns:a16="http://schemas.microsoft.com/office/drawing/2014/main" id="{4A9CFAA7-850F-4C92-A9BE-56452E5CA04D}"/>
              </a:ext>
            </a:extLst>
          </p:cNvPr>
          <p:cNvSpPr>
            <a:spLocks noGrp="1"/>
          </p:cNvSpPr>
          <p:nvPr>
            <p:ph type="body" sz="quarter" idx="15"/>
          </p:nvPr>
        </p:nvSpPr>
        <p:spPr>
          <a:xfrm>
            <a:off x="3299250" y="3837470"/>
            <a:ext cx="1310050" cy="959003"/>
          </a:xfrm>
        </p:spPr>
        <p:txBody>
          <a:bodyPr rtlCol="0">
            <a:noAutofit/>
          </a:bodyPr>
          <a:lstStyle>
            <a:lvl1pPr marL="0" indent="0" algn="ctr">
              <a:buNone/>
              <a:defRPr sz="1200"/>
            </a:lvl1pPr>
            <a:lvl3pPr algn="ctr">
              <a:defRPr sz="1200"/>
            </a:lvl3pPr>
            <a:lvl5pPr marL="1828800" indent="0">
              <a:buNone/>
              <a:defRPr/>
            </a:lvl5pPr>
          </a:lstStyle>
          <a:p>
            <a:pPr lvl="0" rtl="0"/>
            <a:r>
              <a:rPr lang="ru-RU" noProof="0" smtClean="0"/>
              <a:t>Образец текста</a:t>
            </a:r>
          </a:p>
        </p:txBody>
      </p:sp>
      <p:cxnSp>
        <p:nvCxnSpPr>
          <p:cNvPr id="14" name="Прямая соединительная линия 13">
            <a:extLst>
              <a:ext uri="{FF2B5EF4-FFF2-40B4-BE49-F238E27FC236}">
                <a16:creationId xmlns:a16="http://schemas.microsoft.com/office/drawing/2014/main" id="{CC5A0CF1-9FE7-4149-97DC-5221639144C8}"/>
              </a:ext>
              <a:ext uri="{C183D7F6-B498-43B3-948B-1728B52AA6E4}">
                <adec:decorative xmlns:adec="http://schemas.microsoft.com/office/drawing/2017/decorative" xmlns="" val="1"/>
              </a:ext>
            </a:extLst>
          </p:cNvPr>
          <p:cNvCxnSpPr>
            <a:cxnSpLocks/>
          </p:cNvCxnSpPr>
          <p:nvPr userDrawn="1"/>
        </p:nvCxnSpPr>
        <p:spPr>
          <a:xfrm rot="16200000">
            <a:off x="-185517" y="1242483"/>
            <a:ext cx="504000" cy="0"/>
          </a:xfrm>
          <a:prstGeom prst="line">
            <a:avLst/>
          </a:prstGeom>
          <a:ln w="127000" cap="sq">
            <a:solidFill>
              <a:schemeClr val="accent3"/>
            </a:solidFill>
            <a:miter lim="800000"/>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393639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pic>
        <p:nvPicPr>
          <p:cNvPr id="8" name="Рисунок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12188825" cy="6856214"/>
          </a:xfrm>
          <a:prstGeom prst="rect">
            <a:avLst/>
          </a:prstGeom>
        </p:spPr>
      </p:pic>
      <p:sp>
        <p:nvSpPr>
          <p:cNvPr id="2" name="Заголовок 1"/>
          <p:cNvSpPr>
            <a:spLocks noGrp="1"/>
          </p:cNvSpPr>
          <p:nvPr>
            <p:ph type="title"/>
          </p:nvPr>
        </p:nvSpPr>
        <p:spPr>
          <a:xfrm>
            <a:off x="1457326" y="995967"/>
            <a:ext cx="6238874" cy="1260000"/>
          </a:xfrm>
        </p:spPr>
        <p:txBody>
          <a:bodyPr rtlCol="0" anchor="ctr" anchorCtr="0">
            <a:noAutofit/>
          </a:bodyPr>
          <a:lstStyle>
            <a:lvl1pPr algn="r">
              <a:defRPr sz="3000" b="0"/>
            </a:lvl1pPr>
          </a:lstStyle>
          <a:p>
            <a:pPr rtl="0"/>
            <a:r>
              <a:rPr lang="ru-RU" noProof="0" smtClean="0"/>
              <a:t>Образец заголовка</a:t>
            </a:r>
            <a:endParaRPr lang="ru-RU" noProof="0"/>
          </a:p>
        </p:txBody>
      </p:sp>
      <p:sp>
        <p:nvSpPr>
          <p:cNvPr id="14" name="Рисунок 2"/>
          <p:cNvSpPr>
            <a:spLocks noGrp="1" noChangeAspect="1"/>
          </p:cNvSpPr>
          <p:nvPr>
            <p:ph type="pic" idx="1" hasCustomPrompt="1"/>
          </p:nvPr>
        </p:nvSpPr>
        <p:spPr bwMode="blackGray">
          <a:xfrm>
            <a:off x="8014200" y="995968"/>
            <a:ext cx="3492000" cy="4866064"/>
          </a:xfrm>
          <a:prstGeom prst="roundRect">
            <a:avLst>
              <a:gd name="adj" fmla="val 2371"/>
            </a:avLst>
          </a:prstGeom>
          <a:solidFill>
            <a:schemeClr val="bg2">
              <a:lumMod val="75000"/>
              <a:lumOff val="25000"/>
            </a:schemeClr>
          </a:solidFill>
          <a:ln w="28575" cap="sq" cmpd="sng">
            <a:solidFill>
              <a:schemeClr val="accent3">
                <a:lumMod val="50000"/>
              </a:schemeClr>
            </a:solidFill>
            <a:miter lim="800000"/>
          </a:ln>
          <a:effectLst>
            <a:outerShdw blurRad="63500" sx="102000" sy="102000" algn="ctr" rotWithShape="0">
              <a:prstClr val="black">
                <a:alpha val="40000"/>
              </a:prst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ru-RU" noProof="0"/>
              <a:t>Щелкните значок, чтобы добавить изображение</a:t>
            </a:r>
          </a:p>
        </p:txBody>
      </p:sp>
      <p:sp>
        <p:nvSpPr>
          <p:cNvPr id="4" name="Текст 3"/>
          <p:cNvSpPr>
            <a:spLocks noGrp="1"/>
          </p:cNvSpPr>
          <p:nvPr>
            <p:ph type="body" sz="half" idx="2"/>
          </p:nvPr>
        </p:nvSpPr>
        <p:spPr>
          <a:xfrm>
            <a:off x="1085849" y="2255967"/>
            <a:ext cx="6610351" cy="3476618"/>
          </a:xfrm>
        </p:spPr>
        <p:txBody>
          <a:bodyPr rtlCol="0" anchor="t">
            <a:normAutofit/>
          </a:bodyPr>
          <a:lstStyle>
            <a:lvl1pPr marL="0" indent="0" algn="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5" name="Дата 4"/>
          <p:cNvSpPr>
            <a:spLocks noGrp="1"/>
          </p:cNvSpPr>
          <p:nvPr>
            <p:ph type="dt" sz="half" idx="10"/>
          </p:nvPr>
        </p:nvSpPr>
        <p:spPr/>
        <p:txBody>
          <a:bodyPr rtlCol="0"/>
          <a:lstStyle/>
          <a:p>
            <a:pPr rtl="0"/>
            <a:fld id="{ABADD9B9-C473-4B24-8BB0-CAA4E6C33546}"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7" name="Номер слайда 6"/>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39693825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Рисунок справа с подписью">
    <p:spTree>
      <p:nvGrpSpPr>
        <p:cNvPr id="1" name=""/>
        <p:cNvGrpSpPr/>
        <p:nvPr/>
      </p:nvGrpSpPr>
      <p:grpSpPr>
        <a:xfrm>
          <a:off x="0" y="0"/>
          <a:ext cx="0" cy="0"/>
          <a:chOff x="0" y="0"/>
          <a:chExt cx="0" cy="0"/>
        </a:xfrm>
      </p:grpSpPr>
      <p:pic>
        <p:nvPicPr>
          <p:cNvPr id="8" name="Рисунок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0" y="0"/>
            <a:ext cx="12188825" cy="6856214"/>
          </a:xfrm>
          <a:prstGeom prst="rect">
            <a:avLst/>
          </a:prstGeom>
        </p:spPr>
      </p:pic>
      <p:sp>
        <p:nvSpPr>
          <p:cNvPr id="2" name="Заголовок 1"/>
          <p:cNvSpPr>
            <a:spLocks noGrp="1"/>
          </p:cNvSpPr>
          <p:nvPr>
            <p:ph type="title"/>
          </p:nvPr>
        </p:nvSpPr>
        <p:spPr>
          <a:xfrm>
            <a:off x="6657974" y="995968"/>
            <a:ext cx="4848225" cy="1260000"/>
          </a:xfrm>
        </p:spPr>
        <p:txBody>
          <a:bodyPr rtlCol="0" anchor="ctr" anchorCtr="0">
            <a:normAutofit/>
          </a:bodyPr>
          <a:lstStyle>
            <a:lvl1pPr algn="l">
              <a:defRPr sz="3000" b="0"/>
            </a:lvl1pPr>
          </a:lstStyle>
          <a:p>
            <a:pPr rtl="0"/>
            <a:r>
              <a:rPr lang="ru-RU" noProof="0" smtClean="0"/>
              <a:t>Образец заголовка</a:t>
            </a:r>
            <a:endParaRPr lang="ru-RU" noProof="0"/>
          </a:p>
        </p:txBody>
      </p:sp>
      <p:sp>
        <p:nvSpPr>
          <p:cNvPr id="14" name="Рисунок 2"/>
          <p:cNvSpPr>
            <a:spLocks noGrp="1" noChangeAspect="1"/>
          </p:cNvSpPr>
          <p:nvPr>
            <p:ph type="pic" idx="1" hasCustomPrompt="1"/>
          </p:nvPr>
        </p:nvSpPr>
        <p:spPr bwMode="blackGray">
          <a:xfrm>
            <a:off x="727574" y="914400"/>
            <a:ext cx="5749425" cy="4818185"/>
          </a:xfrm>
          <a:prstGeom prst="roundRect">
            <a:avLst>
              <a:gd name="adj" fmla="val 2371"/>
            </a:avLst>
          </a:prstGeom>
          <a:solidFill>
            <a:schemeClr val="bg2">
              <a:lumMod val="75000"/>
              <a:lumOff val="25000"/>
            </a:schemeClr>
          </a:solidFill>
          <a:ln w="28575" cap="sq" cmpd="sng">
            <a:solidFill>
              <a:schemeClr val="accent3">
                <a:lumMod val="50000"/>
              </a:schemeClr>
            </a:solidFill>
            <a:miter lim="800000"/>
          </a:ln>
          <a:effectLst>
            <a:outerShdw blurRad="63500" sx="102000" sy="102000" algn="ctr" rotWithShape="0">
              <a:prstClr val="black">
                <a:alpha val="40000"/>
              </a:prstClr>
            </a:outerShdw>
          </a:effectLst>
        </p:spPr>
        <p:txBody>
          <a:bodyPr rtlCol="0"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ru-RU" noProof="0"/>
              <a:t>Щелкните значок, чтобы добавить изображение</a:t>
            </a:r>
          </a:p>
        </p:txBody>
      </p:sp>
      <p:sp>
        <p:nvSpPr>
          <p:cNvPr id="4" name="Текст 3"/>
          <p:cNvSpPr>
            <a:spLocks noGrp="1"/>
          </p:cNvSpPr>
          <p:nvPr>
            <p:ph type="body" sz="half" idx="2"/>
          </p:nvPr>
        </p:nvSpPr>
        <p:spPr>
          <a:xfrm>
            <a:off x="6657974" y="2255968"/>
            <a:ext cx="4848225" cy="3476617"/>
          </a:xfrm>
        </p:spPr>
        <p:txBody>
          <a:bodyPr rtlCol="0" anchor="t">
            <a:normAutofit/>
          </a:bodyPr>
          <a:lstStyle>
            <a:lvl1pPr marL="0" indent="0" algn="l">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5" name="Дата 4"/>
          <p:cNvSpPr>
            <a:spLocks noGrp="1"/>
          </p:cNvSpPr>
          <p:nvPr>
            <p:ph type="dt" sz="half" idx="10"/>
          </p:nvPr>
        </p:nvSpPr>
        <p:spPr/>
        <p:txBody>
          <a:bodyPr rtlCol="0"/>
          <a:lstStyle/>
          <a:p>
            <a:pPr rtl="0"/>
            <a:fld id="{2038CDBD-D89E-4D27-9D3E-D8C8B6B71053}"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7" name="Номер слайда 6"/>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3832959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Рисунок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Надпись 14"/>
          <p:cNvSpPr txBox="1"/>
          <p:nvPr/>
        </p:nvSpPr>
        <p:spPr bwMode="white">
          <a:xfrm>
            <a:off x="10571243"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ru-RU" sz="8000" noProof="0">
                <a:solidFill>
                  <a:schemeClr val="tx1"/>
                </a:solidFill>
                <a:effectLst/>
              </a:rPr>
              <a:t>»</a:t>
            </a:r>
          </a:p>
        </p:txBody>
      </p:sp>
      <p:sp>
        <p:nvSpPr>
          <p:cNvPr id="11" name="Надпись 10"/>
          <p:cNvSpPr txBox="1"/>
          <p:nvPr/>
        </p:nvSpPr>
        <p:spPr bwMode="white">
          <a:xfrm>
            <a:off x="100262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ru-RU" sz="8000" noProof="0">
                <a:solidFill>
                  <a:schemeClr val="tx1"/>
                </a:solidFill>
                <a:effectLst/>
              </a:rPr>
              <a:t>«</a:t>
            </a:r>
          </a:p>
        </p:txBody>
      </p:sp>
      <p:sp>
        <p:nvSpPr>
          <p:cNvPr id="2" name="Заголовок 1"/>
          <p:cNvSpPr>
            <a:spLocks noGrp="1"/>
          </p:cNvSpPr>
          <p:nvPr>
            <p:ph type="title" hasCustomPrompt="1"/>
          </p:nvPr>
        </p:nvSpPr>
        <p:spPr>
          <a:xfrm>
            <a:off x="1320801" y="609601"/>
            <a:ext cx="9550399" cy="2743199"/>
          </a:xfrm>
        </p:spPr>
        <p:txBody>
          <a:bodyPr rtlCol="0" anchor="ctr">
            <a:normAutofit/>
          </a:bodyPr>
          <a:lstStyle>
            <a:lvl1pPr algn="ctr">
              <a:defRPr sz="3000" b="0" i="1" cap="none">
                <a:solidFill>
                  <a:schemeClr val="tx1"/>
                </a:solidFill>
              </a:defRPr>
            </a:lvl1pPr>
          </a:lstStyle>
          <a:p>
            <a:pPr rtl="0"/>
            <a:r>
              <a:rPr lang="ru-RU" noProof="0"/>
              <a:t>ОБРАЗЕЦ ЗАГОЛОВКА</a:t>
            </a:r>
          </a:p>
        </p:txBody>
      </p:sp>
      <p:sp>
        <p:nvSpPr>
          <p:cNvPr id="10" name="Текст 9"/>
          <p:cNvSpPr>
            <a:spLocks noGrp="1"/>
          </p:cNvSpPr>
          <p:nvPr>
            <p:ph type="body" sz="quarter" idx="13"/>
          </p:nvPr>
        </p:nvSpPr>
        <p:spPr>
          <a:xfrm>
            <a:off x="1426408" y="3352800"/>
            <a:ext cx="9339184" cy="381000"/>
          </a:xfrm>
        </p:spPr>
        <p:txBody>
          <a:bodyPr rtlCol="0"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rtl="0"/>
            <a:r>
              <a:rPr lang="ru-RU" noProof="0" smtClean="0"/>
              <a:t>Образец текста</a:t>
            </a:r>
          </a:p>
        </p:txBody>
      </p:sp>
      <p:sp>
        <p:nvSpPr>
          <p:cNvPr id="7" name="Прямоугольник: Скругленные углы 6">
            <a:extLst>
              <a:ext uri="{FF2B5EF4-FFF2-40B4-BE49-F238E27FC236}">
                <a16:creationId xmlns:a16="http://schemas.microsoft.com/office/drawing/2014/main" id="{1AD7857E-8E0E-4AC1-ABDC-E42462C788DE}"/>
              </a:ext>
            </a:extLst>
          </p:cNvPr>
          <p:cNvSpPr/>
          <p:nvPr userDrawn="1"/>
        </p:nvSpPr>
        <p:spPr>
          <a:xfrm>
            <a:off x="1750844" y="3962401"/>
            <a:ext cx="8690313" cy="1908173"/>
          </a:xfrm>
          <a:prstGeom prst="roundRect">
            <a:avLst>
              <a:gd name="adj" fmla="val 6552"/>
            </a:avLst>
          </a:prstGeom>
          <a:solidFill>
            <a:schemeClr val="accent3">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 name="Текст 2"/>
          <p:cNvSpPr>
            <a:spLocks noGrp="1"/>
          </p:cNvSpPr>
          <p:nvPr>
            <p:ph type="body" idx="1"/>
          </p:nvPr>
        </p:nvSpPr>
        <p:spPr>
          <a:xfrm>
            <a:off x="1857375" y="4021138"/>
            <a:ext cx="8486775" cy="1760537"/>
          </a:xfrm>
        </p:spPr>
        <p:txBody>
          <a:bodyPr rtlCol="0" anchor="ctr">
            <a:normAutofit/>
          </a:bodyPr>
          <a:lstStyle>
            <a:lvl1pPr marL="0" indent="0" algn="ct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smtClean="0"/>
              <a:t>Образец текста</a:t>
            </a:r>
          </a:p>
        </p:txBody>
      </p:sp>
      <p:sp>
        <p:nvSpPr>
          <p:cNvPr id="4" name="Дата 3"/>
          <p:cNvSpPr>
            <a:spLocks noGrp="1"/>
          </p:cNvSpPr>
          <p:nvPr>
            <p:ph type="dt" sz="half" idx="10"/>
          </p:nvPr>
        </p:nvSpPr>
        <p:spPr/>
        <p:txBody>
          <a:bodyPr rtlCol="0"/>
          <a:lstStyle/>
          <a:p>
            <a:pPr rtl="0"/>
            <a:fld id="{31404BFC-187B-4B4A-9A90-8ECAA71AACA0}"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r>
              <a:rPr lang="ru-RU" noProof="0"/>
              <a:t>Добавить нижний колонтитул</a:t>
            </a:r>
          </a:p>
        </p:txBody>
      </p:sp>
      <p:sp>
        <p:nvSpPr>
          <p:cNvPr id="6" name="Номер слайда 5"/>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11534094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pic>
        <p:nvPicPr>
          <p:cNvPr id="11" name="Рисунок 10" descr="Celestia-R1---OverlayContentHD.png">
            <a:extLst>
              <a:ext uri="{FF2B5EF4-FFF2-40B4-BE49-F238E27FC236}">
                <a16:creationId xmlns:a16="http://schemas.microsoft.com/office/drawing/2014/main" id="{A1E35E73-B2F7-41DF-AAD2-58E6BE2710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p:nvPr>
        </p:nvSpPr>
        <p:spPr>
          <a:xfrm>
            <a:off x="685801" y="609599"/>
            <a:ext cx="10840914" cy="1260000"/>
          </a:xfrm>
        </p:spPr>
        <p:txBody>
          <a:bodyPr rtlCol="0">
            <a:normAutofit/>
          </a:bodyPr>
          <a:lstStyle>
            <a:lvl1pPr>
              <a:defRPr sz="3000"/>
            </a:lvl1pPr>
          </a:lstStyle>
          <a:p>
            <a:pPr rtl="0"/>
            <a:r>
              <a:rPr lang="ru-RU" noProof="0" smtClean="0"/>
              <a:t>Образец заголовка</a:t>
            </a:r>
            <a:endParaRPr lang="ru-RU" noProof="0"/>
          </a:p>
        </p:txBody>
      </p:sp>
      <p:sp>
        <p:nvSpPr>
          <p:cNvPr id="3" name="Текст 2"/>
          <p:cNvSpPr>
            <a:spLocks noGrp="1"/>
          </p:cNvSpPr>
          <p:nvPr>
            <p:ph type="body" idx="1"/>
          </p:nvPr>
        </p:nvSpPr>
        <p:spPr>
          <a:xfrm>
            <a:off x="685799" y="1869599"/>
            <a:ext cx="5202071" cy="916228"/>
          </a:xfrm>
        </p:spPr>
        <p:txBody>
          <a:bodyPr rtlCol="0" anchor="ctr" anchorCtr="0">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4" name="Объект 3"/>
          <p:cNvSpPr>
            <a:spLocks noGrp="1"/>
          </p:cNvSpPr>
          <p:nvPr>
            <p:ph sz="half" idx="2"/>
          </p:nvPr>
        </p:nvSpPr>
        <p:spPr>
          <a:xfrm>
            <a:off x="685800" y="2870201"/>
            <a:ext cx="5202071" cy="2916000"/>
          </a:xfrm>
          <a:prstGeom prst="roundRect">
            <a:avLst>
              <a:gd name="adj" fmla="val 2496"/>
            </a:avLst>
          </a:prstGeom>
          <a:ln w="28575">
            <a:solidFill>
              <a:schemeClr val="accent3">
                <a:lumMod val="50000"/>
              </a:schemeClr>
            </a:solidFill>
          </a:ln>
          <a:effectLst>
            <a:outerShdw blurRad="63500" sx="102000" sy="102000" algn="ctr" rotWithShape="0">
              <a:prstClr val="black">
                <a:alpha val="40000"/>
              </a:prstClr>
            </a:outerShdw>
          </a:effectLst>
        </p:spPr>
        <p:txBody>
          <a:bodyPr rtlCol="0" anchor="t">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5" name="Текст 4"/>
          <p:cNvSpPr>
            <a:spLocks noGrp="1"/>
          </p:cNvSpPr>
          <p:nvPr>
            <p:ph type="body" sz="quarter" idx="3"/>
          </p:nvPr>
        </p:nvSpPr>
        <p:spPr>
          <a:xfrm>
            <a:off x="6298270" y="1869599"/>
            <a:ext cx="5228444" cy="916228"/>
          </a:xfrm>
        </p:spPr>
        <p:txBody>
          <a:bodyPr rtlCol="0" anchor="ctr" anchorCtr="0">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6" name="Объект 5"/>
          <p:cNvSpPr>
            <a:spLocks noGrp="1"/>
          </p:cNvSpPr>
          <p:nvPr>
            <p:ph sz="quarter" idx="4"/>
          </p:nvPr>
        </p:nvSpPr>
        <p:spPr>
          <a:xfrm>
            <a:off x="6298270" y="2870201"/>
            <a:ext cx="5202071" cy="2916000"/>
          </a:xfrm>
          <a:prstGeom prst="roundRect">
            <a:avLst>
              <a:gd name="adj" fmla="val 2798"/>
            </a:avLst>
          </a:prstGeom>
          <a:ln w="28575">
            <a:solidFill>
              <a:schemeClr val="accent3">
                <a:lumMod val="50000"/>
              </a:schemeClr>
            </a:solidFill>
          </a:ln>
          <a:effectLst>
            <a:outerShdw blurRad="63500" sx="102000" sy="102000" algn="ctr" rotWithShape="0">
              <a:prstClr val="black">
                <a:alpha val="40000"/>
              </a:prstClr>
            </a:outerShdw>
          </a:effectLst>
        </p:spPr>
        <p:txBody>
          <a:bodyPr rtlCol="0" anchor="t">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7" name="Дата 6"/>
          <p:cNvSpPr>
            <a:spLocks noGrp="1"/>
          </p:cNvSpPr>
          <p:nvPr>
            <p:ph type="dt" sz="half" idx="10"/>
          </p:nvPr>
        </p:nvSpPr>
        <p:spPr/>
        <p:txBody>
          <a:bodyPr rtlCol="0"/>
          <a:lstStyle/>
          <a:p>
            <a:pPr rtl="0"/>
            <a:fld id="{B731448E-31CF-4ED5-B8E5-44B98EED9B66}" type="datetime1">
              <a:rPr lang="ru-RU" noProof="0" smtClean="0"/>
              <a:t>10.08.2023</a:t>
            </a:fld>
            <a:endParaRPr lang="ru-RU" noProof="0"/>
          </a:p>
        </p:txBody>
      </p:sp>
      <p:sp>
        <p:nvSpPr>
          <p:cNvPr id="8" name="Нижний колонтитул 7"/>
          <p:cNvSpPr>
            <a:spLocks noGrp="1"/>
          </p:cNvSpPr>
          <p:nvPr>
            <p:ph type="ftr" sz="quarter" idx="11"/>
          </p:nvPr>
        </p:nvSpPr>
        <p:spPr/>
        <p:txBody>
          <a:bodyPr rtlCol="0"/>
          <a:lstStyle/>
          <a:p>
            <a:pPr rtl="0"/>
            <a:r>
              <a:rPr lang="ru-RU" noProof="0"/>
              <a:t>Добавить нижний колонтитул</a:t>
            </a:r>
          </a:p>
        </p:txBody>
      </p:sp>
      <p:sp>
        <p:nvSpPr>
          <p:cNvPr id="9" name="Номер слайда 8"/>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cxnSp>
        <p:nvCxnSpPr>
          <p:cNvPr id="12" name="Прямая соединительная линия 11">
            <a:extLst>
              <a:ext uri="{FF2B5EF4-FFF2-40B4-BE49-F238E27FC236}">
                <a16:creationId xmlns:a16="http://schemas.microsoft.com/office/drawing/2014/main" id="{8031B0A9-3E16-4C5B-A6CE-045BCB91A008}"/>
              </a:ext>
              <a:ext uri="{C183D7F6-B498-43B3-948B-1728B52AA6E4}">
                <adec:decorative xmlns:adec="http://schemas.microsoft.com/office/drawing/2017/decorative" xmlns="" val="1"/>
              </a:ext>
            </a:extLst>
          </p:cNvPr>
          <p:cNvCxnSpPr>
            <a:cxnSpLocks/>
          </p:cNvCxnSpPr>
          <p:nvPr userDrawn="1"/>
        </p:nvCxnSpPr>
        <p:spPr>
          <a:xfrm flipV="1">
            <a:off x="57150" y="939761"/>
            <a:ext cx="3666" cy="491143"/>
          </a:xfrm>
          <a:prstGeom prst="line">
            <a:avLst/>
          </a:prstGeom>
          <a:ln w="127000" cap="sq">
            <a:solidFill>
              <a:schemeClr val="accent3"/>
            </a:solidFill>
            <a:miter lim="800000"/>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8669611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Рисунок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Заголовок 1"/>
          <p:cNvSpPr>
            <a:spLocks noGrp="1"/>
          </p:cNvSpPr>
          <p:nvPr>
            <p:ph type="title"/>
          </p:nvPr>
        </p:nvSpPr>
        <p:spPr>
          <a:xfrm>
            <a:off x="685801" y="609600"/>
            <a:ext cx="10840914" cy="1260000"/>
          </a:xfrm>
        </p:spPr>
        <p:txBody>
          <a:bodyPr rtlCol="0">
            <a:normAutofit/>
          </a:bodyPr>
          <a:lstStyle>
            <a:lvl1pPr>
              <a:defRPr sz="3000"/>
            </a:lvl1pPr>
          </a:lstStyle>
          <a:p>
            <a:pPr rtl="0"/>
            <a:r>
              <a:rPr lang="ru-RU" noProof="0" smtClean="0"/>
              <a:t>Образец заголовка</a:t>
            </a:r>
            <a:endParaRPr lang="ru-RU" noProof="0"/>
          </a:p>
        </p:txBody>
      </p:sp>
      <p:sp>
        <p:nvSpPr>
          <p:cNvPr id="9" name="Прямоугольник: Скругленные углы 8">
            <a:extLst>
              <a:ext uri="{FF2B5EF4-FFF2-40B4-BE49-F238E27FC236}">
                <a16:creationId xmlns:a16="http://schemas.microsoft.com/office/drawing/2014/main" id="{E44449DE-635B-4B23-9B8B-C95A5B8764DB}"/>
              </a:ext>
            </a:extLst>
          </p:cNvPr>
          <p:cNvSpPr/>
          <p:nvPr userDrawn="1"/>
        </p:nvSpPr>
        <p:spPr>
          <a:xfrm>
            <a:off x="663356" y="1790228"/>
            <a:ext cx="10863358" cy="4080348"/>
          </a:xfrm>
          <a:prstGeom prst="roundRect">
            <a:avLst>
              <a:gd name="adj" fmla="val 2634"/>
            </a:avLst>
          </a:prstGeom>
          <a:solidFill>
            <a:schemeClr val="accent3">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 name="Объект 2"/>
          <p:cNvSpPr>
            <a:spLocks noGrp="1"/>
          </p:cNvSpPr>
          <p:nvPr>
            <p:ph sz="half" idx="1"/>
          </p:nvPr>
        </p:nvSpPr>
        <p:spPr>
          <a:xfrm>
            <a:off x="685802" y="1869600"/>
            <a:ext cx="5040000" cy="3921601"/>
          </a:xfrm>
          <a:prstGeom prst="roundRect">
            <a:avLst>
              <a:gd name="adj" fmla="val 1970"/>
            </a:avLst>
          </a:prstGeom>
          <a:ln w="28575">
            <a:noFill/>
          </a:ln>
          <a:effectLst/>
        </p:spPr>
        <p:txBody>
          <a:bodyPr rtlCol="0" anchor="t" anchorCtr="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4" name="Объект 3"/>
          <p:cNvSpPr>
            <a:spLocks noGrp="1"/>
          </p:cNvSpPr>
          <p:nvPr>
            <p:ph sz="half" idx="2"/>
          </p:nvPr>
        </p:nvSpPr>
        <p:spPr>
          <a:xfrm>
            <a:off x="6488644" y="1869601"/>
            <a:ext cx="5040000" cy="3921600"/>
          </a:xfrm>
          <a:prstGeom prst="roundRect">
            <a:avLst>
              <a:gd name="adj" fmla="val 2211"/>
            </a:avLst>
          </a:prstGeom>
          <a:ln w="28575">
            <a:noFill/>
          </a:ln>
          <a:effectLst/>
        </p:spPr>
        <p:txBody>
          <a:bodyPr rtlCol="0" anchor="t" anchorCtr="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5" name="Дата 4"/>
          <p:cNvSpPr>
            <a:spLocks noGrp="1"/>
          </p:cNvSpPr>
          <p:nvPr>
            <p:ph type="dt" sz="half" idx="10"/>
          </p:nvPr>
        </p:nvSpPr>
        <p:spPr/>
        <p:txBody>
          <a:bodyPr rtlCol="0"/>
          <a:lstStyle/>
          <a:p>
            <a:pPr rtl="0"/>
            <a:fld id="{F0D5F7A5-016A-40DC-9267-CD570A4FFE11}"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r>
              <a:rPr lang="ru-RU" noProof="0"/>
              <a:t>Добавить нижний колонтитул</a:t>
            </a:r>
          </a:p>
        </p:txBody>
      </p:sp>
      <p:sp>
        <p:nvSpPr>
          <p:cNvPr id="7" name="Номер слайда 6"/>
          <p:cNvSpPr>
            <a:spLocks noGrp="1"/>
          </p:cNvSpPr>
          <p:nvPr>
            <p:ph type="sldNum" sz="quarter" idx="12"/>
          </p:nvPr>
        </p:nvSpPr>
        <p:spPr/>
        <p:txBody>
          <a:bodyPr rtlCol="0"/>
          <a:lstStyle/>
          <a:p>
            <a:pPr rtl="0"/>
            <a:fld id="{5D99DD2A-B520-4620-9B43-64B657BA2D42}" type="slidenum">
              <a:rPr lang="ru-RU" noProof="0" smtClean="0"/>
              <a:t>‹#›</a:t>
            </a:fld>
            <a:endParaRPr lang="ru-RU" noProof="0"/>
          </a:p>
        </p:txBody>
      </p:sp>
      <p:cxnSp>
        <p:nvCxnSpPr>
          <p:cNvPr id="10" name="Прямая соединительная линия 9">
            <a:extLst>
              <a:ext uri="{FF2B5EF4-FFF2-40B4-BE49-F238E27FC236}">
                <a16:creationId xmlns:a16="http://schemas.microsoft.com/office/drawing/2014/main" id="{E8539E0A-8009-4A6E-A7A1-5AEFA52206C3}"/>
              </a:ext>
              <a:ext uri="{C183D7F6-B498-43B3-948B-1728B52AA6E4}">
                <adec:decorative xmlns:adec="http://schemas.microsoft.com/office/drawing/2017/decorative" xmlns="" val="1"/>
              </a:ext>
            </a:extLst>
          </p:cNvPr>
          <p:cNvCxnSpPr>
            <a:cxnSpLocks/>
          </p:cNvCxnSpPr>
          <p:nvPr userDrawn="1"/>
        </p:nvCxnSpPr>
        <p:spPr>
          <a:xfrm flipV="1">
            <a:off x="57150" y="996911"/>
            <a:ext cx="3666" cy="491143"/>
          </a:xfrm>
          <a:prstGeom prst="line">
            <a:avLst/>
          </a:prstGeom>
          <a:ln w="127000" cap="sq">
            <a:solidFill>
              <a:schemeClr val="accent3"/>
            </a:solidFill>
            <a:miter lim="800000"/>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1623527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blackGray">
      <p:bgPr>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bwMode="white">
          <a:xfrm>
            <a:off x="685801" y="609600"/>
            <a:ext cx="10840914" cy="1456267"/>
          </a:xfrm>
          <a:prstGeom prst="rect">
            <a:avLst/>
          </a:prstGeom>
          <a:effectLst/>
        </p:spPr>
        <p:txBody>
          <a:bodyPr vert="horz" lIns="91440" tIns="45720" rIns="91440" bIns="45720" rtlCol="0" anchor="ctr">
            <a:normAutofit/>
          </a:bodyPr>
          <a:lstStyle/>
          <a:p>
            <a:pPr rtl="0"/>
            <a:r>
              <a:rPr lang="ru-RU" noProof="0"/>
              <a:t>Образец заголовка</a:t>
            </a:r>
          </a:p>
        </p:txBody>
      </p:sp>
      <p:sp>
        <p:nvSpPr>
          <p:cNvPr id="3" name="Текст 2"/>
          <p:cNvSpPr>
            <a:spLocks noGrp="1"/>
          </p:cNvSpPr>
          <p:nvPr>
            <p:ph type="body" idx="1"/>
          </p:nvPr>
        </p:nvSpPr>
        <p:spPr bwMode="white">
          <a:xfrm>
            <a:off x="685801" y="2142067"/>
            <a:ext cx="10840914" cy="3649133"/>
          </a:xfrm>
          <a:prstGeom prst="rect">
            <a:avLst/>
          </a:prstGeom>
        </p:spPr>
        <p:txBody>
          <a:bodyPr vert="horz" lIns="91440" tIns="45720" rIns="91440" bIns="45720" rtlCol="0" anchor="ctr">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BC311F64-DBA9-4949-B98F-AC0ACC89C4D6}" type="datetime1">
              <a:rPr lang="ru-RU" noProof="0" smtClean="0"/>
              <a:t>10.08.2023</a:t>
            </a:fld>
            <a:endParaRPr lang="ru-RU" noProof="0"/>
          </a:p>
        </p:txBody>
      </p:sp>
      <p:sp>
        <p:nvSpPr>
          <p:cNvPr id="5" name="Нижний колонтитул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rtl="0"/>
            <a:r>
              <a:rPr lang="ru-RU" noProof="0"/>
              <a:t>Добавить нижний колонтитул</a:t>
            </a:r>
          </a:p>
        </p:txBody>
      </p:sp>
      <p:sp>
        <p:nvSpPr>
          <p:cNvPr id="6" name="Номер слайда 5"/>
          <p:cNvSpPr>
            <a:spLocks noGrp="1"/>
          </p:cNvSpPr>
          <p:nvPr>
            <p:ph type="sldNum" sz="quarter" idx="4"/>
          </p:nvPr>
        </p:nvSpPr>
        <p:spPr>
          <a:xfrm>
            <a:off x="10266059" y="5870575"/>
            <a:ext cx="1260655"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rtl="0"/>
            <a:fld id="{5D99DD2A-B520-4620-9B43-64B657BA2D42}" type="slidenum">
              <a:rPr lang="ru-RU" noProof="0" smtClean="0"/>
              <a:t>‹#›</a:t>
            </a:fld>
            <a:endParaRPr lang="ru-RU" noProof="0"/>
          </a:p>
        </p:txBody>
      </p:sp>
    </p:spTree>
    <p:extLst>
      <p:ext uri="{BB962C8B-B14F-4D97-AF65-F5344CB8AC3E}">
        <p14:creationId xmlns:p14="http://schemas.microsoft.com/office/powerpoint/2010/main" val="3009069978"/>
      </p:ext>
    </p:extLst>
  </p:cSld>
  <p:clrMap bg1="dk1" tx1="lt1" bg2="dk2" tx2="lt2" accent1="accent1" accent2="accent2" accent3="accent3" accent4="accent4" accent5="accent5" accent6="accent6" hlink="hlink" folHlink="folHlink"/>
  <p:sldLayoutIdLst>
    <p:sldLayoutId id="2147483662" r:id="rId1"/>
    <p:sldLayoutId id="2147483661" r:id="rId2"/>
    <p:sldLayoutId id="2147483668" r:id="rId3"/>
    <p:sldLayoutId id="2147483679" r:id="rId4"/>
    <p:sldLayoutId id="2147483669" r:id="rId5"/>
    <p:sldLayoutId id="2147483680" r:id="rId6"/>
    <p:sldLayoutId id="2147483672" r:id="rId7"/>
    <p:sldLayoutId id="2147483665" r:id="rId8"/>
    <p:sldLayoutId id="2147483664" r:id="rId9"/>
    <p:sldLayoutId id="2147483671" r:id="rId10"/>
    <p:sldLayoutId id="2147483666" r:id="rId11"/>
    <p:sldLayoutId id="2147483667" r:id="rId12"/>
  </p:sldLayoutIdLst>
  <p:hf sldNum="0" hdr="0" ftr="0" dt="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65463" y="200298"/>
            <a:ext cx="11861075" cy="1938992"/>
          </a:xfrm>
          <a:prstGeom prst="rect">
            <a:avLst/>
          </a:prstGeom>
        </p:spPr>
        <p:txBody>
          <a:bodyPr wrap="square">
            <a:spAutoFit/>
          </a:bodyPr>
          <a:lstStyle/>
          <a:p>
            <a:pPr algn="ctr">
              <a:lnSpc>
                <a:spcPct val="125000"/>
              </a:lnSpc>
              <a:spcAft>
                <a:spcPts val="0"/>
              </a:spcAft>
            </a:pPr>
            <a:r>
              <a:rPr lang="ru-RU" sz="2400" b="1" dirty="0" err="1" smtClean="0">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 з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smtClean="0">
                <a:latin typeface="Times New Roman" panose="02020603050405020304" pitchFamily="18" charset="0"/>
                <a:ea typeface="Times New Roman" panose="02020603050405020304" pitchFamily="18" charset="0"/>
                <a:cs typeface="Times New Roman" panose="02020603050405020304" pitchFamily="18" charset="0"/>
              </a:rPr>
              <a:t>занять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«Д</a:t>
            </a:r>
            <a:r>
              <a:rPr lang="uk-UA" sz="2400" b="1" dirty="0" err="1">
                <a:latin typeface="Times New Roman" panose="02020603050405020304" pitchFamily="18" charset="0"/>
                <a:ea typeface="Times New Roman" panose="02020603050405020304" pitchFamily="18" charset="0"/>
                <a:cs typeface="Times New Roman" panose="02020603050405020304" pitchFamily="18" charset="0"/>
              </a:rPr>
              <a:t>ілова</a:t>
            </a:r>
            <a:r>
              <a:rPr lang="uk-UA"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a:latin typeface="Times New Roman" panose="02020603050405020304" pitchFamily="18" charset="0"/>
                <a:ea typeface="Times New Roman" panose="02020603050405020304" pitchFamily="18" charset="0"/>
                <a:cs typeface="Times New Roman" panose="02020603050405020304" pitchFamily="18" charset="0"/>
              </a:rPr>
              <a:t>з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20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продовольство</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206 Садово-</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паркове</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latin typeface="Times New Roman" panose="02020603050405020304" pitchFamily="18" charset="0"/>
                <a:ea typeface="Times New Roman" panose="02020603050405020304" pitchFamily="18" charset="0"/>
                <a:cs typeface="Times New Roman" panose="02020603050405020304" pitchFamily="18" charset="0"/>
              </a:rPr>
              <a:t>господарство</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uk-UA" sz="2400" dirty="0">
                <a:latin typeface="Times New Roman" panose="02020603050405020304" pitchFamily="18" charset="0"/>
                <a:ea typeface="Times New Roman" panose="02020603050405020304" pitchFamily="18" charset="0"/>
                <a:cs typeface="Times New Roman" panose="02020603050405020304" pitchFamily="18" charset="0"/>
              </a:rPr>
              <a:t>Семестр 9</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uk-UA" sz="2400" dirty="0">
                <a:latin typeface="Times New Roman" panose="02020603050405020304" pitchFamily="18" charset="0"/>
                <a:ea typeface="Times New Roman" panose="02020603050405020304" pitchFamily="18" charset="0"/>
                <a:cs typeface="Times New Roman" panose="02020603050405020304" pitchFamily="18" charset="0"/>
              </a:rPr>
              <a:t>30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годин</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2050" name="Picture 2" descr="Человек, мужчина Высокий, рука, презентация png | PNGEg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100000" l="19556" r="80000"/>
                    </a14:imgEffect>
                  </a14:imgLayer>
                </a14:imgProps>
              </a:ext>
              <a:ext uri="{28A0092B-C50C-407E-A947-70E740481C1C}">
                <a14:useLocalDpi xmlns:a14="http://schemas.microsoft.com/office/drawing/2010/main" val="0"/>
              </a:ext>
            </a:extLst>
          </a:blip>
          <a:srcRect/>
          <a:stretch>
            <a:fillRect/>
          </a:stretch>
        </p:blipFill>
        <p:spPr bwMode="auto">
          <a:xfrm>
            <a:off x="7000603" y="2390502"/>
            <a:ext cx="5025935" cy="44674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2656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0925" y="275637"/>
            <a:ext cx="11504023" cy="4939814"/>
          </a:xfrm>
          <a:prstGeom prst="rect">
            <a:avLst/>
          </a:prstGeom>
        </p:spPr>
        <p:txBody>
          <a:bodyPr wrap="square">
            <a:spAutoFit/>
          </a:bodyPr>
          <a:lstStyle/>
          <a:p>
            <a:pPr algn="just">
              <a:lnSpc>
                <a:spcPct val="125000"/>
              </a:lnSpc>
              <a:spcAft>
                <a:spcPts val="0"/>
              </a:spcAft>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Discussion questions:</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1. The English language’s growing dominance from “a marker of the elite” to “a basic skill needed for the entire workforce”.</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2. The British Council’s report and EF’s study.</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3. Foreign language knowledge of the citizens in the USA and the EU.</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4. The important for becoming a global leader.</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5. Women speak better English than men.</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6. International sectors use English.</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gn="just">
              <a:lnSpc>
                <a:spcPct val="125000"/>
              </a:lnSpc>
              <a:spcAft>
                <a:spcPts val="0"/>
              </a:spcAf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7. Business English around the world.</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122" name="Picture 2" descr="Бесплатный контент, знакомство с кем-то, презентация, человек, авторское  право png | PNGWing"/>
          <p:cNvPicPr>
            <a:picLocks noChangeAspect="1" noChangeArrowheads="1"/>
          </p:cNvPicPr>
          <p:nvPr/>
        </p:nvPicPr>
        <p:blipFill rotWithShape="1">
          <a:blip r:embed="rId3">
            <a:extLst>
              <a:ext uri="{BEBA8EAE-BF5A-486C-A8C5-ECC9F3942E4B}">
                <a14:imgProps xmlns:a14="http://schemas.microsoft.com/office/drawing/2010/main">
                  <a14:imgLayer r:embed="rId4">
                    <a14:imgEffect>
                      <a14:backgroundRemoval t="0" b="100000" l="10000" r="90000"/>
                    </a14:imgEffect>
                  </a14:imgLayer>
                </a14:imgProps>
              </a:ext>
              <a:ext uri="{28A0092B-C50C-407E-A947-70E740481C1C}">
                <a14:useLocalDpi xmlns:a14="http://schemas.microsoft.com/office/drawing/2010/main" val="0"/>
              </a:ext>
            </a:extLst>
          </a:blip>
          <a:srcRect r="13012"/>
          <a:stretch/>
        </p:blipFill>
        <p:spPr bwMode="auto">
          <a:xfrm>
            <a:off x="9067524" y="2046513"/>
            <a:ext cx="2828386" cy="4728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1964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2264227" y="92232"/>
            <a:ext cx="7742229" cy="6652647"/>
          </a:xfrm>
          <a:prstGeom prst="rect">
            <a:avLst/>
          </a:prstGeom>
        </p:spPr>
      </p:pic>
    </p:spTree>
    <p:extLst>
      <p:ext uri="{BB962C8B-B14F-4D97-AF65-F5344CB8AC3E}">
        <p14:creationId xmlns:p14="http://schemas.microsoft.com/office/powerpoint/2010/main" val="4992348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261257" y="470555"/>
            <a:ext cx="11555232" cy="4641375"/>
          </a:xfrm>
          <a:prstGeom prst="rect">
            <a:avLst/>
          </a:prstGeom>
        </p:spPr>
      </p:pic>
    </p:spTree>
    <p:extLst>
      <p:ext uri="{BB962C8B-B14F-4D97-AF65-F5344CB8AC3E}">
        <p14:creationId xmlns:p14="http://schemas.microsoft.com/office/powerpoint/2010/main" val="39647097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239936" y="609599"/>
            <a:ext cx="11502880" cy="5259977"/>
          </a:xfrm>
          <a:prstGeom prst="rect">
            <a:avLst/>
          </a:prstGeom>
        </p:spPr>
      </p:pic>
    </p:spTree>
    <p:extLst>
      <p:ext uri="{BB962C8B-B14F-4D97-AF65-F5344CB8AC3E}">
        <p14:creationId xmlns:p14="http://schemas.microsoft.com/office/powerpoint/2010/main" val="18242637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277091" y="914400"/>
            <a:ext cx="11627742" cy="5024846"/>
          </a:xfrm>
          <a:prstGeom prst="rect">
            <a:avLst/>
          </a:prstGeom>
        </p:spPr>
      </p:pic>
    </p:spTree>
    <p:extLst>
      <p:ext uri="{BB962C8B-B14F-4D97-AF65-F5344CB8AC3E}">
        <p14:creationId xmlns:p14="http://schemas.microsoft.com/office/powerpoint/2010/main" val="732202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566058" y="214069"/>
            <a:ext cx="11016166" cy="6404445"/>
          </a:xfrm>
          <a:prstGeom prst="rect">
            <a:avLst/>
          </a:prstGeom>
        </p:spPr>
      </p:pic>
    </p:spTree>
    <p:extLst>
      <p:ext uri="{BB962C8B-B14F-4D97-AF65-F5344CB8AC3E}">
        <p14:creationId xmlns:p14="http://schemas.microsoft.com/office/powerpoint/2010/main" val="300895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Thank you for your Attention | Fact quotes, Social projects, Thank yo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61211" y="301694"/>
            <a:ext cx="6287589" cy="6287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5567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3508" y="626809"/>
            <a:ext cx="11451771" cy="5543056"/>
          </a:xfrm>
          <a:prstGeom prst="rect">
            <a:avLst/>
          </a:prstGeom>
        </p:spPr>
        <p:txBody>
          <a:bodyPr wrap="square">
            <a:spAutoFit/>
          </a:bodyPr>
          <a:lstStyle/>
          <a:p>
            <a:pPr algn="ctr">
              <a:lnSpc>
                <a:spcPct val="115000"/>
              </a:lnSpc>
              <a:spcAft>
                <a:spcPts val="0"/>
              </a:spcAft>
            </a:pPr>
            <a:r>
              <a:rPr lang="ru-RU" sz="2800" dirty="0" err="1">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8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err="1">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2(2 </a:t>
            </a:r>
            <a:r>
              <a:rPr lang="ru-RU" sz="2800" dirty="0">
                <a:latin typeface="Times New Roman" panose="02020603050405020304" pitchFamily="18" charset="0"/>
                <a:ea typeface="Times New Roman" panose="02020603050405020304" pitchFamily="18" charset="0"/>
                <a:cs typeface="Times New Roman" panose="02020603050405020304" pitchFamily="18" charset="0"/>
              </a:rPr>
              <a:t>год</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pP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Topic </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The Global Language of Business</a:t>
            </a:r>
            <a:r>
              <a:rPr lang="uk-UA" sz="28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2800" b="1" dirty="0">
                <a:latin typeface="Times New Roman" panose="02020603050405020304" pitchFamily="18" charset="0"/>
                <a:ea typeface="Times New Roman" panose="02020603050405020304" pitchFamily="18" charset="0"/>
                <a:cs typeface="Times New Roman" panose="02020603050405020304" pitchFamily="18" charset="0"/>
              </a:rPr>
              <a:t> Past Perfect Continuous. » Grammar revision</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 pos="3150235" algn="ctr"/>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practice grammar structures;</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instil</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800" dirty="0" err="1">
                <a:latin typeface="Times New Roman" panose="02020603050405020304" pitchFamily="18" charset="0"/>
                <a:ea typeface="Times New Roman" panose="02020603050405020304" pitchFamily="18" charset="0"/>
                <a:cs typeface="Times New Roman" panose="02020603050405020304" pitchFamily="18" charset="0"/>
              </a:rPr>
              <a:t>st’s</a:t>
            </a: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800" dirty="0">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sz="20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10059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8012" y="148046"/>
            <a:ext cx="11373394" cy="6038576"/>
          </a:xfrm>
          <a:prstGeom prst="rect">
            <a:avLst/>
          </a:prstGeom>
        </p:spPr>
        <p:txBody>
          <a:bodyPr wrap="square">
            <a:spAutoFit/>
          </a:bodyPr>
          <a:lstStyle/>
          <a:p>
            <a:pPr>
              <a:lnSpc>
                <a:spcPct val="115000"/>
              </a:lnSpc>
              <a:spcAft>
                <a:spcPts val="0"/>
              </a:spcAft>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Plan:</a:t>
            </a:r>
            <a:endParaRPr lang="uk-UA"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tabLst>
                <a:tab pos="180340" algn="l"/>
              </a:tabLs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Discussing of the Topic «Job Hunting. Agriculture, its origin and development. The Gerund» Grammar revision</a:t>
            </a:r>
            <a:endParaRPr lang="uk-UA"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2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1. Give the English equivalents the following words and word combinations.</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2. Answer the questions to the text.</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3. Fill in the blanks with the necessary words from the active vocabulary. </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4. Complete the following sentences.</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5. Put in the right order. The underlined word is the beginning of the sentence.</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Task 6. Translate the following sentences into English.</a:t>
            </a:r>
            <a:br>
              <a:rPr lang="en-US" sz="2400" dirty="0">
                <a:latin typeface="Times New Roman" panose="02020603050405020304" pitchFamily="18" charset="0"/>
                <a:ea typeface="Times New Roman" panose="02020603050405020304" pitchFamily="18" charset="0"/>
                <a:cs typeface="Times New Roman" panose="02020603050405020304" pitchFamily="18" charset="0"/>
              </a:rPr>
            </a:br>
            <a:r>
              <a:rPr lang="en-US" sz="2400" dirty="0">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2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79792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8675" y="228593"/>
            <a:ext cx="11538857" cy="5466112"/>
          </a:xfrm>
          <a:prstGeom prst="rect">
            <a:avLst/>
          </a:prstGeom>
        </p:spPr>
        <p:txBody>
          <a:bodyPr wrap="square">
            <a:spAutoFit/>
          </a:bodyPr>
          <a:lstStyle/>
          <a:p>
            <a:pPr>
              <a:lnSpc>
                <a:spcPct val="11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en-US" dirty="0" err="1">
                <a:latin typeface="Times New Roman" panose="02020603050405020304" pitchFamily="18" charset="0"/>
                <a:ea typeface="Times New Roman" panose="02020603050405020304" pitchFamily="18" charset="0"/>
                <a:cs typeface="Times New Roman" panose="02020603050405020304" pitchFamily="18" charset="0"/>
              </a:rPr>
              <a:t>Волошина</a:t>
            </a:r>
            <a:r>
              <a:rPr lang="en-US" dirty="0">
                <a:latin typeface="Times New Roman" panose="02020603050405020304" pitchFamily="18" charset="0"/>
                <a:ea typeface="Times New Roman" panose="02020603050405020304" pitchFamily="18" charset="0"/>
                <a:cs typeface="Times New Roman" panose="02020603050405020304" pitchFamily="18" charset="0"/>
              </a:rPr>
              <a:t> О.В., English for Computer Science Students: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для</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занять</a:t>
            </a:r>
            <a:r>
              <a:rPr lang="en-US" dirty="0">
                <a:latin typeface="Times New Roman" panose="02020603050405020304" pitchFamily="18" charset="0"/>
                <a:ea typeface="Times New Roman" panose="02020603050405020304" pitchFamily="18" charset="0"/>
                <a:cs typeface="Times New Roman" panose="02020603050405020304" pitchFamily="18" charset="0"/>
              </a:rPr>
              <a:t> з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Іноземна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для</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форми</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першого</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рівня</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12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Інформаційні</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технології</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122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Комп’ютерні</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науки</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ВНАУ, 2023. 73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ст</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a:latin typeface="Times New Roman" panose="02020603050405020304" pitchFamily="18" charset="0"/>
                <a:ea typeface="Times New Roman" panose="02020603050405020304" pitchFamily="18" charset="0"/>
                <a:cs typeface="Times New Roman" panose="02020603050405020304" pitchFamily="18" charset="0"/>
              </a:rPr>
              <a:t>Р</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К</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r>
              <a:rPr lang="ru-RU" dirty="0">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latin typeface="Times New Roman" panose="02020603050405020304" pitchFamily="18" charset="0"/>
                <a:ea typeface="Times New Roman" panose="02020603050405020304" pitchFamily="18" charset="0"/>
                <a:cs typeface="Times New Roman" panose="02020603050405020304" pitchFamily="18" charset="0"/>
              </a:rPr>
              <a:t>с</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en-US" dirty="0">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Dr</a:t>
            </a:r>
            <a:r>
              <a:rPr lang="en-US" dirty="0">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Ms</a:t>
            </a:r>
            <a:r>
              <a:rPr lang="en-US" dirty="0">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ru-RU" dirty="0">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rPr>
              <a:t>Murphy R. English Grammar in Use /Murphy R. – Cambridge University Press</a:t>
            </a:r>
            <a:r>
              <a:rPr lang="uk-UA" dirty="0">
                <a:latin typeface="Times New Roman" panose="02020603050405020304" pitchFamily="18" charset="0"/>
                <a:ea typeface="Times New Roman" panose="02020603050405020304" pitchFamily="18" charset="0"/>
              </a:rPr>
              <a:t> 2021.</a:t>
            </a:r>
            <a:endParaRPr lang="uk-UA" dirty="0"/>
          </a:p>
        </p:txBody>
      </p:sp>
    </p:spTree>
    <p:extLst>
      <p:ext uri="{BB962C8B-B14F-4D97-AF65-F5344CB8AC3E}">
        <p14:creationId xmlns:p14="http://schemas.microsoft.com/office/powerpoint/2010/main" val="899626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263" y="252320"/>
            <a:ext cx="11355977" cy="5209118"/>
          </a:xfrm>
          <a:prstGeom prst="rect">
            <a:avLst/>
          </a:prstGeom>
        </p:spPr>
        <p:txBody>
          <a:bodyPr wrap="square">
            <a:spAutoFit/>
          </a:bodyPr>
          <a:lstStyle/>
          <a:p>
            <a:pPr algn="ctr">
              <a:lnSpc>
                <a:spcPct val="125000"/>
              </a:lnSpc>
              <a:spcAft>
                <a:spcPts val="0"/>
              </a:spcAft>
              <a:tabLst>
                <a:tab pos="1150620" algn="l"/>
              </a:tabLst>
            </a:pPr>
            <a:r>
              <a:rPr lang="ru-RU" b="1" dirty="0" err="1">
                <a:latin typeface="Times New Roman" panose="02020603050405020304" pitchFamily="18" charset="0"/>
                <a:ea typeface="Times New Roman" panose="02020603050405020304" pitchFamily="18" charset="0"/>
                <a:cs typeface="Times New Roman" panose="02020603050405020304" pitchFamily="18" charset="0"/>
              </a:rPr>
              <a:t>Хід</a:t>
            </a:r>
            <a:r>
              <a:rPr lang="ru-RU" b="1" spc="-45"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err="1">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b="1" spc="-45" dirty="0">
                <a:latin typeface="Times New Roman" panose="02020603050405020304" pitchFamily="18" charset="0"/>
                <a:ea typeface="Times New Roman" panose="02020603050405020304" pitchFamily="18" charset="0"/>
                <a:cs typeface="Times New Roman" panose="02020603050405020304" pitchFamily="18" charset="0"/>
              </a:rPr>
              <a:t> </a:t>
            </a:r>
            <a:r>
              <a:rPr lang="en-US" b="1" dirty="0">
                <a:latin typeface="Times New Roman" panose="02020603050405020304" pitchFamily="18" charset="0"/>
                <a:ea typeface="Times New Roman" panose="02020603050405020304" pitchFamily="18" charset="0"/>
                <a:cs typeface="Times New Roman" panose="02020603050405020304" pitchFamily="18" charset="0"/>
              </a:rPr>
              <a:t>(Procedure)</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tabLst>
                <a:tab pos="1150620" algn="l"/>
              </a:tabLst>
            </a:pPr>
            <a:r>
              <a:rPr lang="en-US" b="1" dirty="0">
                <a:latin typeface="Times New Roman" panose="02020603050405020304" pitchFamily="18" charset="0"/>
                <a:ea typeface="Times New Roman" panose="02020603050405020304" pitchFamily="18" charset="0"/>
                <a:cs typeface="Times New Roman" panose="02020603050405020304" pitchFamily="18" charset="0"/>
              </a:rPr>
              <a:t> </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1.Learn the new words and word combinations.</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2.Make some questions on the text.</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3.Read the text and translate into Ukrainian in the written form.</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4. Make summery of the text in English.</a:t>
            </a: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b="1" dirty="0">
                <a:latin typeface="Times New Roman" panose="02020603050405020304" pitchFamily="18" charset="0"/>
                <a:ea typeface="Times New Roman" panose="02020603050405020304" pitchFamily="18" charset="0"/>
                <a:cs typeface="Times New Roman" panose="02020603050405020304" pitchFamily="18" charset="0"/>
              </a:rPr>
              <a:t>English - The Language of Global Business</a:t>
            </a:r>
            <a:r>
              <a:rPr lang="en-US" b="1"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uk-UA"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25000"/>
              </a:lnSpc>
              <a:spcAft>
                <a:spcPts val="0"/>
              </a:spcAft>
            </a:pPr>
            <a:endParaRPr lang="uk-UA" sz="1400" dirty="0">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With China’s growing economic might, is Mandarin becoming the preferred language of business? Not anytime soon, says a newly released study. Instead, English will maintain and grow its dominance, moving from “a marker of the elite” in years past to “a basic skill needed for the entire workforce, in the same way that literacy has been transformed in the last two centuries from an elite privilege into a basic requirement for informed citizenship”. (Indeed, the British Council reports that by 2020, two billion people will be studying English). The new study of 1.6 million online test-takers in more than 50 countries was conducted by Education First (EF), a company that – it should be noted – specializes in English language training.</a:t>
            </a:r>
            <a:endParaRPr lang="uk-UA" sz="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11780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39337" y="266596"/>
            <a:ext cx="11826240" cy="5632311"/>
          </a:xfrm>
          <a:prstGeom prst="rect">
            <a:avLst/>
          </a:prstGeom>
        </p:spPr>
        <p:txBody>
          <a:bodyPr wrap="square">
            <a:spAutoFit/>
          </a:bodyPr>
          <a:lstStyle/>
          <a:p>
            <a:pPr indent="450215" algn="just">
              <a:lnSpc>
                <a:spcPct val="125000"/>
              </a:lnSpc>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The study is somewhat comforting for English speakers like me, who have struggled to master a foreign language. Indeed, the National Journal reports that only 10% of native-born Americans can speak a second language, compared to 56% of the European Union’s citizens. (In the “credit for trying department”, I spent an hour composing two emails in French yesterday, an effort my Parisian colleague declared “adorable”).</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The ability to speak a second (or third) language is clearly important for becoming a global leader, as I’ve previously written. But – for better or worse – it seems that English may be the most essential language for global business success at the moment. Indeed, even in powerhouse China, more people are currently studying English than in any other country. An incredible 100 000 native English speakers are currently teaching there.</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Here are the most intriguing takeaways from EF’s study, which have potential implications for future global development.</a:t>
            </a:r>
            <a:endParaRPr lang="uk-UA" dirty="0">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17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0593" y="312763"/>
            <a:ext cx="11443063" cy="5093702"/>
          </a:xfrm>
          <a:prstGeom prst="rect">
            <a:avLst/>
          </a:prstGeom>
        </p:spPr>
        <p:txBody>
          <a:bodyPr wrap="square">
            <a:spAutoFit/>
          </a:bodyPr>
          <a:lstStyle/>
          <a:p>
            <a:pPr indent="450215" algn="just">
              <a:lnSpc>
                <a:spcPct val="125000"/>
              </a:lnSpc>
              <a:spcAft>
                <a:spcPts val="0"/>
              </a:spcAft>
            </a:pP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Women speak better English than men – in almost every country worldwide. Increasing numbers of women are attending college, and they’re often over-represented in humanities classes compared to men. The net result? Women are speaking better English, and may find themselves well positioned to succeed in the global economy.</a:t>
            </a:r>
            <a:endParaRPr lang="uk-UA" sz="2000" b="1" dirty="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International sectors use English, and local sectors don’t. If someone works in travel and tourism, for an international consulting firm, or in telecom, there’s a good chance they speak English. For instance, the Finnish telecom concern Nokia and the German business software</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company</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SAP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both</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use</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as</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their</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official</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language</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In</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retail</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not</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so</a:t>
            </a:r>
            <a:r>
              <a:rPr lang="uk-UA"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much</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which</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is</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why</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it’s</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so</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devilishly</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hard</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to</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communicate</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with</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shop</a:t>
            </a:r>
            <a:r>
              <a:rPr lang="uk-UA"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clerks</a:t>
            </a:r>
            <a:r>
              <a:rPr lang="uk-UA"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while</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latin typeface="Times New Roman" panose="02020603050405020304" pitchFamily="18" charset="0"/>
                <a:ea typeface="Times New Roman" panose="02020603050405020304" pitchFamily="18" charset="0"/>
                <a:cs typeface="Times New Roman" panose="02020603050405020304" pitchFamily="18" charset="0"/>
              </a:rPr>
              <a:t>travelling</a:t>
            </a:r>
            <a:r>
              <a:rPr lang="uk-UA" sz="2000" b="1" dirty="0">
                <a:latin typeface="Times New Roman" panose="02020603050405020304" pitchFamily="18" charset="0"/>
                <a:ea typeface="Times New Roman" panose="02020603050405020304" pitchFamily="18" charset="0"/>
                <a:cs typeface="Times New Roman" panose="02020603050405020304" pitchFamily="18" charset="0"/>
              </a:rPr>
              <a:t>).</a:t>
            </a:r>
          </a:p>
          <a:p>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European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countries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speak</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great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Asian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countries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are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the</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middle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and</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everyone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else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lags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speakers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do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you</a:t>
            </a:r>
            <a:r>
              <a:rPr lang="ru-RU" sz="2000" b="1" spc="4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ever</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get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the</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sense</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that</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Scandinavians</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speak</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better</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than</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you</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do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You’re</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probably</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right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evinced</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by</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my</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attempt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years</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ago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order</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an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ice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cream</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Norwegian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from</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teenage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streetcart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vendor</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Oslo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only</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have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him</a:t>
            </a:r>
            <a:r>
              <a:rPr lang="ru-RU" sz="2000" b="1" spc="5"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fire</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back</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perfect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that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I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probably</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ought</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stick</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a:t>
            </a:r>
            <a:endParaRPr lang="uk-UA"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15395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4171" y="602756"/>
            <a:ext cx="11730445" cy="5093702"/>
          </a:xfrm>
          <a:prstGeom prst="rect">
            <a:avLst/>
          </a:prstGeom>
        </p:spPr>
        <p:txBody>
          <a:bodyPr wrap="square">
            <a:spAutoFit/>
          </a:bodyPr>
          <a:lstStyle/>
          <a:p>
            <a:pPr indent="450215" algn="just">
              <a:lnSpc>
                <a:spcPct val="125000"/>
              </a:lnSpc>
              <a:spcAft>
                <a:spcPts val="0"/>
              </a:spcAft>
            </a:pPr>
            <a:r>
              <a:rPr lang="uk-UA" sz="2000" dirty="0" err="1">
                <a:latin typeface="Times New Roman" panose="02020603050405020304" pitchFamily="18" charset="0"/>
                <a:ea typeface="Times New Roman" panose="02020603050405020304" pitchFamily="18" charset="0"/>
              </a:rPr>
              <a:t>Scandinavians</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Dutch</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are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English</a:t>
            </a:r>
            <a:r>
              <a:rPr lang="uk-UA" sz="2000" dirty="0">
                <a:latin typeface="Times New Roman" panose="02020603050405020304" pitchFamily="18" charset="0"/>
                <a:ea typeface="Times New Roman" panose="02020603050405020304" pitchFamily="18" charset="0"/>
              </a:rPr>
              <a:t>-</a:t>
            </a:r>
            <a:r>
              <a:rPr lang="uk-UA" sz="2000" dirty="0" err="1">
                <a:latin typeface="Times New Roman" panose="02020603050405020304" pitchFamily="18" charset="0"/>
                <a:ea typeface="Times New Roman" panose="02020603050405020304" pitchFamily="18" charset="0"/>
              </a:rPr>
              <a:t>as</a:t>
            </a:r>
            <a:r>
              <a:rPr lang="uk-UA" sz="2000" dirty="0">
                <a:latin typeface="Times New Roman" panose="02020603050405020304" pitchFamily="18" charset="0"/>
                <a:ea typeface="Times New Roman" panose="02020603050405020304" pitchFamily="18" charset="0"/>
              </a:rPr>
              <a:t>-a-</a:t>
            </a:r>
            <a:r>
              <a:rPr lang="uk-UA" sz="2000" dirty="0" err="1">
                <a:latin typeface="Times New Roman" panose="02020603050405020304" pitchFamily="18" charset="0"/>
                <a:ea typeface="Times New Roman" panose="02020603050405020304" pitchFamily="18" charset="0"/>
              </a:rPr>
              <a:t>Second</a:t>
            </a:r>
            <a:r>
              <a:rPr lang="uk-UA" sz="2000" dirty="0">
                <a:latin typeface="Times New Roman" panose="02020603050405020304" pitchFamily="18" charset="0"/>
                <a:ea typeface="Times New Roman" panose="02020603050405020304" pitchFamily="18" charset="0"/>
              </a:rPr>
              <a:t>-</a:t>
            </a:r>
            <a:r>
              <a:rPr lang="uk-UA" sz="2000" dirty="0" err="1">
                <a:latin typeface="Times New Roman" panose="02020603050405020304" pitchFamily="18" charset="0"/>
                <a:ea typeface="Times New Roman" panose="02020603050405020304" pitchFamily="18" charset="0"/>
              </a:rPr>
              <a:t>Language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superstars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move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south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through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Europe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rates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proficiency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decline</a:t>
            </a:r>
            <a:r>
              <a:rPr lang="uk-UA" sz="2000" spc="-38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but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still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good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Asian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countries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led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Singapore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Malaysia</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scored</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solidly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middle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rung</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planning</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visit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Panama</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Saudi</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Arabia</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Thailand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Libya</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which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bring</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up</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rear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make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sure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have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Google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Translate</a:t>
            </a:r>
            <a:r>
              <a:rPr lang="uk-UA" sz="2000" spc="-2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app</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with</a:t>
            </a:r>
            <a:r>
              <a:rPr lang="uk-UA" sz="2000" spc="3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a:t>
            </a:r>
          </a:p>
          <a:p>
            <a:pPr indent="450215" algn="just">
              <a:lnSpc>
                <a:spcPct val="125000"/>
              </a:lnSpc>
              <a:spcAft>
                <a:spcPts val="0"/>
              </a:spcAft>
            </a:pPr>
            <a:r>
              <a:rPr lang="uk-UA" sz="2000" dirty="0" err="1">
                <a:latin typeface="Times New Roman" panose="02020603050405020304" pitchFamily="18" charset="0"/>
                <a:ea typeface="Times New Roman" panose="02020603050405020304" pitchFamily="18" charset="0"/>
              </a:rPr>
              <a:t>The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hegemony</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English</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is</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no</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excuse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for</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monolingual</a:t>
            </a:r>
            <a:r>
              <a:rPr lang="uk-UA" sz="2000" spc="4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native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speakers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slack</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But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least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we’ll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know</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struggle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write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our</a:t>
            </a:r>
            <a:r>
              <a:rPr lang="uk-UA" sz="2000" spc="5" dirty="0">
                <a:latin typeface="Times New Roman" panose="02020603050405020304" pitchFamily="18" charset="0"/>
                <a:ea typeface="Times New Roman" panose="02020603050405020304" pitchFamily="18" charset="0"/>
              </a:rPr>
              <a:t> </a:t>
            </a:r>
            <a:r>
              <a:rPr lang="uk-UA" sz="2000" dirty="0">
                <a:latin typeface="Times New Roman" panose="02020603050405020304" pitchFamily="18" charset="0"/>
                <a:ea typeface="Times New Roman" panose="02020603050405020304" pitchFamily="18" charset="0"/>
              </a:rPr>
              <a:t>“</a:t>
            </a:r>
            <a:r>
              <a:rPr lang="uk-UA" sz="2000" dirty="0" err="1">
                <a:latin typeface="Times New Roman" panose="02020603050405020304" pitchFamily="18" charset="0"/>
                <a:ea typeface="Times New Roman" panose="02020603050405020304" pitchFamily="18" charset="0"/>
              </a:rPr>
              <a:t>adorable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emails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dirty="0">
                <a:latin typeface="Times New Roman" panose="02020603050405020304" pitchFamily="18" charset="0"/>
                <a:ea typeface="Times New Roman" panose="02020603050405020304" pitchFamily="18" charset="0"/>
              </a:rPr>
              <a:t> a </a:t>
            </a:r>
            <a:r>
              <a:rPr lang="uk-UA" sz="2000" dirty="0" err="1">
                <a:latin typeface="Times New Roman" panose="02020603050405020304" pitchFamily="18" charset="0"/>
                <a:ea typeface="Times New Roman" panose="02020603050405020304" pitchFamily="18" charset="0"/>
              </a:rPr>
              <a:t>foreign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tongue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that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our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global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colleagues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will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making</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same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effort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reverse</a:t>
            </a:r>
            <a:r>
              <a:rPr lang="uk-UA" sz="2000" dirty="0">
                <a:latin typeface="Times New Roman" panose="02020603050405020304" pitchFamily="18" charset="0"/>
                <a:ea typeface="Times New Roman" panose="02020603050405020304" pitchFamily="18" charset="0"/>
              </a:rPr>
              <a:t> –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hopefully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we’ll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all</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understand</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each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other</a:t>
            </a:r>
            <a:r>
              <a:rPr lang="uk-UA" sz="2000" spc="-15" dirty="0">
                <a:latin typeface="Times New Roman" panose="02020603050405020304" pitchFamily="18" charset="0"/>
                <a:ea typeface="Times New Roman" panose="02020603050405020304" pitchFamily="18" charset="0"/>
              </a:rPr>
              <a:t> </a:t>
            </a:r>
            <a:r>
              <a:rPr lang="uk-UA" sz="2000" dirty="0">
                <a:latin typeface="Times New Roman" panose="02020603050405020304" pitchFamily="18" charset="0"/>
                <a:ea typeface="Times New Roman" panose="02020603050405020304" pitchFamily="18" charset="0"/>
              </a:rPr>
              <a:t>a</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bit</a:t>
            </a:r>
            <a:r>
              <a:rPr lang="uk-UA" sz="2000" spc="-5" dirty="0">
                <a:latin typeface="Times New Roman" panose="02020603050405020304" pitchFamily="18" charset="0"/>
                <a:ea typeface="Times New Roman" panose="02020603050405020304" pitchFamily="18" charset="0"/>
              </a:rPr>
              <a:t> </a:t>
            </a:r>
            <a:r>
              <a:rPr lang="uk-UA" sz="2000" dirty="0" err="1" smtClean="0">
                <a:latin typeface="Times New Roman" panose="02020603050405020304" pitchFamily="18" charset="0"/>
                <a:ea typeface="Times New Roman" panose="02020603050405020304" pitchFamily="18" charset="0"/>
              </a:rPr>
              <a:t>better</a:t>
            </a:r>
            <a:r>
              <a:rPr lang="uk-UA" sz="2000" dirty="0" smtClean="0">
                <a:latin typeface="Times New Roman" panose="02020603050405020304" pitchFamily="18" charset="0"/>
                <a:ea typeface="Times New Roman" panose="02020603050405020304" pitchFamily="18" charset="0"/>
              </a:rPr>
              <a:t>.</a:t>
            </a:r>
            <a:endParaRPr lang="uk-UA" sz="2000" dirty="0">
              <a:latin typeface="Times New Roman" panose="02020603050405020304" pitchFamily="18" charset="0"/>
              <a:ea typeface="Times New Roman" panose="02020603050405020304" pitchFamily="18" charset="0"/>
            </a:endParaRPr>
          </a:p>
          <a:p>
            <a:pPr indent="450215" algn="just">
              <a:lnSpc>
                <a:spcPct val="125000"/>
              </a:lnSpc>
              <a:spcAft>
                <a:spcPts val="0"/>
              </a:spcAft>
            </a:pPr>
            <a:r>
              <a:rPr lang="en-US" sz="2000" b="1" dirty="0">
                <a:latin typeface="Times New Roman" panose="02020603050405020304" pitchFamily="18" charset="0"/>
                <a:ea typeface="Times New Roman" panose="02020603050405020304" pitchFamily="18" charset="0"/>
                <a:cs typeface="Times New Roman" panose="02020603050405020304" pitchFamily="18" charset="0"/>
              </a:rPr>
              <a:t>Tips and tricks to improve Business English knowledge</a:t>
            </a:r>
            <a:endParaRPr lang="uk-UA" sz="2000" dirty="0">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uk-UA" sz="2000" dirty="0" err="1">
                <a:latin typeface="Times New Roman" panose="02020603050405020304" pitchFamily="18" charset="0"/>
                <a:ea typeface="Times New Roman" panose="02020603050405020304" pitchFamily="18" charset="0"/>
              </a:rPr>
              <a:t>Studying</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Business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English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university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will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boost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existing</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skills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help</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build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up</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completely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new</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knowledge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Language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classes</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have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advantage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focusing</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on</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personal</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needs</a:t>
            </a:r>
            <a:r>
              <a:rPr lang="uk-UA" sz="2000" dirty="0">
                <a:latin typeface="Times New Roman" panose="02020603050405020304" pitchFamily="18" charset="0"/>
                <a:ea typeface="Times New Roman" panose="02020603050405020304" pitchFamily="18" charset="0"/>
              </a:rPr>
              <a:t>.</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learning</a:t>
            </a:r>
            <a:r>
              <a:rPr lang="uk-UA" sz="2000" spc="-38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outcome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will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most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cases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much</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higher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than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when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try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improve</a:t>
            </a:r>
            <a:r>
              <a:rPr lang="uk-UA" sz="2000" spc="-38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skills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yourself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However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are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course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other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tips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tricks</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that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can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follow</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improve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your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knowledge</a:t>
            </a:r>
            <a:r>
              <a:rPr lang="uk-UA" sz="2000" dirty="0">
                <a:latin typeface="Times New Roman" panose="02020603050405020304" pitchFamily="18" charset="0"/>
                <a:ea typeface="Times New Roman" panose="02020603050405020304" pitchFamily="18" charset="0"/>
              </a:rPr>
              <a:t>. A </a:t>
            </a:r>
            <a:r>
              <a:rPr lang="uk-UA" sz="2000" dirty="0" err="1">
                <a:latin typeface="Times New Roman" panose="02020603050405020304" pitchFamily="18" charset="0"/>
                <a:ea typeface="Times New Roman" panose="02020603050405020304" pitchFamily="18" charset="0"/>
              </a:rPr>
              <a:t>combination</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of</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these</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tips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and</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tricks</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will</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most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likely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be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the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most</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effective</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way</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to</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master</a:t>
            </a:r>
            <a:r>
              <a:rPr lang="uk-UA" sz="200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English</a:t>
            </a:r>
            <a:r>
              <a:rPr lang="uk-UA" sz="2000" spc="-38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in</a:t>
            </a:r>
            <a:r>
              <a:rPr lang="uk-UA" sz="2000" spc="-10" dirty="0">
                <a:latin typeface="Times New Roman" panose="02020603050405020304" pitchFamily="18" charset="0"/>
                <a:ea typeface="Times New Roman" panose="02020603050405020304" pitchFamily="18" charset="0"/>
              </a:rPr>
              <a:t> </a:t>
            </a:r>
            <a:r>
              <a:rPr lang="uk-UA" sz="2000" dirty="0">
                <a:latin typeface="Times New Roman" panose="02020603050405020304" pitchFamily="18" charset="0"/>
                <a:ea typeface="Times New Roman" panose="02020603050405020304" pitchFamily="18" charset="0"/>
              </a:rPr>
              <a:t>a</a:t>
            </a:r>
            <a:r>
              <a:rPr lang="uk-UA" sz="2000" spc="5"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working</a:t>
            </a:r>
            <a:r>
              <a:rPr lang="uk-UA" sz="2000" spc="-20" dirty="0">
                <a:latin typeface="Times New Roman" panose="02020603050405020304" pitchFamily="18" charset="0"/>
                <a:ea typeface="Times New Roman" panose="02020603050405020304" pitchFamily="18" charset="0"/>
              </a:rPr>
              <a:t> </a:t>
            </a:r>
            <a:r>
              <a:rPr lang="uk-UA" sz="2000" dirty="0" err="1">
                <a:latin typeface="Times New Roman" panose="02020603050405020304" pitchFamily="18" charset="0"/>
                <a:ea typeface="Times New Roman" panose="02020603050405020304" pitchFamily="18" charset="0"/>
              </a:rPr>
              <a:t>environment</a:t>
            </a:r>
            <a:r>
              <a:rPr lang="uk-UA" sz="2000" dirty="0">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2773937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5795" y="287383"/>
            <a:ext cx="11982993" cy="6186309"/>
          </a:xfrm>
          <a:prstGeom prst="rect">
            <a:avLst/>
          </a:prstGeom>
        </p:spPr>
        <p:txBody>
          <a:bodyPr wrap="square">
            <a:spAutoFit/>
          </a:bodyPr>
          <a:lstStyle/>
          <a:p>
            <a:pPr indent="450215" algn="just">
              <a:lnSpc>
                <a:spcPct val="125000"/>
              </a:lnSpc>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First of all, you can read English newspapers either as a print version or online. English language newspapers are widely accessible in most countries, some even as subscriptions. You can also follow news sites online. For example, BBC News has a specific section dedicated to business. You will encounter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specialised</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vocabulary and jargon used in these articles. However, you should notice that reading a newspaper in a foreign language might not an easy task for beginners and requires a certain basic knowledge of the language.</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pPr indent="450215" algn="just">
              <a:lnSpc>
                <a:spcPct val="125000"/>
              </a:lnSpc>
              <a:spcAft>
                <a:spcPts val="0"/>
              </a:spcAft>
            </a:pPr>
            <a:r>
              <a:rPr lang="en-US" sz="2400" dirty="0">
                <a:latin typeface="Times New Roman" panose="02020603050405020304" pitchFamily="18" charset="0"/>
                <a:ea typeface="Times New Roman" panose="02020603050405020304" pitchFamily="18" charset="0"/>
                <a:cs typeface="Times New Roman" panose="02020603050405020304" pitchFamily="18" charset="0"/>
              </a:rPr>
              <a:t>Secondly, you can also watch English language TV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and movies. With streaming sites, such a Netflix or others, it is particularly easy to find material in English. Furthermore, </a:t>
            </a:r>
            <a:r>
              <a:rPr lang="en-US" sz="2400" dirty="0" err="1">
                <a:latin typeface="Times New Roman" panose="02020603050405020304" pitchFamily="18" charset="0"/>
                <a:ea typeface="Times New Roman" panose="02020603050405020304" pitchFamily="18" charset="0"/>
                <a:cs typeface="Times New Roman" panose="02020603050405020304" pitchFamily="18" charset="0"/>
              </a:rPr>
              <a:t>programmes</a:t>
            </a:r>
            <a:r>
              <a:rPr lang="en-US" sz="2400" dirty="0">
                <a:latin typeface="Times New Roman" panose="02020603050405020304" pitchFamily="18" charset="0"/>
                <a:ea typeface="Times New Roman" panose="02020603050405020304" pitchFamily="18" charset="0"/>
                <a:cs typeface="Times New Roman" panose="02020603050405020304" pitchFamily="18" charset="0"/>
              </a:rPr>
              <a:t> or movies that are set in a specific field of work will present you with very particular vocabulary that is used in that field.</a:t>
            </a:r>
            <a:endParaRPr lang="uk-UA" dirty="0">
              <a:latin typeface="Calibri" panose="020F0502020204030204" pitchFamily="34" charset="0"/>
              <a:ea typeface="Times New Roman" panose="02020603050405020304" pitchFamily="18" charset="0"/>
              <a:cs typeface="Times New Roman" panose="02020603050405020304" pitchFamily="18" charset="0"/>
            </a:endParaRPr>
          </a:p>
          <a:p>
            <a:r>
              <a:rPr lang="en-US" sz="2400" dirty="0">
                <a:latin typeface="Times New Roman" panose="02020603050405020304" pitchFamily="18" charset="0"/>
                <a:ea typeface="Times New Roman" panose="02020603050405020304" pitchFamily="18" charset="0"/>
              </a:rPr>
              <a:t>Moreover, you can force yourself to speak English by visiting English speaking countries. This will help your general understanding and speaking abilities. You can </a:t>
            </a:r>
            <a:r>
              <a:rPr lang="en-US" sz="2400" dirty="0" err="1">
                <a:latin typeface="Times New Roman" panose="02020603050405020304" pitchFamily="18" charset="0"/>
                <a:ea typeface="Times New Roman" panose="02020603050405020304" pitchFamily="18" charset="0"/>
              </a:rPr>
              <a:t>practise</a:t>
            </a:r>
            <a:r>
              <a:rPr lang="en-US" sz="2400" dirty="0">
                <a:latin typeface="Times New Roman" panose="02020603050405020304" pitchFamily="18" charset="0"/>
                <a:ea typeface="Times New Roman" panose="02020603050405020304" pitchFamily="18" charset="0"/>
              </a:rPr>
              <a:t> these skills beforehand in group classes or individual classes which might make you a little less nervous when the actual situation occurs</a:t>
            </a:r>
            <a:endParaRPr lang="uk-UA" sz="2400" dirty="0"/>
          </a:p>
        </p:txBody>
      </p:sp>
    </p:spTree>
    <p:extLst>
      <p:ext uri="{BB962C8B-B14F-4D97-AF65-F5344CB8AC3E}">
        <p14:creationId xmlns:p14="http://schemas.microsoft.com/office/powerpoint/2010/main" val="181645872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Небеса">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Default">
      <a:majorFont>
        <a:latin typeface="Corbel"/>
        <a:ea typeface=""/>
        <a:cs typeface=""/>
      </a:majorFont>
      <a:minorFont>
        <a:latin typeface="Corbel"/>
        <a:ea typeface=""/>
        <a:cs typeface=""/>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spDef>
      <a:spPr>
        <a:ln>
          <a:noFill/>
        </a:ln>
      </a:spPr>
      <a:bodyPr rtlCol="0" anchor="ctr"/>
      <a:lstStyle>
        <a:defPPr algn="ctr">
          <a:defRPr/>
        </a:defPPr>
      </a:lstStyle>
      <a:style>
        <a:lnRef idx="2">
          <a:schemeClr val="accent3">
            <a:shade val="50000"/>
          </a:schemeClr>
        </a:lnRef>
        <a:fillRef idx="1">
          <a:schemeClr val="accent3"/>
        </a:fillRef>
        <a:effectRef idx="0">
          <a:schemeClr val="accent3"/>
        </a:effectRef>
        <a:fontRef idx="minor">
          <a:schemeClr val="lt1"/>
        </a:fontRef>
      </a:style>
    </a:spDef>
  </a:objectDefaults>
  <a:extraClrSchemeLst/>
  <a:extLst>
    <a:ext uri="{05A4C25C-085E-4340-85A3-A5531E510DB2}">
      <thm15:themeFamily xmlns:thm15="http://schemas.microsoft.com/office/thememl/2012/main" name="Office_30104609_TF22736411" id="{45379569-D69F-44B0-9E1A-40191F4D853F}" vid="{41053B4F-2B0B-493D-B111-FBBE61B292CE}"/>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3E21D3-7788-4819-8437-C5C4B0C5D46D}">
  <ds:schemaRefs>
    <ds:schemaRef ds:uri="http://schemas.microsoft.com/sharepoint/v3"/>
    <ds:schemaRef ds:uri="http://purl.org/dc/terms/"/>
    <ds:schemaRef ds:uri="http://schemas.openxmlformats.org/package/2006/metadata/core-properties"/>
    <ds:schemaRef ds:uri="6dc4bcd6-49db-4c07-9060-8acfc67cef9f"/>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fb0879af-3eba-417a-a55a-ffe6dcd6ca77"/>
    <ds:schemaRef ds:uri="http://www.w3.org/XML/1998/namespace"/>
  </ds:schemaRefs>
</ds:datastoreItem>
</file>

<file path=customXml/itemProps2.xml><?xml version="1.0" encoding="utf-8"?>
<ds:datastoreItem xmlns:ds="http://schemas.openxmlformats.org/officeDocument/2006/customXml" ds:itemID="{063CD11F-9FDB-4628-B708-63BFB2D681D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BF972C-B81A-46A3-BFB2-A01F0B5DBC7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Презентация известного события истории</Template>
  <TotalTime>0</TotalTime>
  <Words>1306</Words>
  <Application>Microsoft Office PowerPoint</Application>
  <PresentationFormat>Широкоэкранный</PresentationFormat>
  <Paragraphs>74</Paragraphs>
  <Slides>16</Slides>
  <Notes>16</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16</vt:i4>
      </vt:variant>
    </vt:vector>
  </HeadingPairs>
  <TitlesOfParts>
    <vt:vector size="21" baseType="lpstr">
      <vt:lpstr>Arial</vt:lpstr>
      <vt:lpstr>Calibri</vt:lpstr>
      <vt:lpstr>Corbel</vt:lpstr>
      <vt:lpstr>Times New Roman</vt:lpstr>
      <vt:lpstr>Небеса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2023-08-10T14:10:40Z</dcterms:created>
  <dcterms:modified xsi:type="dcterms:W3CDTF">2023-08-10T14:44:36Z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