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64" r:id="rId5"/>
    <p:sldId id="266" r:id="rId6"/>
    <p:sldId id="263" r:id="rId7"/>
    <p:sldId id="261" r:id="rId8"/>
    <p:sldId id="260" r:id="rId9"/>
    <p:sldId id="268" r:id="rId10"/>
    <p:sldId id="267" r:id="rId11"/>
    <p:sldId id="259" r:id="rId12"/>
    <p:sldId id="27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9383" y="327830"/>
            <a:ext cx="10093234" cy="6202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Семестр 9 (30 годин)</a:t>
            </a: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Атестація 2</a:t>
            </a:r>
          </a:p>
        </p:txBody>
      </p:sp>
    </p:spTree>
    <p:extLst>
      <p:ext uri="{BB962C8B-B14F-4D97-AF65-F5344CB8AC3E}">
        <p14:creationId xmlns:p14="http://schemas.microsoft.com/office/powerpoint/2010/main" val="3742703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DFA1C0D-4ABF-D154-632F-28340A5BD4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04800"/>
            <a:ext cx="6705600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04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FA1AC2-F66B-E22C-E423-78BDBED7E9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6483" y="1498692"/>
            <a:ext cx="9919033" cy="38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33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s For Your Atten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7"/>
          <a:stretch/>
        </p:blipFill>
        <p:spPr bwMode="auto">
          <a:xfrm>
            <a:off x="2386150" y="685183"/>
            <a:ext cx="7550330" cy="524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820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0230" y="252341"/>
            <a:ext cx="10824754" cy="38880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13(2 год.)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History of agriculture. Subjunctive 2. » Grammar </a:t>
            </a:r>
            <a:r>
              <a:rPr lang="en-US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41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6720" y="675169"/>
            <a:ext cx="11504023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«Test Paper. Review. The World of Business. The Participle. » Grammar revision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841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199" y="0"/>
            <a:ext cx="9971315" cy="610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42316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019" y="223042"/>
            <a:ext cx="11554553" cy="5599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4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4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(Procedure)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</a:p>
          <a:p>
            <a:pPr>
              <a:lnSpc>
                <a:spcPct val="125000"/>
              </a:lnSpc>
              <a:spcAft>
                <a:spcPts val="0"/>
              </a:spcAft>
            </a:pP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Although 24.88 percent of the UK is considered to be arable land, vast plots of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agricultural land have remained uncultivated. Many critics have blamed subsidies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provided by the EU Common Agricultural Policy as well as price distortions created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by the Metropolitan Green Belt, for the lack of agricultural activity on these lands.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Apart from its arable land, the UK also has a healthy supply of natural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resources. The largest coal fields are in England and Wales. The Welsh coal is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considered to be the best in the world.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oil fields are situated in the North Sea, along the coast of Scotland 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England. Other minerals are natural gas, iron ore, lead, zinc, slate, lime stone, chalk,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copper.</a:t>
            </a: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360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8978" y="323117"/>
            <a:ext cx="11727710" cy="5827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Metallurgy, chiefly iron and steel, is vital to other key industries such as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shipbuilding, ship-repairing, automobile and aircraft industries, mechanical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engineering, electrical engineering. Electronics, printing, pharmaceutics are 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largest of all manufacturing sectors.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Production of textiles is spread throughout the country and British wool is well-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known in the world. At the same time the textile machinery industry is an important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sector of the British industry. The United Kingdom is one of the largest exporters of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manufactured goods. Though the United Kingdom is a highly developed industrial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country, agriculture remains the major sector of economy. The chief agricultural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products of Britain are wheat, barley, oats, potatoes, sugar-beet, milk, beef, mutton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lamb. Britain has a long tradition of sheep production. Sheep can be seen 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many parts of England and Scotland. Now the country can boast of more than 40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breeds. The British poultry industry is growing quickly, and pig production is to be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found in most parts of Britain.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horticultural industry produces a lot of fruit, vegetables and flowers.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Scotland is known for its largest raspberry plantations in the world. Strawberry is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widely grown in England. Black currant is grown in all parts of the country. The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raising of flowers is very popular now. In England we can see fields of tulips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stretched for miles. Mushrooms are also grown in specially constructed sheds in</a:t>
            </a:r>
            <a:r>
              <a:rPr lang="uk-UA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many parts of the country.</a:t>
            </a:r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569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5623" y="416020"/>
            <a:ext cx="10197737" cy="5134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Discussion questions: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How much land is considered to be arable? Do you think it is used efficiently?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Why?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What mineral resources is the United Kingdom rich in? And which are the most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significant ones?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Where are the main oil and coal fields located?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What key industries is metallurgy vital to?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Do you know the largest manufacturing sectors of the UK?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Can you enumerate the chief agricultural products of Great Britain?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As for the British agricultural sector of economy, a traditional one is poultry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industry, isn’t it? Think over and prove your viewpoint.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How can you characterize its horticultural industry?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What is Scotland’s horticultural industry famous for?</a:t>
            </a:r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36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3802D30-7FAF-12C6-1A82-1F7E29F54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750" y="347662"/>
            <a:ext cx="6286500" cy="616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89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636949-005C-FA3B-C1B6-2C8747CB4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313" y="1397738"/>
            <a:ext cx="9305374" cy="406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7936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33</TotalTime>
  <Words>1117</Words>
  <Application>Microsoft Office PowerPoint</Application>
  <PresentationFormat>Широкоэкранный</PresentationFormat>
  <Paragraphs>58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Dreeg Show</cp:lastModifiedBy>
  <cp:revision>10</cp:revision>
  <dcterms:created xsi:type="dcterms:W3CDTF">2023-08-10T15:59:56Z</dcterms:created>
  <dcterms:modified xsi:type="dcterms:W3CDTF">2023-08-11T07:24:43Z</dcterms:modified>
</cp:coreProperties>
</file>