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9" d="100"/>
          <a:sy n="99" d="100"/>
        </p:scale>
        <p:origin x="-324"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sp>
        <p:nvSpPr>
          <p:cNvPr id="7" name="Прямоугольник с двумя скругленными противолежащими углами 6"/>
          <p:cNvSpPr/>
          <p:nvPr/>
        </p:nvSpPr>
        <p:spPr>
          <a:xfrm>
            <a:off x="164592" y="146304"/>
            <a:ext cx="8814816" cy="2505456"/>
          </a:xfrm>
          <a:prstGeom prst="round2DiagRect">
            <a:avLst>
              <a:gd name="adj1" fmla="val 11807"/>
              <a:gd name="adj2" fmla="val 0"/>
            </a:avLst>
          </a:prstGeom>
          <a:solidFill>
            <a:schemeClr val="bg2">
              <a:tint val="85000"/>
              <a:shade val="90000"/>
              <a:satMod val="150000"/>
              <a:alpha val="65000"/>
            </a:schemeClr>
          </a:solidFill>
          <a:ln w="11000" cap="rnd" cmpd="sng" algn="ctr">
            <a:solidFill>
              <a:schemeClr val="bg2">
                <a:tint val="78000"/>
                <a:satMod val="180000"/>
                <a:alpha val="88000"/>
              </a:schemeClr>
            </a:solidFill>
            <a:prstDash val="solid"/>
          </a:ln>
          <a:effectLst>
            <a:innerShdw blurRad="114300">
              <a:srgbClr val="000000">
                <a:alpha val="10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Заголовок 7"/>
          <p:cNvSpPr>
            <a:spLocks noGrp="1"/>
          </p:cNvSpPr>
          <p:nvPr>
            <p:ph type="ctrTitle"/>
          </p:nvPr>
        </p:nvSpPr>
        <p:spPr>
          <a:xfrm>
            <a:off x="464234" y="381001"/>
            <a:ext cx="8229600" cy="2209800"/>
          </a:xfrm>
        </p:spPr>
        <p:txBody>
          <a:bodyPr lIns="45720" rIns="228600" anchor="b">
            <a:normAutofit/>
          </a:bodyPr>
          <a:lstStyle>
            <a:lvl1pPr marL="0" algn="r">
              <a:defRPr sz="4800"/>
            </a:lvl1pPr>
            <a:extLst/>
          </a:lstStyle>
          <a:p>
            <a:r>
              <a:rPr kumimoji="0" lang="ru-RU" smtClean="0"/>
              <a:t>Образец заголовка</a:t>
            </a:r>
            <a:endParaRPr kumimoji="0" lang="en-US"/>
          </a:p>
        </p:txBody>
      </p:sp>
      <p:sp>
        <p:nvSpPr>
          <p:cNvPr id="9" name="Подзаголовок 8"/>
          <p:cNvSpPr>
            <a:spLocks noGrp="1"/>
          </p:cNvSpPr>
          <p:nvPr>
            <p:ph type="subTitle" idx="1"/>
          </p:nvPr>
        </p:nvSpPr>
        <p:spPr>
          <a:xfrm>
            <a:off x="2133600" y="2819400"/>
            <a:ext cx="6560234" cy="1752600"/>
          </a:xfrm>
        </p:spPr>
        <p:txBody>
          <a:bodyPr lIns="45720" rIns="246888"/>
          <a:lstStyle>
            <a:lvl1pPr marL="0" indent="0" algn="r">
              <a:spcBef>
                <a:spcPts val="0"/>
              </a:spcBef>
              <a:buNone/>
              <a:defRPr>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ru-RU" smtClean="0"/>
              <a:t>Образец подзаголовка</a:t>
            </a:r>
            <a:endParaRPr kumimoji="0" lang="en-US"/>
          </a:p>
        </p:txBody>
      </p:sp>
      <p:sp>
        <p:nvSpPr>
          <p:cNvPr id="10" name="Дата 9"/>
          <p:cNvSpPr>
            <a:spLocks noGrp="1"/>
          </p:cNvSpPr>
          <p:nvPr>
            <p:ph type="dt" sz="half" idx="10"/>
          </p:nvPr>
        </p:nvSpPr>
        <p:spPr>
          <a:xfrm>
            <a:off x="5562600" y="6509004"/>
            <a:ext cx="3002280" cy="274320"/>
          </a:xfrm>
        </p:spPr>
        <p:txBody>
          <a:bodyPr vert="horz" rtlCol="0"/>
          <a:lstStyle>
            <a:extLst/>
          </a:lstStyle>
          <a:p>
            <a:fld id="{5B106E36-FD25-4E2D-B0AA-010F637433A0}" type="datetimeFigureOut">
              <a:rPr lang="ru-RU" smtClean="0"/>
              <a:pPr/>
              <a:t>22.08.2024</a:t>
            </a:fld>
            <a:endParaRPr lang="ru-RU"/>
          </a:p>
        </p:txBody>
      </p:sp>
      <p:sp>
        <p:nvSpPr>
          <p:cNvPr id="11" name="Номер слайда 10"/>
          <p:cNvSpPr>
            <a:spLocks noGrp="1"/>
          </p:cNvSpPr>
          <p:nvPr>
            <p:ph type="sldNum" sz="quarter" idx="11"/>
          </p:nvPr>
        </p:nvSpPr>
        <p:spPr>
          <a:xfrm>
            <a:off x="8638952" y="6509004"/>
            <a:ext cx="464288" cy="274320"/>
          </a:xfrm>
        </p:spPr>
        <p:txBody>
          <a:bodyPr vert="horz" rtlCol="0"/>
          <a:lstStyle>
            <a:lvl1pPr>
              <a:defRPr>
                <a:solidFill>
                  <a:schemeClr val="tx2">
                    <a:shade val="90000"/>
                  </a:schemeClr>
                </a:solidFill>
              </a:defRPr>
            </a:lvl1pPr>
            <a:extLst/>
          </a:lstStyle>
          <a:p>
            <a:fld id="{725C68B6-61C2-468F-89AB-4B9F7531AA68}" type="slidenum">
              <a:rPr lang="ru-RU" smtClean="0"/>
              <a:pPr/>
              <a:t>‹#›</a:t>
            </a:fld>
            <a:endParaRPr lang="ru-RU"/>
          </a:p>
        </p:txBody>
      </p:sp>
      <p:sp>
        <p:nvSpPr>
          <p:cNvPr id="12" name="Нижний колонтитул 11"/>
          <p:cNvSpPr>
            <a:spLocks noGrp="1"/>
          </p:cNvSpPr>
          <p:nvPr>
            <p:ph type="ftr" sz="quarter" idx="12"/>
          </p:nvPr>
        </p:nvSpPr>
        <p:spPr>
          <a:xfrm>
            <a:off x="1600200" y="6509004"/>
            <a:ext cx="3907464" cy="274320"/>
          </a:xfrm>
        </p:spPr>
        <p:txBody>
          <a:bodyPr vert="horz" rtlCol="0"/>
          <a:lstStyle>
            <a:extLst/>
          </a:lstStyle>
          <a:p>
            <a:endParaRPr lang="ru-R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extLs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p:txBody>
          <a:bodyPr vert="eaVert"/>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extLst/>
          </a:lstStyle>
          <a:p>
            <a:fld id="{5B106E36-FD25-4E2D-B0AA-010F637433A0}" type="datetimeFigureOut">
              <a:rPr lang="ru-RU" smtClean="0"/>
              <a:pPr/>
              <a:t>22.08.2024</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8"/>
            <a:ext cx="2057400" cy="5851525"/>
          </a:xfrm>
        </p:spPr>
        <p:txBody>
          <a:bodyPr vert="eaVert"/>
          <a:lstStyle>
            <a:lvl1pPr algn="l">
              <a:defRPr/>
            </a:lvl1pPr>
            <a:extLs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274638"/>
            <a:ext cx="6019800" cy="5851525"/>
          </a:xfrm>
        </p:spPr>
        <p:txBody>
          <a:bodyPr vert="eaVert"/>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extLst/>
          </a:lstStyle>
          <a:p>
            <a:fld id="{5B106E36-FD25-4E2D-B0AA-010F637433A0}" type="datetimeFigureOut">
              <a:rPr lang="ru-RU" smtClean="0"/>
              <a:pPr/>
              <a:t>22.08.2024</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7" name="Прямоугольник 6"/>
          <p:cNvSpPr/>
          <p:nvPr/>
        </p:nvSpPr>
        <p:spPr>
          <a:xfrm>
            <a:off x="588392" y="1424588"/>
            <a:ext cx="800100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Заголовок 1"/>
          <p:cNvSpPr>
            <a:spLocks noGrp="1"/>
          </p:cNvSpPr>
          <p:nvPr>
            <p:ph type="title"/>
          </p:nvPr>
        </p:nvSpPr>
        <p:spPr/>
        <p:txBody>
          <a:bodyPr/>
          <a:lstStyle>
            <a:extLst/>
          </a:lstStyle>
          <a:p>
            <a:r>
              <a:rPr kumimoji="0" lang="ru-RU" smtClean="0"/>
              <a:t>Образец заголовка</a:t>
            </a:r>
            <a:endParaRPr kumimoji="0" lang="en-US"/>
          </a:p>
        </p:txBody>
      </p:sp>
      <p:sp>
        <p:nvSpPr>
          <p:cNvPr id="3" name="Содержимое 2"/>
          <p:cNvSpPr>
            <a:spLocks noGrp="1"/>
          </p:cNvSpPr>
          <p:nvPr>
            <p:ph idx="1"/>
          </p:nvPr>
        </p:nvSpPr>
        <p:spPr/>
        <p:txBody>
          <a:bodyPr/>
          <a:lstStyle>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extLst/>
          </a:lstStyle>
          <a:p>
            <a:fld id="{5B106E36-FD25-4E2D-B0AA-010F637433A0}" type="datetimeFigureOut">
              <a:rPr lang="ru-RU" smtClean="0"/>
              <a:pPr/>
              <a:t>22.08.2024</a:t>
            </a:fld>
            <a:endParaRPr lang="ru-RU"/>
          </a:p>
        </p:txBody>
      </p:sp>
      <p:sp>
        <p:nvSpPr>
          <p:cNvPr id="5" name="Нижний колонтитул 4"/>
          <p:cNvSpPr>
            <a:spLocks noGrp="1"/>
          </p:cNvSpPr>
          <p:nvPr>
            <p:ph type="ftr" sz="quarter" idx="11"/>
          </p:nvPr>
        </p:nvSpPr>
        <p:spPr/>
        <p:txBody>
          <a:bodyPr/>
          <a:lstStyle>
            <a:extLst/>
          </a:lstStyle>
          <a:p>
            <a:endParaRPr lang="ru-RU"/>
          </a:p>
        </p:txBody>
      </p:sp>
      <p:sp>
        <p:nvSpPr>
          <p:cNvPr id="6" name="Номер слайда 5"/>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Заголовок раздела">
    <p:bg>
      <p:bgRef idx="1001">
        <a:schemeClr val="bg2"/>
      </p:bgRef>
    </p:bg>
    <p:spTree>
      <p:nvGrpSpPr>
        <p:cNvPr id="1" name=""/>
        <p:cNvGrpSpPr/>
        <p:nvPr/>
      </p:nvGrpSpPr>
      <p:grpSpPr>
        <a:xfrm>
          <a:off x="0" y="0"/>
          <a:ext cx="0" cy="0"/>
          <a:chOff x="0" y="0"/>
          <a:chExt cx="0" cy="0"/>
        </a:xfrm>
      </p:grpSpPr>
      <p:sp>
        <p:nvSpPr>
          <p:cNvPr id="7" name="Прямоугольник 6"/>
          <p:cNvSpPr/>
          <p:nvPr/>
        </p:nvSpPr>
        <p:spPr>
          <a:xfrm>
            <a:off x="1000128" y="3267456"/>
            <a:ext cx="740664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Заголовок 1"/>
          <p:cNvSpPr>
            <a:spLocks noGrp="1"/>
          </p:cNvSpPr>
          <p:nvPr>
            <p:ph type="title"/>
          </p:nvPr>
        </p:nvSpPr>
        <p:spPr>
          <a:xfrm>
            <a:off x="722376" y="498230"/>
            <a:ext cx="7772400" cy="2731008"/>
          </a:xfrm>
        </p:spPr>
        <p:txBody>
          <a:bodyPr rIns="100584"/>
          <a:lstStyle>
            <a:lvl1pPr algn="r">
              <a:buNone/>
              <a:defRPr sz="4000" b="1" cap="none">
                <a:solidFill>
                  <a:schemeClr val="accent1">
                    <a:tint val="95000"/>
                    <a:satMod val="200000"/>
                  </a:schemeClr>
                </a:solidFill>
              </a:defRPr>
            </a:lvl1pPr>
            <a:extLst/>
          </a:lstStyle>
          <a:p>
            <a:r>
              <a:rPr kumimoji="0" lang="ru-RU" smtClean="0"/>
              <a:t>Образец заголовка</a:t>
            </a:r>
            <a:endParaRPr kumimoji="0" lang="en-US"/>
          </a:p>
        </p:txBody>
      </p:sp>
      <p:sp>
        <p:nvSpPr>
          <p:cNvPr id="3" name="Текст 2"/>
          <p:cNvSpPr>
            <a:spLocks noGrp="1"/>
          </p:cNvSpPr>
          <p:nvPr>
            <p:ph type="body" idx="1"/>
          </p:nvPr>
        </p:nvSpPr>
        <p:spPr>
          <a:xfrm>
            <a:off x="722313" y="3287713"/>
            <a:ext cx="7772400" cy="1509712"/>
          </a:xfrm>
        </p:spPr>
        <p:txBody>
          <a:bodyPr rIns="128016" anchor="t"/>
          <a:lstStyle>
            <a:lvl1pPr marL="0" indent="0" algn="r">
              <a:buNone/>
              <a:defRPr sz="20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ru-RU" smtClean="0"/>
              <a:t>Образец текста</a:t>
            </a:r>
          </a:p>
        </p:txBody>
      </p:sp>
      <p:sp>
        <p:nvSpPr>
          <p:cNvPr id="8" name="Дата 7"/>
          <p:cNvSpPr>
            <a:spLocks noGrp="1"/>
          </p:cNvSpPr>
          <p:nvPr>
            <p:ph type="dt" sz="half" idx="10"/>
          </p:nvPr>
        </p:nvSpPr>
        <p:spPr>
          <a:xfrm>
            <a:off x="5562600" y="6513670"/>
            <a:ext cx="3002280" cy="274320"/>
          </a:xfrm>
        </p:spPr>
        <p:txBody>
          <a:bodyPr vert="horz" rtlCol="0"/>
          <a:lstStyle>
            <a:extLst/>
          </a:lstStyle>
          <a:p>
            <a:fld id="{5B106E36-FD25-4E2D-B0AA-010F637433A0}" type="datetimeFigureOut">
              <a:rPr lang="ru-RU" smtClean="0"/>
              <a:pPr/>
              <a:t>22.08.2024</a:t>
            </a:fld>
            <a:endParaRPr lang="ru-RU"/>
          </a:p>
        </p:txBody>
      </p:sp>
      <p:sp>
        <p:nvSpPr>
          <p:cNvPr id="9" name="Номер слайда 8"/>
          <p:cNvSpPr>
            <a:spLocks noGrp="1"/>
          </p:cNvSpPr>
          <p:nvPr>
            <p:ph type="sldNum" sz="quarter" idx="11"/>
          </p:nvPr>
        </p:nvSpPr>
        <p:spPr>
          <a:xfrm>
            <a:off x="8638952" y="6513670"/>
            <a:ext cx="464288" cy="274320"/>
          </a:xfrm>
        </p:spPr>
        <p:txBody>
          <a:bodyPr vert="horz" rtlCol="0"/>
          <a:lstStyle>
            <a:lvl1pPr>
              <a:defRPr>
                <a:solidFill>
                  <a:schemeClr val="tx2">
                    <a:shade val="90000"/>
                  </a:schemeClr>
                </a:solidFill>
              </a:defRPr>
            </a:lvl1pPr>
            <a:extLst/>
          </a:lstStyle>
          <a:p>
            <a:fld id="{725C68B6-61C2-468F-89AB-4B9F7531AA68}" type="slidenum">
              <a:rPr lang="ru-RU" smtClean="0"/>
              <a:pPr/>
              <a:t>‹#›</a:t>
            </a:fld>
            <a:endParaRPr lang="ru-RU"/>
          </a:p>
        </p:txBody>
      </p:sp>
      <p:sp>
        <p:nvSpPr>
          <p:cNvPr id="10" name="Нижний колонтитул 9"/>
          <p:cNvSpPr>
            <a:spLocks noGrp="1"/>
          </p:cNvSpPr>
          <p:nvPr>
            <p:ph type="ftr" sz="quarter" idx="12"/>
          </p:nvPr>
        </p:nvSpPr>
        <p:spPr>
          <a:xfrm>
            <a:off x="1600200" y="6513670"/>
            <a:ext cx="3907464" cy="274320"/>
          </a:xfrm>
        </p:spPr>
        <p:txBody>
          <a:bodyPr vert="horz" rtlCol="0"/>
          <a:lstStyle>
            <a:extLst/>
          </a:lstStyle>
          <a:p>
            <a:endParaRPr lang="ru-RU"/>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extLst/>
          </a:lstStyle>
          <a:p>
            <a:r>
              <a:rPr kumimoji="0" lang="ru-RU" smtClean="0"/>
              <a:t>Образец заголовка</a:t>
            </a:r>
            <a:endParaRPr kumimoji="0" lang="en-US"/>
          </a:p>
        </p:txBody>
      </p:sp>
      <p:sp>
        <p:nvSpPr>
          <p:cNvPr id="3" name="Содержимое 2"/>
          <p:cNvSpPr>
            <a:spLocks noGrp="1"/>
          </p:cNvSpPr>
          <p:nvPr>
            <p:ph sz="half" idx="1"/>
          </p:nvPr>
        </p:nvSpPr>
        <p:spPr>
          <a:xfrm>
            <a:off x="457200" y="1645920"/>
            <a:ext cx="4038600" cy="452628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Содержимое 3"/>
          <p:cNvSpPr>
            <a:spLocks noGrp="1"/>
          </p:cNvSpPr>
          <p:nvPr>
            <p:ph sz="half" idx="2"/>
          </p:nvPr>
        </p:nvSpPr>
        <p:spPr>
          <a:xfrm>
            <a:off x="4648200" y="1645920"/>
            <a:ext cx="4038600" cy="452628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extLst/>
          </a:lstStyle>
          <a:p>
            <a:fld id="{5B106E36-FD25-4E2D-B0AA-010F637433A0}" type="datetimeFigureOut">
              <a:rPr lang="ru-RU" smtClean="0"/>
              <a:pPr/>
              <a:t>22.08.2024</a:t>
            </a:fld>
            <a:endParaRPr lang="ru-RU"/>
          </a:p>
        </p:txBody>
      </p:sp>
      <p:sp>
        <p:nvSpPr>
          <p:cNvPr id="6" name="Нижний колонтитул 5"/>
          <p:cNvSpPr>
            <a:spLocks noGrp="1"/>
          </p:cNvSpPr>
          <p:nvPr>
            <p:ph type="ftr" sz="quarter" idx="11"/>
          </p:nvPr>
        </p:nvSpPr>
        <p:spPr/>
        <p:txBody>
          <a:bodyPr/>
          <a:lstStyle>
            <a:extLst/>
          </a:lstStyle>
          <a:p>
            <a:endParaRPr lang="ru-RU"/>
          </a:p>
        </p:txBody>
      </p:sp>
      <p:sp>
        <p:nvSpPr>
          <p:cNvPr id="7" name="Номер слайда 6"/>
          <p:cNvSpPr>
            <a:spLocks noGrp="1"/>
          </p:cNvSpPr>
          <p:nvPr>
            <p:ph type="sldNum" sz="quarter" idx="12"/>
          </p:nvPr>
        </p:nvSpPr>
        <p:spPr>
          <a:xfrm>
            <a:off x="8641080" y="6514568"/>
            <a:ext cx="464288" cy="274320"/>
          </a:xfrm>
        </p:spPr>
        <p:txBody>
          <a:bodyPr/>
          <a:lstStyle>
            <a:extLst/>
          </a:lstStyle>
          <a:p>
            <a:fld id="{725C68B6-61C2-468F-89AB-4B9F7531AA68}" type="slidenum">
              <a:rPr lang="ru-RU" smtClean="0"/>
              <a:pPr/>
              <a:t>‹#›</a:t>
            </a:fld>
            <a:endParaRPr lang="ru-RU"/>
          </a:p>
        </p:txBody>
      </p:sp>
      <p:sp>
        <p:nvSpPr>
          <p:cNvPr id="10" name="Прямоугольник 9"/>
          <p:cNvSpPr/>
          <p:nvPr/>
        </p:nvSpPr>
        <p:spPr>
          <a:xfrm>
            <a:off x="588392" y="1424588"/>
            <a:ext cx="800100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10" name="Прямоугольник 9"/>
          <p:cNvSpPr/>
          <p:nvPr/>
        </p:nvSpPr>
        <p:spPr>
          <a:xfrm>
            <a:off x="616744" y="2165216"/>
            <a:ext cx="374904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b"/>
          <a:lstStyle>
            <a:extLst/>
          </a:lstStyle>
          <a:p>
            <a:pPr algn="ctr" eaLnBrk="1" latinLnBrk="0" hangingPunct="1"/>
            <a:endParaRPr kumimoji="0" lang="en-US"/>
          </a:p>
        </p:txBody>
      </p:sp>
      <p:sp>
        <p:nvSpPr>
          <p:cNvPr id="11" name="Прямоугольник 10"/>
          <p:cNvSpPr/>
          <p:nvPr/>
        </p:nvSpPr>
        <p:spPr>
          <a:xfrm>
            <a:off x="4800600" y="2165216"/>
            <a:ext cx="374904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b"/>
          <a:lstStyle>
            <a:extLst/>
          </a:lstStyle>
          <a:p>
            <a:pPr algn="ctr" eaLnBrk="1" latinLnBrk="0" hangingPunct="1"/>
            <a:endParaRPr kumimoji="0" lang="en-US"/>
          </a:p>
        </p:txBody>
      </p:sp>
      <p:sp>
        <p:nvSpPr>
          <p:cNvPr id="2" name="Заголовок 1"/>
          <p:cNvSpPr>
            <a:spLocks noGrp="1"/>
          </p:cNvSpPr>
          <p:nvPr>
            <p:ph type="title"/>
          </p:nvPr>
        </p:nvSpPr>
        <p:spPr>
          <a:xfrm>
            <a:off x="457200" y="251948"/>
            <a:ext cx="8229600" cy="1143000"/>
          </a:xfrm>
        </p:spPr>
        <p:txBody>
          <a:bodyPr anchor="b"/>
          <a:lstStyle>
            <a:lvl1pPr>
              <a:defRPr/>
            </a:lvl1pPr>
            <a:extLst/>
          </a:lstStyle>
          <a:p>
            <a:r>
              <a:rPr kumimoji="0" lang="ru-RU" smtClean="0"/>
              <a:t>Образец заголовка</a:t>
            </a:r>
            <a:endParaRPr kumimoji="0" lang="en-US"/>
          </a:p>
        </p:txBody>
      </p:sp>
      <p:sp>
        <p:nvSpPr>
          <p:cNvPr id="3" name="Текст 2"/>
          <p:cNvSpPr>
            <a:spLocks noGrp="1"/>
          </p:cNvSpPr>
          <p:nvPr>
            <p:ph type="body" idx="1"/>
          </p:nvPr>
        </p:nvSpPr>
        <p:spPr>
          <a:xfrm>
            <a:off x="457200" y="1535113"/>
            <a:ext cx="4040188" cy="639762"/>
          </a:xfrm>
        </p:spPr>
        <p:txBody>
          <a:bodyPr anchor="b">
            <a:noAutofit/>
          </a:bodyPr>
          <a:lstStyle>
            <a:lvl1pPr marL="91440" indent="0" algn="l">
              <a:spcBef>
                <a:spcPts val="0"/>
              </a:spcBef>
              <a:buNone/>
              <a:defRPr sz="2200" b="0" cap="all" baseline="0"/>
            </a:lvl1pPr>
            <a:lvl2pPr>
              <a:buNone/>
              <a:defRPr sz="2000" b="1"/>
            </a:lvl2pPr>
            <a:lvl3pPr>
              <a:buNone/>
              <a:defRPr sz="1800" b="1"/>
            </a:lvl3pPr>
            <a:lvl4pPr>
              <a:buNone/>
              <a:defRPr sz="1600" b="1"/>
            </a:lvl4pPr>
            <a:lvl5pPr>
              <a:buNone/>
              <a:defRPr sz="1600" b="1"/>
            </a:lvl5pPr>
            <a:extLst/>
          </a:lstStyle>
          <a:p>
            <a:pPr lvl="0" eaLnBrk="1" latinLnBrk="0" hangingPunct="1"/>
            <a:r>
              <a:rPr kumimoji="0" lang="ru-RU" smtClean="0"/>
              <a:t>Образец текста</a:t>
            </a:r>
          </a:p>
        </p:txBody>
      </p:sp>
      <p:sp>
        <p:nvSpPr>
          <p:cNvPr id="4" name="Текст 3"/>
          <p:cNvSpPr>
            <a:spLocks noGrp="1"/>
          </p:cNvSpPr>
          <p:nvPr>
            <p:ph type="body" sz="half" idx="3"/>
          </p:nvPr>
        </p:nvSpPr>
        <p:spPr>
          <a:xfrm>
            <a:off x="4645025" y="1535113"/>
            <a:ext cx="4041775" cy="639762"/>
          </a:xfrm>
        </p:spPr>
        <p:txBody>
          <a:bodyPr anchor="b">
            <a:noAutofit/>
          </a:bodyPr>
          <a:lstStyle>
            <a:lvl1pPr marL="91440" indent="0" algn="l">
              <a:spcBef>
                <a:spcPts val="0"/>
              </a:spcBef>
              <a:buNone/>
              <a:defRPr sz="2200" b="0" cap="all" baseline="0"/>
            </a:lvl1pPr>
            <a:lvl2pPr>
              <a:buNone/>
              <a:defRPr sz="2000" b="1"/>
            </a:lvl2pPr>
            <a:lvl3pPr>
              <a:buNone/>
              <a:defRPr sz="1800" b="1"/>
            </a:lvl3pPr>
            <a:lvl4pPr>
              <a:buNone/>
              <a:defRPr sz="1600" b="1"/>
            </a:lvl4pPr>
            <a:lvl5pPr>
              <a:buNone/>
              <a:defRPr sz="1600" b="1"/>
            </a:lvl5pPr>
            <a:extLst/>
          </a:lstStyle>
          <a:p>
            <a:pPr lvl="0" eaLnBrk="1" latinLnBrk="0" hangingPunct="1"/>
            <a:r>
              <a:rPr kumimoji="0" lang="ru-RU" smtClean="0"/>
              <a:t>Образец текста</a:t>
            </a:r>
          </a:p>
        </p:txBody>
      </p:sp>
      <p:sp>
        <p:nvSpPr>
          <p:cNvPr id="5" name="Содержимое 4"/>
          <p:cNvSpPr>
            <a:spLocks noGrp="1"/>
          </p:cNvSpPr>
          <p:nvPr>
            <p:ph sz="quarter" idx="2"/>
          </p:nvPr>
        </p:nvSpPr>
        <p:spPr>
          <a:xfrm>
            <a:off x="457200" y="2362200"/>
            <a:ext cx="4040188" cy="3941763"/>
          </a:xfrm>
        </p:spPr>
        <p:txBody>
          <a:bodyPr lIns="91440"/>
          <a:lstStyle>
            <a:lvl1pPr>
              <a:defRPr sz="2200"/>
            </a:lvl1pPr>
            <a:lvl2pPr>
              <a:defRPr sz="2000"/>
            </a:lvl2pPr>
            <a:lvl3pPr>
              <a:defRPr sz="1800"/>
            </a:lvl3pPr>
            <a:lvl4pPr>
              <a:defRPr sz="1600"/>
            </a:lvl4pPr>
            <a:lvl5pPr>
              <a:defRPr sz="16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6" name="Содержимое 5"/>
          <p:cNvSpPr>
            <a:spLocks noGrp="1"/>
          </p:cNvSpPr>
          <p:nvPr>
            <p:ph sz="quarter" idx="4"/>
          </p:nvPr>
        </p:nvSpPr>
        <p:spPr>
          <a:xfrm>
            <a:off x="4645025" y="2362200"/>
            <a:ext cx="4041775" cy="3941763"/>
          </a:xfrm>
        </p:spPr>
        <p:txBody>
          <a:bodyPr/>
          <a:lstStyle>
            <a:lvl1pPr>
              <a:defRPr sz="2200"/>
            </a:lvl1pPr>
            <a:lvl2pPr>
              <a:defRPr sz="2000"/>
            </a:lvl2pPr>
            <a:lvl3pPr>
              <a:defRPr sz="1800"/>
            </a:lvl3pPr>
            <a:lvl4pPr>
              <a:defRPr sz="1600"/>
            </a:lvl4pPr>
            <a:lvl5pPr>
              <a:defRPr sz="16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7" name="Дата 6"/>
          <p:cNvSpPr>
            <a:spLocks noGrp="1"/>
          </p:cNvSpPr>
          <p:nvPr>
            <p:ph type="dt" sz="half" idx="10"/>
          </p:nvPr>
        </p:nvSpPr>
        <p:spPr/>
        <p:txBody>
          <a:bodyPr/>
          <a:lstStyle>
            <a:extLst/>
          </a:lstStyle>
          <a:p>
            <a:fld id="{5B106E36-FD25-4E2D-B0AA-010F637433A0}" type="datetimeFigureOut">
              <a:rPr lang="ru-RU" smtClean="0"/>
              <a:pPr/>
              <a:t>22.08.2024</a:t>
            </a:fld>
            <a:endParaRPr lang="ru-RU"/>
          </a:p>
        </p:txBody>
      </p:sp>
      <p:sp>
        <p:nvSpPr>
          <p:cNvPr id="8" name="Нижний колонтитул 7"/>
          <p:cNvSpPr>
            <a:spLocks noGrp="1"/>
          </p:cNvSpPr>
          <p:nvPr>
            <p:ph type="ftr" sz="quarter" idx="11"/>
          </p:nvPr>
        </p:nvSpPr>
        <p:spPr/>
        <p:txBody>
          <a:bodyPr/>
          <a:lstStyle>
            <a:extLst/>
          </a:lstStyle>
          <a:p>
            <a:endParaRPr lang="ru-RU"/>
          </a:p>
        </p:txBody>
      </p:sp>
      <p:sp>
        <p:nvSpPr>
          <p:cNvPr id="9" name="Номер слайда 8"/>
          <p:cNvSpPr>
            <a:spLocks noGrp="1"/>
          </p:cNvSpPr>
          <p:nvPr>
            <p:ph type="sldNum" sz="quarter" idx="12"/>
          </p:nvPr>
        </p:nvSpPr>
        <p:spPr>
          <a:xfrm>
            <a:off x="8641080" y="6514568"/>
            <a:ext cx="464288" cy="274320"/>
          </a:xfrm>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53218"/>
            <a:ext cx="8229600" cy="1143000"/>
          </a:xfrm>
        </p:spPr>
        <p:txBody>
          <a:bodyPr/>
          <a:lstStyle>
            <a:extLst/>
          </a:lstStyle>
          <a:p>
            <a:r>
              <a:rPr kumimoji="0" lang="ru-RU" smtClean="0"/>
              <a:t>Образец заголовка</a:t>
            </a:r>
            <a:endParaRPr kumimoji="0" lang="en-US"/>
          </a:p>
        </p:txBody>
      </p:sp>
      <p:sp>
        <p:nvSpPr>
          <p:cNvPr id="3" name="Дата 2"/>
          <p:cNvSpPr>
            <a:spLocks noGrp="1"/>
          </p:cNvSpPr>
          <p:nvPr>
            <p:ph type="dt" sz="half" idx="10"/>
          </p:nvPr>
        </p:nvSpPr>
        <p:spPr/>
        <p:txBody>
          <a:bodyPr/>
          <a:lstStyle>
            <a:extLst/>
          </a:lstStyle>
          <a:p>
            <a:fld id="{5B106E36-FD25-4E2D-B0AA-010F637433A0}" type="datetimeFigureOut">
              <a:rPr lang="ru-RU" smtClean="0"/>
              <a:pPr/>
              <a:t>22.08.2024</a:t>
            </a:fld>
            <a:endParaRPr lang="ru-RU"/>
          </a:p>
        </p:txBody>
      </p:sp>
      <p:sp>
        <p:nvSpPr>
          <p:cNvPr id="4" name="Нижний колонтитул 3"/>
          <p:cNvSpPr>
            <a:spLocks noGrp="1"/>
          </p:cNvSpPr>
          <p:nvPr>
            <p:ph type="ftr" sz="quarter" idx="11"/>
          </p:nvPr>
        </p:nvSpPr>
        <p:spPr/>
        <p:txBody>
          <a:bodyPr/>
          <a:lstStyle>
            <a:extLst/>
          </a:lstStyle>
          <a:p>
            <a:endParaRPr lang="ru-RU"/>
          </a:p>
        </p:txBody>
      </p:sp>
      <p:sp>
        <p:nvSpPr>
          <p:cNvPr id="5" name="Номер слайда 4"/>
          <p:cNvSpPr>
            <a:spLocks noGrp="1"/>
          </p:cNvSpPr>
          <p:nvPr>
            <p:ph type="sldNum" sz="quarter" idx="12"/>
          </p:nvPr>
        </p:nvSpPr>
        <p:spPr/>
        <p:txBody>
          <a:bodyPr/>
          <a:lstStyle>
            <a:extLst/>
          </a:lstStyle>
          <a:p>
            <a:fld id="{725C68B6-61C2-468F-89AB-4B9F7531AA68}" type="slidenum">
              <a:rPr lang="ru-RU" smtClean="0"/>
              <a:pPr/>
              <a:t>‹#›</a:t>
            </a:fld>
            <a:endParaRPr lang="ru-RU"/>
          </a:p>
        </p:txBody>
      </p:sp>
      <p:sp>
        <p:nvSpPr>
          <p:cNvPr id="7" name="Прямоугольник 6"/>
          <p:cNvSpPr/>
          <p:nvPr/>
        </p:nvSpPr>
        <p:spPr>
          <a:xfrm>
            <a:off x="588392" y="1424588"/>
            <a:ext cx="800100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extLst/>
          </a:lstStyle>
          <a:p>
            <a:fld id="{5B106E36-FD25-4E2D-B0AA-010F637433A0}" type="datetimeFigureOut">
              <a:rPr lang="ru-RU" smtClean="0"/>
              <a:pPr/>
              <a:t>22.08.2024</a:t>
            </a:fld>
            <a:endParaRPr lang="ru-RU"/>
          </a:p>
        </p:txBody>
      </p:sp>
      <p:sp>
        <p:nvSpPr>
          <p:cNvPr id="3" name="Нижний колонтитул 2"/>
          <p:cNvSpPr>
            <a:spLocks noGrp="1"/>
          </p:cNvSpPr>
          <p:nvPr>
            <p:ph type="ftr" sz="quarter" idx="11"/>
          </p:nvPr>
        </p:nvSpPr>
        <p:spPr/>
        <p:txBody>
          <a:bodyPr/>
          <a:lstStyle>
            <a:extLst/>
          </a:lstStyle>
          <a:p>
            <a:endParaRPr lang="ru-RU"/>
          </a:p>
        </p:txBody>
      </p:sp>
      <p:sp>
        <p:nvSpPr>
          <p:cNvPr id="4" name="Номер слайда 3"/>
          <p:cNvSpPr>
            <a:spLocks noGrp="1"/>
          </p:cNvSpPr>
          <p:nvPr>
            <p:ph type="sldNum" sz="quarter" idx="12"/>
          </p:nvPr>
        </p:nvSpPr>
        <p:spPr/>
        <p:txBody>
          <a:bodyPr/>
          <a:lstStyle>
            <a:extLst/>
          </a:lstStyle>
          <a:p>
            <a:fld id="{725C68B6-61C2-468F-89AB-4B9F7531AA68}"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Объект с подписью">
    <p:bg>
      <p:bgRef idx="1001">
        <a:schemeClr val="bg2"/>
      </p:bgRef>
    </p:bg>
    <p:spTree>
      <p:nvGrpSpPr>
        <p:cNvPr id="1" name=""/>
        <p:cNvGrpSpPr/>
        <p:nvPr/>
      </p:nvGrpSpPr>
      <p:grpSpPr>
        <a:xfrm>
          <a:off x="0" y="0"/>
          <a:ext cx="0" cy="0"/>
          <a:chOff x="0" y="0"/>
          <a:chExt cx="0" cy="0"/>
        </a:xfrm>
      </p:grpSpPr>
      <p:sp>
        <p:nvSpPr>
          <p:cNvPr id="8" name="Прямоугольник 7"/>
          <p:cNvSpPr/>
          <p:nvPr/>
        </p:nvSpPr>
        <p:spPr>
          <a:xfrm>
            <a:off x="5057552" y="1057656"/>
            <a:ext cx="3749040" cy="9144"/>
          </a:xfrm>
          <a:prstGeom prst="rect">
            <a:avLst/>
          </a:prstGeom>
          <a:solidFill>
            <a:schemeClr val="accent1"/>
          </a:solidFill>
          <a:ln w="38100" cap="rnd" cmpd="sng" algn="ctr">
            <a:noFill/>
            <a:prstDash val="solid"/>
          </a:ln>
          <a:effectLst>
            <a:outerShdw blurRad="12700" dist="12900" dir="5400000" algn="tl" rotWithShape="0">
              <a:srgbClr val="000000">
                <a:alpha val="75000"/>
              </a:srgb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Заголовок 1"/>
          <p:cNvSpPr>
            <a:spLocks noGrp="1"/>
          </p:cNvSpPr>
          <p:nvPr>
            <p:ph type="title"/>
          </p:nvPr>
        </p:nvSpPr>
        <p:spPr>
          <a:xfrm>
            <a:off x="4963136" y="304800"/>
            <a:ext cx="3931920" cy="762000"/>
          </a:xfrm>
        </p:spPr>
        <p:txBody>
          <a:bodyPr anchor="b"/>
          <a:lstStyle>
            <a:lvl1pPr marL="0" algn="r">
              <a:buNone/>
              <a:defRPr sz="2000" b="1"/>
            </a:lvl1pPr>
            <a:extLst/>
          </a:lstStyle>
          <a:p>
            <a:r>
              <a:rPr kumimoji="0" lang="ru-RU" smtClean="0"/>
              <a:t>Образец заголовка</a:t>
            </a:r>
            <a:endParaRPr kumimoji="0" lang="en-US"/>
          </a:p>
        </p:txBody>
      </p:sp>
      <p:sp>
        <p:nvSpPr>
          <p:cNvPr id="3" name="Текст 2"/>
          <p:cNvSpPr>
            <a:spLocks noGrp="1"/>
          </p:cNvSpPr>
          <p:nvPr>
            <p:ph type="body" idx="2"/>
          </p:nvPr>
        </p:nvSpPr>
        <p:spPr>
          <a:xfrm>
            <a:off x="4963136" y="1107560"/>
            <a:ext cx="3931920" cy="1066800"/>
          </a:xfrm>
        </p:spPr>
        <p:txBody>
          <a:bodyPr/>
          <a:lstStyle>
            <a:lvl1pPr marL="0" indent="0" algn="r">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ru-RU" smtClean="0"/>
              <a:t>Образец текста</a:t>
            </a:r>
          </a:p>
        </p:txBody>
      </p:sp>
      <p:sp>
        <p:nvSpPr>
          <p:cNvPr id="4" name="Содержимое 3"/>
          <p:cNvSpPr>
            <a:spLocks noGrp="1"/>
          </p:cNvSpPr>
          <p:nvPr>
            <p:ph sz="half" idx="1"/>
          </p:nvPr>
        </p:nvSpPr>
        <p:spPr>
          <a:xfrm>
            <a:off x="228600" y="2209800"/>
            <a:ext cx="8666456" cy="3977640"/>
          </a:xfrm>
        </p:spPr>
        <p:txBody>
          <a:bodyPr/>
          <a:lstStyle>
            <a:lvl1pPr marL="292608">
              <a:defRPr sz="3200"/>
            </a:lvl1pPr>
            <a:lvl2pPr marL="594360">
              <a:defRPr sz="2800"/>
            </a:lvl2pPr>
            <a:lvl3pPr marL="822960">
              <a:defRPr sz="2400"/>
            </a:lvl3pPr>
            <a:lvl4pPr marL="1051560">
              <a:defRPr sz="2000"/>
            </a:lvl4pPr>
            <a:lvl5pPr marL="1261872">
              <a:defRPr sz="2000"/>
            </a:lvl5pPr>
            <a:extLs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9" name="Дата 8"/>
          <p:cNvSpPr>
            <a:spLocks noGrp="1"/>
          </p:cNvSpPr>
          <p:nvPr>
            <p:ph type="dt" sz="half" idx="10"/>
          </p:nvPr>
        </p:nvSpPr>
        <p:spPr>
          <a:xfrm>
            <a:off x="5562600" y="6513670"/>
            <a:ext cx="3002280" cy="274320"/>
          </a:xfrm>
        </p:spPr>
        <p:txBody>
          <a:bodyPr vert="horz" rtlCol="0"/>
          <a:lstStyle>
            <a:extLst/>
          </a:lstStyle>
          <a:p>
            <a:fld id="{5B106E36-FD25-4E2D-B0AA-010F637433A0}" type="datetimeFigureOut">
              <a:rPr lang="ru-RU" smtClean="0"/>
              <a:pPr/>
              <a:t>22.08.2024</a:t>
            </a:fld>
            <a:endParaRPr lang="ru-RU"/>
          </a:p>
        </p:txBody>
      </p:sp>
      <p:sp>
        <p:nvSpPr>
          <p:cNvPr id="10" name="Номер слайда 9"/>
          <p:cNvSpPr>
            <a:spLocks noGrp="1"/>
          </p:cNvSpPr>
          <p:nvPr>
            <p:ph type="sldNum" sz="quarter" idx="11"/>
          </p:nvPr>
        </p:nvSpPr>
        <p:spPr>
          <a:xfrm>
            <a:off x="8638952" y="6513670"/>
            <a:ext cx="464288" cy="274320"/>
          </a:xfrm>
        </p:spPr>
        <p:txBody>
          <a:bodyPr vert="horz" rtlCol="0"/>
          <a:lstStyle>
            <a:lvl1pPr>
              <a:defRPr>
                <a:solidFill>
                  <a:schemeClr val="tx2">
                    <a:shade val="90000"/>
                  </a:schemeClr>
                </a:solidFill>
              </a:defRPr>
            </a:lvl1pPr>
            <a:extLst/>
          </a:lstStyle>
          <a:p>
            <a:fld id="{725C68B6-61C2-468F-89AB-4B9F7531AA68}" type="slidenum">
              <a:rPr lang="ru-RU" smtClean="0"/>
              <a:pPr/>
              <a:t>‹#›</a:t>
            </a:fld>
            <a:endParaRPr lang="ru-RU"/>
          </a:p>
        </p:txBody>
      </p:sp>
      <p:sp>
        <p:nvSpPr>
          <p:cNvPr id="11" name="Нижний колонтитул 10"/>
          <p:cNvSpPr>
            <a:spLocks noGrp="1"/>
          </p:cNvSpPr>
          <p:nvPr>
            <p:ph type="ftr" sz="quarter" idx="12"/>
          </p:nvPr>
        </p:nvSpPr>
        <p:spPr>
          <a:xfrm>
            <a:off x="1600200" y="6513670"/>
            <a:ext cx="3907464" cy="274320"/>
          </a:xfrm>
        </p:spPr>
        <p:txBody>
          <a:bodyPr vert="horz" rtlCol="0"/>
          <a:lstStyle>
            <a:extLst/>
          </a:lstStyle>
          <a:p>
            <a:endParaRPr lang="ru-RU"/>
          </a:p>
        </p:txBody>
      </p:sp>
    </p:spTree>
  </p:cSld>
  <p:clrMapOvr>
    <a:overrideClrMapping bg1="dk1" tx1="lt1" bg2="dk2" tx2="lt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040443" y="4724400"/>
            <a:ext cx="5486400" cy="664536"/>
          </a:xfrm>
        </p:spPr>
        <p:txBody>
          <a:bodyPr anchor="b"/>
          <a:lstStyle>
            <a:lvl1pPr marL="0" algn="r">
              <a:buNone/>
              <a:defRPr sz="2000" b="1"/>
            </a:lvl1pPr>
            <a:extLst/>
          </a:lstStyle>
          <a:p>
            <a:r>
              <a:rPr kumimoji="0" lang="ru-RU" smtClean="0"/>
              <a:t>Образец заголовка</a:t>
            </a:r>
            <a:endParaRPr kumimoji="0" lang="en-US"/>
          </a:p>
        </p:txBody>
      </p:sp>
      <p:sp>
        <p:nvSpPr>
          <p:cNvPr id="4" name="Текст 3"/>
          <p:cNvSpPr>
            <a:spLocks noGrp="1"/>
          </p:cNvSpPr>
          <p:nvPr>
            <p:ph type="body" sz="half" idx="2"/>
          </p:nvPr>
        </p:nvSpPr>
        <p:spPr>
          <a:xfrm>
            <a:off x="3040443" y="5388936"/>
            <a:ext cx="5486400" cy="912255"/>
          </a:xfrm>
        </p:spPr>
        <p:txBody>
          <a:bodyPr/>
          <a:lstStyle>
            <a:lvl1pPr marL="0" indent="0" algn="r">
              <a:spcBef>
                <a:spcPts val="0"/>
              </a:spcBef>
              <a:buNone/>
              <a:defRPr sz="1400"/>
            </a:lvl1pPr>
            <a:lvl2pPr>
              <a:defRPr sz="1200"/>
            </a:lvl2pPr>
            <a:lvl3pPr>
              <a:defRPr sz="1000"/>
            </a:lvl3pPr>
            <a:lvl4pPr>
              <a:defRPr sz="900"/>
            </a:lvl4pPr>
            <a:lvl5pPr>
              <a:defRPr sz="900"/>
            </a:lvl5pPr>
            <a:extLst/>
          </a:lstStyle>
          <a:p>
            <a:pPr lvl="0" eaLnBrk="1" latinLnBrk="0" hangingPunct="1"/>
            <a:r>
              <a:rPr kumimoji="0" lang="ru-RU" smtClean="0"/>
              <a:t>Образец текста</a:t>
            </a:r>
          </a:p>
        </p:txBody>
      </p:sp>
      <p:sp>
        <p:nvSpPr>
          <p:cNvPr id="13" name="Рисунок 12"/>
          <p:cNvSpPr>
            <a:spLocks noGrp="1"/>
          </p:cNvSpPr>
          <p:nvPr>
            <p:ph type="pic" idx="1"/>
          </p:nvPr>
        </p:nvSpPr>
        <p:spPr>
          <a:xfrm>
            <a:off x="304800" y="249864"/>
            <a:ext cx="8534400" cy="4343400"/>
          </a:xfrm>
          <a:prstGeom prst="round2DiagRect">
            <a:avLst>
              <a:gd name="adj1" fmla="val 11403"/>
              <a:gd name="adj2" fmla="val 0"/>
            </a:avLst>
          </a:prstGeom>
          <a:solidFill>
            <a:schemeClr val="bg2">
              <a:tint val="85000"/>
              <a:shade val="90000"/>
              <a:satMod val="150000"/>
              <a:alpha val="65000"/>
            </a:schemeClr>
          </a:solidFill>
          <a:ln w="11000" cap="rnd" cmpd="sng" algn="ctr">
            <a:solidFill>
              <a:schemeClr val="bg2">
                <a:tint val="78000"/>
                <a:satMod val="180000"/>
                <a:alpha val="88000"/>
              </a:schemeClr>
            </a:solidFill>
            <a:prstDash val="solid"/>
          </a:ln>
          <a:effectLst>
            <a:innerShdw blurRad="114300">
              <a:srgbClr val="000000">
                <a:alpha val="100000"/>
              </a:srgbClr>
            </a:innerShdw>
          </a:effectLst>
        </p:spPr>
        <p:style>
          <a:lnRef idx="3">
            <a:schemeClr val="lt1"/>
          </a:lnRef>
          <a:fillRef idx="1">
            <a:schemeClr val="accent1"/>
          </a:fillRef>
          <a:effectRef idx="1">
            <a:schemeClr val="accent1"/>
          </a:effectRef>
          <a:fontRef idx="minor">
            <a:schemeClr val="lt1"/>
          </a:fontRef>
        </p:style>
        <p:txBody>
          <a:bodyPr anchor="t"/>
          <a:lstStyle>
            <a:lvl1pPr indent="0">
              <a:buNone/>
              <a:defRPr sz="3200"/>
            </a:lvl1pPr>
            <a:extLst/>
          </a:lstStyle>
          <a:p>
            <a:pPr marL="0" algn="l" rtl="0" eaLnBrk="1" latinLnBrk="0" hangingPunct="1"/>
            <a:r>
              <a:rPr kumimoji="0" lang="ru-RU" smtClean="0">
                <a:solidFill>
                  <a:schemeClr val="lt1"/>
                </a:solidFill>
                <a:latin typeface="+mn-lt"/>
                <a:ea typeface="+mn-ea"/>
                <a:cs typeface="+mn-cs"/>
              </a:rPr>
              <a:t>Вставка рисунка</a:t>
            </a:r>
            <a:endParaRPr kumimoji="0" lang="en-US" dirty="0">
              <a:solidFill>
                <a:schemeClr val="lt1"/>
              </a:solidFill>
              <a:latin typeface="+mn-lt"/>
              <a:ea typeface="+mn-ea"/>
              <a:cs typeface="+mn-cs"/>
            </a:endParaRPr>
          </a:p>
        </p:txBody>
      </p:sp>
      <p:sp>
        <p:nvSpPr>
          <p:cNvPr id="8" name="Дата 7"/>
          <p:cNvSpPr>
            <a:spLocks noGrp="1"/>
          </p:cNvSpPr>
          <p:nvPr>
            <p:ph type="dt" sz="half" idx="10"/>
          </p:nvPr>
        </p:nvSpPr>
        <p:spPr>
          <a:xfrm>
            <a:off x="5562600" y="6509004"/>
            <a:ext cx="3002280" cy="274320"/>
          </a:xfrm>
        </p:spPr>
        <p:txBody>
          <a:bodyPr vert="horz" rtlCol="0"/>
          <a:lstStyle>
            <a:extLst/>
          </a:lstStyle>
          <a:p>
            <a:fld id="{5B106E36-FD25-4E2D-B0AA-010F637433A0}" type="datetimeFigureOut">
              <a:rPr lang="ru-RU" smtClean="0"/>
              <a:pPr/>
              <a:t>22.08.2024</a:t>
            </a:fld>
            <a:endParaRPr lang="ru-RU"/>
          </a:p>
        </p:txBody>
      </p:sp>
      <p:sp>
        <p:nvSpPr>
          <p:cNvPr id="9" name="Номер слайда 8"/>
          <p:cNvSpPr>
            <a:spLocks noGrp="1"/>
          </p:cNvSpPr>
          <p:nvPr>
            <p:ph type="sldNum" sz="quarter" idx="11"/>
          </p:nvPr>
        </p:nvSpPr>
        <p:spPr>
          <a:xfrm>
            <a:off x="8638952" y="6509004"/>
            <a:ext cx="464288" cy="274320"/>
          </a:xfrm>
        </p:spPr>
        <p:txBody>
          <a:bodyPr vert="horz" rtlCol="0"/>
          <a:lstStyle>
            <a:lvl1pPr>
              <a:defRPr>
                <a:solidFill>
                  <a:schemeClr val="tx2">
                    <a:shade val="90000"/>
                  </a:schemeClr>
                </a:solidFill>
              </a:defRPr>
            </a:lvl1pPr>
            <a:extLst/>
          </a:lstStyle>
          <a:p>
            <a:fld id="{725C68B6-61C2-468F-89AB-4B9F7531AA68}" type="slidenum">
              <a:rPr lang="ru-RU" smtClean="0"/>
              <a:pPr/>
              <a:t>‹#›</a:t>
            </a:fld>
            <a:endParaRPr lang="ru-RU"/>
          </a:p>
        </p:txBody>
      </p:sp>
      <p:sp>
        <p:nvSpPr>
          <p:cNvPr id="10" name="Нижний колонтитул 9"/>
          <p:cNvSpPr>
            <a:spLocks noGrp="1"/>
          </p:cNvSpPr>
          <p:nvPr>
            <p:ph type="ftr" sz="quarter" idx="12"/>
          </p:nvPr>
        </p:nvSpPr>
        <p:spPr>
          <a:xfrm>
            <a:off x="1600200" y="6509004"/>
            <a:ext cx="3907464" cy="274320"/>
          </a:xfrm>
        </p:spPr>
        <p:txBody>
          <a:bodyPr vert="horz" rtlCol="0"/>
          <a:lstStyle>
            <a:extLst/>
          </a:lstStyle>
          <a:p>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Прямоугольник с двумя скругленными противолежащими углами 6"/>
          <p:cNvSpPr/>
          <p:nvPr/>
        </p:nvSpPr>
        <p:spPr>
          <a:xfrm>
            <a:off x="164592" y="147085"/>
            <a:ext cx="8810846" cy="6565392"/>
          </a:xfrm>
          <a:prstGeom prst="round2DiagRect">
            <a:avLst>
              <a:gd name="adj1" fmla="val 11807"/>
              <a:gd name="adj2" fmla="val 0"/>
            </a:avLst>
          </a:prstGeom>
          <a:solidFill>
            <a:schemeClr val="bg2">
              <a:tint val="85000"/>
              <a:shade val="90000"/>
              <a:satMod val="150000"/>
              <a:alpha val="65000"/>
            </a:schemeClr>
          </a:solidFill>
          <a:ln w="11000" cap="rnd" cmpd="sng" algn="ctr">
            <a:solidFill>
              <a:schemeClr val="bg2">
                <a:tint val="78000"/>
                <a:satMod val="180000"/>
                <a:alpha val="88000"/>
              </a:schemeClr>
            </a:solidFill>
            <a:prstDash val="solid"/>
          </a:ln>
          <a:effectLst>
            <a:innerShdw blurRad="114300">
              <a:srgbClr val="000000">
                <a:alpha val="10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3" name="Нижний колонтитул 2"/>
          <p:cNvSpPr>
            <a:spLocks noGrp="1"/>
          </p:cNvSpPr>
          <p:nvPr>
            <p:ph type="ftr" sz="quarter" idx="3"/>
          </p:nvPr>
        </p:nvSpPr>
        <p:spPr>
          <a:xfrm>
            <a:off x="1295400" y="6400800"/>
            <a:ext cx="4212264" cy="274320"/>
          </a:xfrm>
          <a:prstGeom prst="rect">
            <a:avLst/>
          </a:prstGeom>
        </p:spPr>
        <p:txBody>
          <a:bodyPr/>
          <a:lstStyle>
            <a:lvl1pPr algn="r" eaLnBrk="1" latinLnBrk="0" hangingPunct="1">
              <a:defRPr kumimoji="0" sz="1300">
                <a:solidFill>
                  <a:schemeClr val="bg2">
                    <a:tint val="60000"/>
                    <a:satMod val="155000"/>
                  </a:schemeClr>
                </a:solidFill>
              </a:defRPr>
            </a:lvl1pPr>
            <a:extLst/>
          </a:lstStyle>
          <a:p>
            <a:endParaRPr lang="ru-RU"/>
          </a:p>
        </p:txBody>
      </p:sp>
      <p:sp>
        <p:nvSpPr>
          <p:cNvPr id="14" name="Дата 13"/>
          <p:cNvSpPr>
            <a:spLocks noGrp="1"/>
          </p:cNvSpPr>
          <p:nvPr>
            <p:ph type="dt" sz="half" idx="2"/>
          </p:nvPr>
        </p:nvSpPr>
        <p:spPr>
          <a:xfrm>
            <a:off x="5562600" y="6400800"/>
            <a:ext cx="3002280" cy="274320"/>
          </a:xfrm>
          <a:prstGeom prst="rect">
            <a:avLst/>
          </a:prstGeom>
        </p:spPr>
        <p:txBody>
          <a:bodyPr/>
          <a:lstStyle>
            <a:lvl1pPr algn="l" eaLnBrk="1" latinLnBrk="0" hangingPunct="1">
              <a:defRPr kumimoji="0" sz="1300">
                <a:solidFill>
                  <a:schemeClr val="bg2">
                    <a:tint val="60000"/>
                    <a:satMod val="155000"/>
                  </a:schemeClr>
                </a:solidFill>
              </a:defRPr>
            </a:lvl1pPr>
            <a:extLst/>
          </a:lstStyle>
          <a:p>
            <a:fld id="{5B106E36-FD25-4E2D-B0AA-010F637433A0}" type="datetimeFigureOut">
              <a:rPr lang="ru-RU" smtClean="0"/>
              <a:pPr/>
              <a:t>22.08.2024</a:t>
            </a:fld>
            <a:endParaRPr lang="ru-RU"/>
          </a:p>
        </p:txBody>
      </p:sp>
      <p:sp>
        <p:nvSpPr>
          <p:cNvPr id="23" name="Номер слайда 22"/>
          <p:cNvSpPr>
            <a:spLocks noGrp="1"/>
          </p:cNvSpPr>
          <p:nvPr>
            <p:ph type="sldNum" sz="quarter" idx="4"/>
          </p:nvPr>
        </p:nvSpPr>
        <p:spPr>
          <a:xfrm>
            <a:off x="8638952" y="6514568"/>
            <a:ext cx="464288" cy="274320"/>
          </a:xfrm>
          <a:prstGeom prst="rect">
            <a:avLst/>
          </a:prstGeom>
        </p:spPr>
        <p:txBody>
          <a:bodyPr anchor="ctr"/>
          <a:lstStyle>
            <a:lvl1pPr algn="r" eaLnBrk="1" latinLnBrk="0" hangingPunct="1">
              <a:defRPr kumimoji="0" sz="1600">
                <a:solidFill>
                  <a:schemeClr val="tx2">
                    <a:shade val="90000"/>
                  </a:schemeClr>
                </a:solidFill>
                <a:effectLst/>
              </a:defRPr>
            </a:lvl1pPr>
            <a:extLst/>
          </a:lstStyle>
          <a:p>
            <a:fld id="{725C68B6-61C2-468F-89AB-4B9F7531AA68}" type="slidenum">
              <a:rPr lang="ru-RU" smtClean="0"/>
              <a:pPr/>
              <a:t>‹#›</a:t>
            </a:fld>
            <a:endParaRPr lang="ru-RU"/>
          </a:p>
        </p:txBody>
      </p:sp>
      <p:sp>
        <p:nvSpPr>
          <p:cNvPr id="22" name="Заголовок 21"/>
          <p:cNvSpPr>
            <a:spLocks noGrp="1"/>
          </p:cNvSpPr>
          <p:nvPr>
            <p:ph type="title"/>
          </p:nvPr>
        </p:nvSpPr>
        <p:spPr>
          <a:xfrm>
            <a:off x="457200" y="253536"/>
            <a:ext cx="8229600" cy="1143000"/>
          </a:xfrm>
          <a:prstGeom prst="rect">
            <a:avLst/>
          </a:prstGeom>
        </p:spPr>
        <p:txBody>
          <a:bodyPr rIns="91440" anchor="b">
            <a:normAutofit/>
            <a:scene3d>
              <a:camera prst="orthographicFront"/>
              <a:lightRig rig="soft" dir="t">
                <a:rot lat="0" lon="0" rev="2400000"/>
              </a:lightRig>
            </a:scene3d>
            <a:sp3d>
              <a:bevelT w="19050" h="12700"/>
            </a:sp3d>
          </a:bodyPr>
          <a:lstStyle>
            <a:extLst/>
          </a:lstStyle>
          <a:p>
            <a:r>
              <a:rPr kumimoji="0" lang="ru-RU" smtClean="0"/>
              <a:t>Образец заголовка</a:t>
            </a:r>
            <a:endParaRPr kumimoji="0" lang="en-US"/>
          </a:p>
        </p:txBody>
      </p:sp>
      <p:sp>
        <p:nvSpPr>
          <p:cNvPr id="13" name="Текст 12"/>
          <p:cNvSpPr>
            <a:spLocks noGrp="1"/>
          </p:cNvSpPr>
          <p:nvPr>
            <p:ph type="body" idx="1"/>
          </p:nvPr>
        </p:nvSpPr>
        <p:spPr>
          <a:xfrm>
            <a:off x="457200" y="1646237"/>
            <a:ext cx="8229600" cy="4526280"/>
          </a:xfrm>
          <a:prstGeom prst="rect">
            <a:avLst/>
          </a:prstGeom>
        </p:spPr>
        <p:txBody>
          <a:bodyPr>
            <a:normAutofit/>
          </a:bodyPr>
          <a:lstStyle>
            <a:extLst/>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marL="54864" algn="r" rtl="0" eaLnBrk="1" latinLnBrk="0" hangingPunct="1">
        <a:spcBef>
          <a:spcPct val="0"/>
        </a:spcBef>
        <a:buNone/>
        <a:defRPr kumimoji="0" sz="4600" kern="1200">
          <a:solidFill>
            <a:schemeClr val="tx2">
              <a:tint val="100000"/>
              <a:shade val="90000"/>
              <a:satMod val="250000"/>
              <a:alpha val="100000"/>
            </a:schemeClr>
          </a:solidFill>
          <a:effectLst>
            <a:outerShdw blurRad="38100" dist="25500" dir="5400000" algn="tl" rotWithShape="0">
              <a:srgbClr val="000000">
                <a:satMod val="180000"/>
                <a:alpha val="75000"/>
              </a:srgbClr>
            </a:outerShdw>
          </a:effectLst>
          <a:latin typeface="+mj-lt"/>
          <a:ea typeface="+mj-ea"/>
          <a:cs typeface="+mj-cs"/>
        </a:defRPr>
      </a:lvl1pPr>
      <a:extLst/>
    </p:titleStyle>
    <p:bodyStyle>
      <a:lvl1pPr marL="292100" indent="-292100" algn="l" rtl="0" eaLnBrk="1" latinLnBrk="0" hangingPunct="1">
        <a:spcBef>
          <a:spcPts val="0"/>
        </a:spcBef>
        <a:buClr>
          <a:schemeClr val="accent1"/>
        </a:buClr>
        <a:buSzPct val="70000"/>
        <a:buFont typeface="Wingdings 2"/>
        <a:buChar char=""/>
        <a:defRPr kumimoji="0" sz="3200" kern="1200">
          <a:solidFill>
            <a:schemeClr val="tx1"/>
          </a:solidFill>
          <a:latin typeface="+mn-lt"/>
          <a:ea typeface="+mn-ea"/>
          <a:cs typeface="+mn-cs"/>
        </a:defRPr>
      </a:lvl1pPr>
      <a:lvl2pPr marL="640080" indent="-228600" algn="l" rtl="0" eaLnBrk="1" latinLnBrk="0" hangingPunct="1">
        <a:spcBef>
          <a:spcPts val="400"/>
        </a:spcBef>
        <a:buClr>
          <a:schemeClr val="accent2"/>
        </a:buClr>
        <a:buSzPct val="90000"/>
        <a:buFontTx/>
        <a:buChar char="•"/>
        <a:defRPr kumimoji="0" sz="2600" kern="1200">
          <a:solidFill>
            <a:schemeClr val="tx1"/>
          </a:solidFill>
          <a:latin typeface="+mn-lt"/>
          <a:ea typeface="+mn-ea"/>
          <a:cs typeface="+mn-cs"/>
        </a:defRPr>
      </a:lvl2pPr>
      <a:lvl3pPr marL="822960" indent="-192024" algn="l" rtl="0" eaLnBrk="1" latinLnBrk="0" hangingPunct="1">
        <a:spcBef>
          <a:spcPts val="400"/>
        </a:spcBef>
        <a:buClr>
          <a:schemeClr val="accent3"/>
        </a:buClr>
        <a:buSzPct val="100000"/>
        <a:buFont typeface="Wingdings 2"/>
        <a:buChar char=""/>
        <a:defRPr kumimoji="0" sz="2300" kern="1200">
          <a:solidFill>
            <a:schemeClr val="tx1"/>
          </a:solidFill>
          <a:latin typeface="+mn-lt"/>
          <a:ea typeface="+mn-ea"/>
          <a:cs typeface="+mn-cs"/>
        </a:defRPr>
      </a:lvl3pPr>
      <a:lvl4pPr marL="1005840" indent="-182880" algn="l" rtl="0" eaLnBrk="1" latinLnBrk="0" hangingPunct="1">
        <a:spcBef>
          <a:spcPts val="400"/>
        </a:spcBef>
        <a:buClr>
          <a:schemeClr val="accent3"/>
        </a:buClr>
        <a:buSzPct val="100000"/>
        <a:buFont typeface="Wingdings 2"/>
        <a:buChar char=""/>
        <a:defRPr kumimoji="0" sz="2000" kern="1200">
          <a:solidFill>
            <a:schemeClr val="tx1"/>
          </a:solidFill>
          <a:latin typeface="+mn-lt"/>
          <a:ea typeface="+mn-ea"/>
          <a:cs typeface="+mn-cs"/>
        </a:defRPr>
      </a:lvl4pPr>
      <a:lvl5pPr marL="1188720" indent="-182880" algn="l" rtl="0" eaLnBrk="1" latinLnBrk="0" hangingPunct="1">
        <a:spcBef>
          <a:spcPts val="400"/>
        </a:spcBef>
        <a:buClr>
          <a:schemeClr val="accent3"/>
        </a:buClr>
        <a:buSzPct val="100000"/>
        <a:buFont typeface="Wingdings 2"/>
        <a:buChar char=""/>
        <a:defRPr kumimoji="0" sz="1900" kern="1200">
          <a:solidFill>
            <a:schemeClr val="tx1"/>
          </a:solidFill>
          <a:latin typeface="+mn-lt"/>
          <a:ea typeface="+mn-ea"/>
          <a:cs typeface="+mn-cs"/>
        </a:defRPr>
      </a:lvl5pPr>
      <a:lvl6pPr marL="1371600" indent="-173736" algn="l" rtl="0" eaLnBrk="1" latinLnBrk="0" hangingPunct="1">
        <a:spcBef>
          <a:spcPts val="400"/>
        </a:spcBef>
        <a:buClr>
          <a:schemeClr val="accent4"/>
        </a:buClr>
        <a:buFont typeface="Wingdings 2"/>
        <a:buChar char=""/>
        <a:defRPr kumimoji="0" sz="1800" kern="1200" baseline="0">
          <a:solidFill>
            <a:schemeClr val="tx1"/>
          </a:solidFill>
          <a:latin typeface="+mn-lt"/>
          <a:ea typeface="+mn-ea"/>
          <a:cs typeface="+mn-cs"/>
        </a:defRPr>
      </a:lvl6pPr>
      <a:lvl7pPr marL="1554480" indent="-173736" algn="l" rtl="0" eaLnBrk="1" latinLnBrk="0" hangingPunct="1">
        <a:spcBef>
          <a:spcPts val="400"/>
        </a:spcBef>
        <a:buClr>
          <a:schemeClr val="accent4"/>
        </a:buClr>
        <a:buFont typeface="Wingdings 2"/>
        <a:buChar char=""/>
        <a:defRPr kumimoji="0" sz="1600" kern="1200" baseline="0">
          <a:solidFill>
            <a:schemeClr val="tx1"/>
          </a:solidFill>
          <a:latin typeface="+mn-lt"/>
          <a:ea typeface="+mn-ea"/>
          <a:cs typeface="+mn-cs"/>
        </a:defRPr>
      </a:lvl7pPr>
      <a:lvl8pPr marL="1737360" indent="-173736" algn="l" rtl="0" eaLnBrk="1" latinLnBrk="0" hangingPunct="1">
        <a:spcBef>
          <a:spcPts val="400"/>
        </a:spcBef>
        <a:buClr>
          <a:schemeClr val="accent4"/>
        </a:buClr>
        <a:buFont typeface="Wingdings 2"/>
        <a:buChar char=""/>
        <a:defRPr kumimoji="0" sz="1600" kern="1200" baseline="0">
          <a:solidFill>
            <a:schemeClr val="tx1"/>
          </a:solidFill>
          <a:latin typeface="+mn-lt"/>
          <a:ea typeface="+mn-ea"/>
          <a:cs typeface="+mn-cs"/>
        </a:defRPr>
      </a:lvl8pPr>
      <a:lvl9pPr marL="1920240" indent="-173736" algn="l" rtl="0" eaLnBrk="1" latinLnBrk="0" hangingPunct="1">
        <a:spcBef>
          <a:spcPts val="400"/>
        </a:spcBef>
        <a:buClr>
          <a:schemeClr val="accent4"/>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p:txBody>
          <a:bodyPr>
            <a:normAutofit fontScale="90000"/>
          </a:bodyPr>
          <a:lstStyle/>
          <a:p>
            <a:r>
              <a:rPr lang="ru-RU" dirty="0" err="1" smtClean="0"/>
              <a:t>Практичне</a:t>
            </a:r>
            <a:r>
              <a:rPr lang="ru-RU" dirty="0" smtClean="0"/>
              <a:t> </a:t>
            </a:r>
            <a:r>
              <a:rPr lang="ru-RU" dirty="0" err="1" smtClean="0"/>
              <a:t>заняття</a:t>
            </a:r>
            <a:r>
              <a:rPr lang="ru-RU" dirty="0" smtClean="0"/>
              <a:t> 1</a:t>
            </a:r>
            <a:r>
              <a:rPr lang="uk-UA" dirty="0" smtClean="0"/>
              <a:t>7</a:t>
            </a:r>
            <a:r>
              <a:rPr lang="ru-RU" dirty="0" smtClean="0"/>
              <a:t>(2 год.)</a:t>
            </a:r>
            <a:br>
              <a:rPr lang="ru-RU" dirty="0" smtClean="0"/>
            </a:br>
            <a:r>
              <a:rPr lang="en-US" b="1" dirty="0" smtClean="0"/>
              <a:t>Topic</a:t>
            </a:r>
            <a:r>
              <a:rPr lang="uk-UA" b="1" dirty="0" smtClean="0"/>
              <a:t>«</a:t>
            </a:r>
            <a:r>
              <a:rPr lang="en-US" b="1" dirty="0" smtClean="0"/>
              <a:t>Seeds</a:t>
            </a:r>
            <a:r>
              <a:rPr lang="ru-RU" b="1" dirty="0" smtClean="0"/>
              <a:t>. </a:t>
            </a:r>
            <a:r>
              <a:rPr lang="en-US" b="1" dirty="0" smtClean="0"/>
              <a:t>Subjunctive </a:t>
            </a:r>
            <a:r>
              <a:rPr lang="uk-UA" b="1" dirty="0" smtClean="0"/>
              <a:t>2</a:t>
            </a:r>
            <a:r>
              <a:rPr lang="en-US" b="1" dirty="0" smtClean="0"/>
              <a:t>.» Grammar revision</a:t>
            </a:r>
            <a:r>
              <a:rPr lang="ru-RU" dirty="0" smtClean="0"/>
              <a:t/>
            </a:r>
            <a:br>
              <a:rPr lang="ru-RU" dirty="0" smtClean="0"/>
            </a:br>
            <a:endParaRPr lang="ru-RU" dirty="0"/>
          </a:p>
        </p:txBody>
      </p:sp>
      <p:sp>
        <p:nvSpPr>
          <p:cNvPr id="3" name="Подзаголовок 2"/>
          <p:cNvSpPr>
            <a:spLocks noGrp="1"/>
          </p:cNvSpPr>
          <p:nvPr>
            <p:ph type="subTitle" idx="1"/>
          </p:nvPr>
        </p:nvSpPr>
        <p:spPr/>
        <p:txBody>
          <a:bodyPr>
            <a:normAutofit fontScale="47500" lnSpcReduction="20000"/>
          </a:bodyPr>
          <a:lstStyle/>
          <a:p>
            <a:r>
              <a:rPr lang="en-US" dirty="0" smtClean="0"/>
              <a:t>Objectives: 	</a:t>
            </a:r>
            <a:endParaRPr lang="ru-RU" dirty="0" smtClean="0"/>
          </a:p>
          <a:p>
            <a:r>
              <a:rPr lang="en-US" dirty="0" smtClean="0"/>
              <a:t>-	to learn new vocabulary;</a:t>
            </a:r>
            <a:endParaRPr lang="ru-RU" dirty="0" smtClean="0"/>
          </a:p>
          <a:p>
            <a:r>
              <a:rPr lang="en-US" dirty="0" smtClean="0"/>
              <a:t>   -  to practice grammar structures;</a:t>
            </a:r>
            <a:endParaRPr lang="ru-RU" dirty="0" smtClean="0"/>
          </a:p>
          <a:p>
            <a:r>
              <a:rPr lang="en-US" dirty="0" smtClean="0"/>
              <a:t>-	to enable </a:t>
            </a:r>
            <a:r>
              <a:rPr lang="en-US" dirty="0" err="1" smtClean="0"/>
              <a:t>st’s</a:t>
            </a:r>
            <a:r>
              <a:rPr lang="en-US" dirty="0" smtClean="0"/>
              <a:t> to talk and write on the topic;</a:t>
            </a:r>
            <a:endParaRPr lang="ru-RU" dirty="0" smtClean="0"/>
          </a:p>
          <a:p>
            <a:r>
              <a:rPr lang="en-US" dirty="0" smtClean="0"/>
              <a:t>-	to </a:t>
            </a:r>
            <a:r>
              <a:rPr lang="en-US" dirty="0" err="1" smtClean="0"/>
              <a:t>instil</a:t>
            </a:r>
            <a:r>
              <a:rPr lang="en-US" dirty="0" smtClean="0"/>
              <a:t> the idea that learning languages is necessary and essential;</a:t>
            </a:r>
            <a:endParaRPr lang="ru-RU" dirty="0" smtClean="0"/>
          </a:p>
          <a:p>
            <a:r>
              <a:rPr lang="en-US" dirty="0" smtClean="0"/>
              <a:t>-	to encourage </a:t>
            </a:r>
            <a:r>
              <a:rPr lang="en-US" dirty="0" err="1" smtClean="0"/>
              <a:t>st’s</a:t>
            </a:r>
            <a:r>
              <a:rPr lang="en-US" dirty="0" smtClean="0"/>
              <a:t> to go on learning English at the next level;</a:t>
            </a:r>
            <a:endParaRPr lang="ru-RU" dirty="0" smtClean="0"/>
          </a:p>
          <a:p>
            <a:r>
              <a:rPr lang="en-US" dirty="0" smtClean="0"/>
              <a:t>-	to lay the foundations for future study in terms to basic structures, lexis, language functions and basic study</a:t>
            </a:r>
            <a:endParaRPr lang="ru-RU" dirty="0" smtClean="0"/>
          </a:p>
          <a:p>
            <a:endParaRPr lang="ru-RU"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pPr algn="l"/>
            <a:r>
              <a:rPr lang="en-US" sz="2800" b="1" dirty="0" smtClean="0"/>
              <a:t>Write sentences beginning </a:t>
            </a:r>
            <a:r>
              <a:rPr lang="en-US" sz="2800" b="1" i="1" dirty="0" smtClean="0"/>
              <a:t>I wish … .</a:t>
            </a:r>
            <a:r>
              <a:rPr lang="ru-RU" sz="2800" dirty="0" smtClean="0"/>
              <a:t/>
            </a:r>
            <a:br>
              <a:rPr lang="ru-RU" sz="2800" dirty="0" smtClean="0"/>
            </a:br>
            <a:endParaRPr lang="ru-RU" sz="2800" dirty="0"/>
          </a:p>
        </p:txBody>
      </p:sp>
      <p:sp>
        <p:nvSpPr>
          <p:cNvPr id="3" name="Содержимое 2"/>
          <p:cNvSpPr>
            <a:spLocks noGrp="1"/>
          </p:cNvSpPr>
          <p:nvPr>
            <p:ph idx="1"/>
          </p:nvPr>
        </p:nvSpPr>
        <p:spPr/>
        <p:txBody>
          <a:bodyPr>
            <a:normAutofit fontScale="62500" lnSpcReduction="20000"/>
          </a:bodyPr>
          <a:lstStyle/>
          <a:p>
            <a:pPr lvl="0"/>
            <a:r>
              <a:rPr lang="en-US" dirty="0" smtClean="0"/>
              <a:t>I don’t know many people (and I’m lonely). </a:t>
            </a:r>
            <a:r>
              <a:rPr lang="en-US" u="dotted" dirty="0" smtClean="0"/>
              <a:t>I wish I knew more people   </a:t>
            </a:r>
            <a:r>
              <a:rPr lang="uk-UA" u="dotted" dirty="0" smtClean="0"/>
              <a:t>               </a:t>
            </a:r>
            <a:r>
              <a:rPr lang="en-US" u="dotted" dirty="0" smtClean="0"/>
              <a:t>        .</a:t>
            </a:r>
            <a:endParaRPr lang="ru-RU" dirty="0" smtClean="0"/>
          </a:p>
          <a:p>
            <a:pPr lvl="0"/>
            <a:r>
              <a:rPr lang="en-US" dirty="0" smtClean="0"/>
              <a:t>I don’t have much free time (and I need more). I wish </a:t>
            </a:r>
            <a:r>
              <a:rPr lang="ru-RU" u="dotted" dirty="0" smtClean="0"/>
              <a:t>          </a:t>
            </a:r>
            <a:r>
              <a:rPr lang="uk-UA" u="dotted" dirty="0" smtClean="0"/>
              <a:t>                                  .</a:t>
            </a:r>
            <a:endParaRPr lang="ru-RU" dirty="0" smtClean="0"/>
          </a:p>
          <a:p>
            <a:pPr lvl="0"/>
            <a:r>
              <a:rPr lang="en-US" dirty="0" smtClean="0"/>
              <a:t>Helen isn’t here (and I need to see her)</a:t>
            </a:r>
            <a:r>
              <a:rPr lang="en-US" u="dotted" dirty="0" smtClean="0"/>
              <a:t>           </a:t>
            </a:r>
            <a:r>
              <a:rPr lang="uk-UA" u="dotted" dirty="0" smtClean="0"/>
              <a:t>                                               </a:t>
            </a:r>
            <a:r>
              <a:rPr lang="en-US" dirty="0" smtClean="0"/>
              <a:t>.</a:t>
            </a:r>
            <a:endParaRPr lang="ru-RU" dirty="0" smtClean="0"/>
          </a:p>
          <a:p>
            <a:pPr lvl="0"/>
            <a:r>
              <a:rPr lang="en-US" dirty="0" smtClean="0"/>
              <a:t>It’s cold (and I hate cold weather)</a:t>
            </a:r>
            <a:r>
              <a:rPr lang="en-US" u="dotted" dirty="0" smtClean="0"/>
              <a:t>           </a:t>
            </a:r>
            <a:r>
              <a:rPr lang="uk-UA" u="dotted" dirty="0" smtClean="0"/>
              <a:t>                                                   </a:t>
            </a:r>
            <a:r>
              <a:rPr lang="en-US" dirty="0" smtClean="0"/>
              <a:t>.</a:t>
            </a:r>
            <a:endParaRPr lang="ru-RU" dirty="0" smtClean="0"/>
          </a:p>
          <a:p>
            <a:pPr lvl="0"/>
            <a:r>
              <a:rPr lang="en-US" dirty="0" smtClean="0"/>
              <a:t>I live in a big city (and I don’t like it)</a:t>
            </a:r>
            <a:r>
              <a:rPr lang="en-US" u="dotted" dirty="0" smtClean="0"/>
              <a:t>           </a:t>
            </a:r>
            <a:r>
              <a:rPr lang="uk-UA" u="dotted" dirty="0" smtClean="0"/>
              <a:t>                                                </a:t>
            </a:r>
            <a:r>
              <a:rPr lang="en-US" dirty="0" smtClean="0"/>
              <a:t>.</a:t>
            </a:r>
            <a:endParaRPr lang="ru-RU" dirty="0" smtClean="0"/>
          </a:p>
          <a:p>
            <a:pPr lvl="0"/>
            <a:r>
              <a:rPr lang="en-US" dirty="0" smtClean="0"/>
              <a:t>I can’t find my phone (which is a problem)</a:t>
            </a:r>
            <a:r>
              <a:rPr lang="en-US" u="dotted" dirty="0" smtClean="0"/>
              <a:t>           </a:t>
            </a:r>
            <a:r>
              <a:rPr lang="uk-UA" u="dotted" dirty="0" smtClean="0"/>
              <a:t>                                           </a:t>
            </a:r>
            <a:r>
              <a:rPr lang="en-US" dirty="0" smtClean="0"/>
              <a:t>.</a:t>
            </a:r>
            <a:endParaRPr lang="ru-RU" dirty="0" smtClean="0"/>
          </a:p>
          <a:p>
            <a:pPr lvl="0"/>
            <a:r>
              <a:rPr lang="en-US" dirty="0" smtClean="0"/>
              <a:t>I’m not feeling well (which isn’t good)</a:t>
            </a:r>
            <a:r>
              <a:rPr lang="en-US" u="dotted" dirty="0" smtClean="0"/>
              <a:t>           </a:t>
            </a:r>
            <a:r>
              <a:rPr lang="uk-UA" u="dotted" dirty="0" smtClean="0"/>
              <a:t>                                              </a:t>
            </a:r>
            <a:r>
              <a:rPr lang="en-US" dirty="0" smtClean="0"/>
              <a:t>.</a:t>
            </a:r>
            <a:endParaRPr lang="ru-RU" dirty="0" smtClean="0"/>
          </a:p>
          <a:p>
            <a:pPr lvl="0"/>
            <a:r>
              <a:rPr lang="en-US" dirty="0" smtClean="0"/>
              <a:t>I have to get up early tomorrow (but I’d prefer to sleep late)</a:t>
            </a:r>
            <a:r>
              <a:rPr lang="en-US" u="dotted" dirty="0" smtClean="0"/>
              <a:t>           </a:t>
            </a:r>
            <a:r>
              <a:rPr lang="uk-UA" u="dotted" dirty="0" smtClean="0"/>
              <a:t>                             </a:t>
            </a:r>
            <a:r>
              <a:rPr lang="en-US" dirty="0" smtClean="0"/>
              <a:t>.</a:t>
            </a:r>
            <a:endParaRPr lang="ru-RU" dirty="0" smtClean="0"/>
          </a:p>
          <a:p>
            <a:pPr lvl="0"/>
            <a:r>
              <a:rPr lang="en-US" dirty="0" smtClean="0"/>
              <a:t>I don’t know much about science (and I should know more)</a:t>
            </a:r>
            <a:r>
              <a:rPr lang="en-US" u="dotted" dirty="0" smtClean="0"/>
              <a:t>           </a:t>
            </a:r>
            <a:r>
              <a:rPr lang="uk-UA" u="dotted" dirty="0" smtClean="0"/>
              <a:t>                            </a:t>
            </a:r>
            <a:r>
              <a:rPr lang="en-US" dirty="0" smtClean="0"/>
              <a:t>.</a:t>
            </a:r>
            <a:endParaRPr lang="ru-RU" dirty="0" smtClean="0"/>
          </a:p>
          <a:p>
            <a:endParaRPr lang="ru-RU"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pPr algn="l"/>
            <a:r>
              <a:rPr lang="en-US" sz="2400" b="1" dirty="0" smtClean="0"/>
              <a:t>Write your own sentences beginning </a:t>
            </a:r>
            <a:r>
              <a:rPr lang="en-US" sz="2400" b="1" i="1" dirty="0" smtClean="0"/>
              <a:t>I wish … </a:t>
            </a:r>
            <a:r>
              <a:rPr lang="en-US" sz="2400" b="1" dirty="0" smtClean="0"/>
              <a:t>.</a:t>
            </a:r>
            <a:r>
              <a:rPr lang="ru-RU" sz="2400" dirty="0" smtClean="0"/>
              <a:t/>
            </a:r>
            <a:br>
              <a:rPr lang="ru-RU" sz="2400" dirty="0" smtClean="0"/>
            </a:br>
            <a:endParaRPr lang="ru-RU" sz="2400" dirty="0"/>
          </a:p>
        </p:txBody>
      </p:sp>
      <p:sp>
        <p:nvSpPr>
          <p:cNvPr id="3" name="Содержимое 2"/>
          <p:cNvSpPr>
            <a:spLocks noGrp="1"/>
          </p:cNvSpPr>
          <p:nvPr>
            <p:ph idx="1"/>
          </p:nvPr>
        </p:nvSpPr>
        <p:spPr/>
        <p:txBody>
          <a:bodyPr>
            <a:normAutofit fontScale="85000" lnSpcReduction="20000"/>
          </a:bodyPr>
          <a:lstStyle/>
          <a:p>
            <a:pPr lvl="0"/>
            <a:r>
              <a:rPr lang="en-US" dirty="0" smtClean="0"/>
              <a:t>(somewhere you’d like to be now – on the beach, in New York, in bed etc.)</a:t>
            </a:r>
            <a:endParaRPr lang="ru-RU" dirty="0" smtClean="0"/>
          </a:p>
          <a:p>
            <a:r>
              <a:rPr lang="uk-UA" dirty="0" smtClean="0"/>
              <a:t>I </a:t>
            </a:r>
            <a:r>
              <a:rPr lang="uk-UA" dirty="0" err="1" smtClean="0"/>
              <a:t>wish</a:t>
            </a:r>
            <a:r>
              <a:rPr lang="uk-UA" dirty="0" smtClean="0"/>
              <a:t> I</a:t>
            </a:r>
            <a:r>
              <a:rPr lang="en-US" u="dotted" dirty="0" smtClean="0"/>
              <a:t>    </a:t>
            </a:r>
            <a:r>
              <a:rPr lang="uk-UA" u="dotted" dirty="0" smtClean="0"/>
              <a:t>                                                                           .</a:t>
            </a:r>
            <a:endParaRPr lang="ru-RU" dirty="0" smtClean="0"/>
          </a:p>
          <a:p>
            <a:pPr lvl="0"/>
            <a:r>
              <a:rPr lang="en-US" dirty="0" smtClean="0"/>
              <a:t>(something you’d like to have – a motorbike, more friends, lots of money etc.)</a:t>
            </a:r>
            <a:endParaRPr lang="ru-RU" dirty="0" smtClean="0"/>
          </a:p>
          <a:p>
            <a:r>
              <a:rPr lang="en-US" u="dotted" dirty="0" smtClean="0"/>
              <a:t>    </a:t>
            </a:r>
            <a:r>
              <a:rPr lang="uk-UA" u="dotted" dirty="0" smtClean="0"/>
              <a:t>                                                                                .</a:t>
            </a:r>
            <a:endParaRPr lang="ru-RU" dirty="0" smtClean="0"/>
          </a:p>
          <a:p>
            <a:pPr lvl="0"/>
            <a:r>
              <a:rPr lang="en-US" dirty="0" smtClean="0"/>
              <a:t>(something you’d like to be able to do – sing, travel more, cook etc.)</a:t>
            </a:r>
            <a:endParaRPr lang="ru-RU" dirty="0" smtClean="0"/>
          </a:p>
          <a:p>
            <a:r>
              <a:rPr lang="en-US" u="dotted" dirty="0" smtClean="0"/>
              <a:t>    </a:t>
            </a:r>
            <a:r>
              <a:rPr lang="uk-UA" u="dotted" dirty="0" smtClean="0"/>
              <a:t>                                                                                .</a:t>
            </a:r>
            <a:endParaRPr lang="ru-RU" dirty="0" smtClean="0"/>
          </a:p>
          <a:p>
            <a:pPr lvl="0"/>
            <a:r>
              <a:rPr lang="en-US" dirty="0" smtClean="0"/>
              <a:t>(something you’d like to be – famous, more intelligent, good at sport etc.)</a:t>
            </a:r>
            <a:endParaRPr lang="ru-RU" dirty="0" smtClean="0"/>
          </a:p>
          <a:p>
            <a:r>
              <a:rPr lang="en-US" u="dotted" dirty="0" smtClean="0"/>
              <a:t>    </a:t>
            </a:r>
            <a:r>
              <a:rPr lang="uk-UA" u="dotted" dirty="0" smtClean="0"/>
              <a:t>                                                                                .</a:t>
            </a:r>
            <a:endParaRPr lang="ru-RU" smtClean="0"/>
          </a:p>
          <a:p>
            <a:endParaRPr lang="ru-RU"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dirty="0"/>
          </a:p>
        </p:txBody>
      </p:sp>
      <p:sp>
        <p:nvSpPr>
          <p:cNvPr id="3" name="Содержимое 2"/>
          <p:cNvSpPr>
            <a:spLocks noGrp="1"/>
          </p:cNvSpPr>
          <p:nvPr>
            <p:ph idx="1"/>
          </p:nvPr>
        </p:nvSpPr>
        <p:spPr/>
        <p:txBody>
          <a:bodyPr/>
          <a:lstStyle/>
          <a:p>
            <a:pPr algn="ctr"/>
            <a:r>
              <a:rPr lang="ru-RU" b="1" dirty="0" err="1" smtClean="0"/>
              <a:t>Хід</a:t>
            </a:r>
            <a:r>
              <a:rPr lang="ru-RU" b="1" dirty="0" smtClean="0"/>
              <a:t> </a:t>
            </a:r>
            <a:r>
              <a:rPr lang="ru-RU" b="1" dirty="0" err="1" smtClean="0"/>
              <a:t>заняття</a:t>
            </a:r>
            <a:r>
              <a:rPr lang="ru-RU" b="1" dirty="0" smtClean="0"/>
              <a:t> (</a:t>
            </a:r>
            <a:r>
              <a:rPr lang="ru-RU" b="1" dirty="0" err="1" smtClean="0"/>
              <a:t>Procedure</a:t>
            </a:r>
            <a:r>
              <a:rPr lang="ru-RU" b="1" dirty="0" smtClean="0"/>
              <a:t>)</a:t>
            </a:r>
            <a:endParaRPr lang="ru-RU" dirty="0" smtClean="0"/>
          </a:p>
          <a:p>
            <a:pPr lvl="0"/>
            <a:r>
              <a:rPr lang="uk-UA" b="1" dirty="0" err="1" smtClean="0"/>
              <a:t>Read</a:t>
            </a:r>
            <a:r>
              <a:rPr lang="uk-UA" b="1" dirty="0" smtClean="0"/>
              <a:t> </a:t>
            </a:r>
            <a:r>
              <a:rPr lang="uk-UA" b="1" dirty="0" err="1" smtClean="0"/>
              <a:t>the</a:t>
            </a:r>
            <a:r>
              <a:rPr lang="uk-UA" b="1" dirty="0" smtClean="0"/>
              <a:t> </a:t>
            </a:r>
            <a:r>
              <a:rPr lang="uk-UA" b="1" dirty="0" err="1" smtClean="0"/>
              <a:t>text</a:t>
            </a:r>
            <a:r>
              <a:rPr lang="uk-UA" b="1" dirty="0" smtClean="0"/>
              <a:t> </a:t>
            </a:r>
            <a:r>
              <a:rPr lang="uk-UA" b="1" dirty="0" err="1" smtClean="0"/>
              <a:t>and</a:t>
            </a:r>
            <a:r>
              <a:rPr lang="uk-UA" b="1" dirty="0" smtClean="0"/>
              <a:t> </a:t>
            </a:r>
            <a:r>
              <a:rPr lang="uk-UA" b="1" dirty="0" err="1" smtClean="0"/>
              <a:t>translate</a:t>
            </a:r>
            <a:r>
              <a:rPr lang="uk-UA" b="1" dirty="0" smtClean="0"/>
              <a:t> </a:t>
            </a:r>
            <a:r>
              <a:rPr lang="uk-UA" b="1" dirty="0" err="1" smtClean="0"/>
              <a:t>into</a:t>
            </a:r>
            <a:r>
              <a:rPr lang="uk-UA" b="1" dirty="0" smtClean="0"/>
              <a:t> </a:t>
            </a:r>
            <a:r>
              <a:rPr lang="uk-UA" b="1" dirty="0" err="1" smtClean="0"/>
              <a:t>Ukrainian</a:t>
            </a:r>
            <a:r>
              <a:rPr lang="uk-UA" b="1" dirty="0" smtClean="0"/>
              <a:t> </a:t>
            </a:r>
            <a:r>
              <a:rPr lang="uk-UA" b="1" dirty="0" err="1" smtClean="0"/>
              <a:t>in</a:t>
            </a:r>
            <a:r>
              <a:rPr lang="uk-UA" b="1" dirty="0" smtClean="0"/>
              <a:t> </a:t>
            </a:r>
            <a:r>
              <a:rPr lang="uk-UA" b="1" dirty="0" err="1" smtClean="0"/>
              <a:t>the</a:t>
            </a:r>
            <a:r>
              <a:rPr lang="uk-UA" b="1" dirty="0" smtClean="0"/>
              <a:t> </a:t>
            </a:r>
            <a:r>
              <a:rPr lang="uk-UA" b="1" dirty="0" err="1" smtClean="0"/>
              <a:t>written</a:t>
            </a:r>
            <a:r>
              <a:rPr lang="uk-UA" b="1" dirty="0" smtClean="0"/>
              <a:t> </a:t>
            </a:r>
            <a:r>
              <a:rPr lang="uk-UA" b="1" dirty="0" err="1" smtClean="0"/>
              <a:t>form</a:t>
            </a:r>
            <a:r>
              <a:rPr lang="uk-UA" b="1" dirty="0" smtClean="0"/>
              <a:t>.</a:t>
            </a:r>
            <a:endParaRPr lang="ru-RU" b="1" dirty="0" smtClean="0"/>
          </a:p>
          <a:p>
            <a:pPr lvl="0"/>
            <a:r>
              <a:rPr lang="en-US" b="1" dirty="0" smtClean="0"/>
              <a:t>Learn the new words and word combinations.</a:t>
            </a:r>
            <a:endParaRPr lang="ru-RU" dirty="0" smtClean="0"/>
          </a:p>
          <a:p>
            <a:pPr lvl="0"/>
            <a:r>
              <a:rPr lang="uk-UA" b="1" dirty="0" err="1" smtClean="0"/>
              <a:t>Make</a:t>
            </a:r>
            <a:r>
              <a:rPr lang="uk-UA" b="1" dirty="0" smtClean="0"/>
              <a:t> </a:t>
            </a:r>
            <a:r>
              <a:rPr lang="uk-UA" b="1" dirty="0" err="1" smtClean="0"/>
              <a:t>summery</a:t>
            </a:r>
            <a:r>
              <a:rPr lang="uk-UA" b="1" dirty="0" smtClean="0"/>
              <a:t> </a:t>
            </a:r>
            <a:r>
              <a:rPr lang="uk-UA" b="1" dirty="0" err="1" smtClean="0"/>
              <a:t>of</a:t>
            </a:r>
            <a:r>
              <a:rPr lang="uk-UA" b="1" dirty="0" smtClean="0"/>
              <a:t> </a:t>
            </a:r>
            <a:r>
              <a:rPr lang="uk-UA" b="1" dirty="0" err="1" smtClean="0"/>
              <a:t>the</a:t>
            </a:r>
            <a:r>
              <a:rPr lang="uk-UA" b="1" dirty="0" smtClean="0"/>
              <a:t> </a:t>
            </a:r>
            <a:r>
              <a:rPr lang="uk-UA" b="1" dirty="0" err="1" smtClean="0"/>
              <a:t>text</a:t>
            </a:r>
            <a:r>
              <a:rPr lang="uk-UA" b="1" dirty="0" smtClean="0"/>
              <a:t> </a:t>
            </a:r>
            <a:r>
              <a:rPr lang="uk-UA" b="1" dirty="0" err="1" smtClean="0"/>
              <a:t>in</a:t>
            </a:r>
            <a:r>
              <a:rPr lang="uk-UA" b="1" dirty="0" smtClean="0"/>
              <a:t> </a:t>
            </a:r>
            <a:r>
              <a:rPr lang="uk-UA" b="1" dirty="0" err="1" smtClean="0"/>
              <a:t>English</a:t>
            </a:r>
            <a:r>
              <a:rPr lang="uk-UA" b="1" dirty="0" smtClean="0"/>
              <a:t>.</a:t>
            </a:r>
            <a:endParaRPr lang="ru-RU" b="1" dirty="0" smtClean="0"/>
          </a:p>
          <a:p>
            <a:pPr lvl="0"/>
            <a:r>
              <a:rPr lang="en-US" b="1" dirty="0" smtClean="0"/>
              <a:t>Make some questions on the text.</a:t>
            </a:r>
            <a:endParaRPr lang="ru-RU" dirty="0" smtClean="0"/>
          </a:p>
          <a:p>
            <a:endParaRPr lang="ru-RU"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62500" lnSpcReduction="20000"/>
          </a:bodyPr>
          <a:lstStyle/>
          <a:p>
            <a:r>
              <a:rPr lang="en-US" b="1" dirty="0" smtClean="0"/>
              <a:t>. </a:t>
            </a:r>
            <a:r>
              <a:rPr lang="en-US" b="1" dirty="0" err="1" smtClean="0"/>
              <a:t>Chia</a:t>
            </a:r>
            <a:r>
              <a:rPr lang="en-US" b="1" dirty="0" smtClean="0"/>
              <a:t> Seeds </a:t>
            </a:r>
            <a:endParaRPr lang="ru-RU" dirty="0" smtClean="0"/>
          </a:p>
          <a:p>
            <a:r>
              <a:rPr lang="en-US" dirty="0" err="1" smtClean="0"/>
              <a:t>Chia</a:t>
            </a:r>
            <a:r>
              <a:rPr lang="en-US" dirty="0" smtClean="0"/>
              <a:t> seeds have a similar appearance to sesame seeds. These seeds are native to South and Central America. There are almost one-third fat contents in </a:t>
            </a:r>
            <a:r>
              <a:rPr lang="en-US" dirty="0" err="1" smtClean="0"/>
              <a:t>chia</a:t>
            </a:r>
            <a:r>
              <a:rPr lang="en-US" dirty="0" smtClean="0"/>
              <a:t> seeds. The fat content is relatively lower when compared to other seeds. </a:t>
            </a:r>
            <a:endParaRPr lang="ru-RU" dirty="0" smtClean="0"/>
          </a:p>
          <a:p>
            <a:r>
              <a:rPr lang="en-US" dirty="0" smtClean="0"/>
              <a:t>Besides, the fiber content is one-third. One tablespoon of </a:t>
            </a:r>
            <a:r>
              <a:rPr lang="en-US" dirty="0" err="1" smtClean="0"/>
              <a:t>chia</a:t>
            </a:r>
            <a:r>
              <a:rPr lang="en-US" dirty="0" smtClean="0"/>
              <a:t> seeds is capable of providing 2.8g of fiber, which can meet 10% of our daily fiber needs. </a:t>
            </a:r>
            <a:r>
              <a:rPr lang="en-US" dirty="0" err="1" smtClean="0"/>
              <a:t>Chia</a:t>
            </a:r>
            <a:r>
              <a:rPr lang="en-US" dirty="0" smtClean="0"/>
              <a:t> seeds offer 160kJ energy with each tablespoon. They have 138 kcal and 5g protein per ounce. </a:t>
            </a:r>
            <a:endParaRPr lang="ru-RU" dirty="0" smtClean="0"/>
          </a:p>
          <a:p>
            <a:r>
              <a:rPr lang="en-US" dirty="0" err="1" smtClean="0"/>
              <a:t>Chia</a:t>
            </a:r>
            <a:r>
              <a:rPr lang="en-US" dirty="0" smtClean="0"/>
              <a:t> seeds also offer a reasonable amount of antioxidants, omega-3 fatty acids, and minerals such as calcium, zinc, magnesium, and iron. </a:t>
            </a:r>
            <a:endParaRPr lang="ru-RU" dirty="0" smtClean="0"/>
          </a:p>
          <a:p>
            <a:r>
              <a:rPr lang="en-US" dirty="0" smtClean="0"/>
              <a:t>It is easy to include these seeds into your favorite recipes. You can either sprinkle them after grinding or use them as a whole with your cereal. Soaking them gives a soft texture, which makes them easy to swallow.</a:t>
            </a:r>
            <a:endParaRPr lang="ru-RU" dirty="0" smtClean="0"/>
          </a:p>
          <a:p>
            <a:endParaRPr lang="ru-RU"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55000" lnSpcReduction="20000"/>
          </a:bodyPr>
          <a:lstStyle/>
          <a:p>
            <a:r>
              <a:rPr lang="en-US" b="1" dirty="0" smtClean="0"/>
              <a:t>Pumpkin Seeds </a:t>
            </a:r>
            <a:endParaRPr lang="ru-RU" dirty="0" smtClean="0"/>
          </a:p>
          <a:p>
            <a:r>
              <a:rPr lang="en-US" dirty="0" err="1" smtClean="0"/>
              <a:t>Pepitas</a:t>
            </a:r>
            <a:r>
              <a:rPr lang="en-US" dirty="0" smtClean="0"/>
              <a:t> is another popular name for pumpkin seeds. These seeds are present in the middle of the pumpkin. The shell is removed to bring out the nutritional part of the 89 seed. Pumpkin seeds are dried before actually consuming them. One tablespoon of pumpkin seeds offers 190kJ energy. They have 158 kcal and 9g of protein per ounce. </a:t>
            </a:r>
            <a:endParaRPr lang="ru-RU" dirty="0" smtClean="0"/>
          </a:p>
          <a:p>
            <a:r>
              <a:rPr lang="en-US" dirty="0" smtClean="0"/>
              <a:t>These seeds also contain important minerals like magnesium and zinc. You can consume them in a variety of ways. Some of the most common methods are: </a:t>
            </a:r>
            <a:endParaRPr lang="ru-RU" dirty="0" smtClean="0"/>
          </a:p>
          <a:p>
            <a:r>
              <a:rPr lang="ru-RU" dirty="0" smtClean="0">
                <a:sym typeface="Symbol"/>
              </a:rPr>
              <a:t></a:t>
            </a:r>
            <a:r>
              <a:rPr lang="en-US" dirty="0" smtClean="0"/>
              <a:t> Sprinkling them on oatmeal </a:t>
            </a:r>
            <a:endParaRPr lang="ru-RU" dirty="0" smtClean="0"/>
          </a:p>
          <a:p>
            <a:r>
              <a:rPr lang="ru-RU" dirty="0" smtClean="0">
                <a:sym typeface="Symbol"/>
              </a:rPr>
              <a:t></a:t>
            </a:r>
            <a:r>
              <a:rPr lang="en-US" dirty="0" smtClean="0"/>
              <a:t> Baked into muffins </a:t>
            </a:r>
            <a:endParaRPr lang="ru-RU" dirty="0" smtClean="0"/>
          </a:p>
          <a:p>
            <a:r>
              <a:rPr lang="ru-RU" dirty="0" smtClean="0">
                <a:sym typeface="Symbol"/>
              </a:rPr>
              <a:t></a:t>
            </a:r>
            <a:r>
              <a:rPr lang="en-US" dirty="0" smtClean="0"/>
              <a:t> Eating them after baking to crisp </a:t>
            </a:r>
            <a:endParaRPr lang="ru-RU" dirty="0" smtClean="0"/>
          </a:p>
          <a:p>
            <a:r>
              <a:rPr lang="ru-RU" dirty="0" smtClean="0">
                <a:sym typeface="Symbol"/>
              </a:rPr>
              <a:t></a:t>
            </a:r>
            <a:r>
              <a:rPr lang="en-US" dirty="0" smtClean="0"/>
              <a:t> By adding them to energy bars </a:t>
            </a:r>
            <a:endParaRPr lang="ru-RU" dirty="0" smtClean="0"/>
          </a:p>
          <a:p>
            <a:r>
              <a:rPr lang="en-US" dirty="0" smtClean="0"/>
              <a:t>Apart from being a tasty snack, the pumpkin seeds are capable of meeting your daily iron needs. A similar amount can give 5 grams of fiber. The fiber content is higher than nuts. Furthermore, pumpkin seeds tend to offer other nutrients like omega-3 amino acids, and protein.</a:t>
            </a:r>
            <a:endParaRPr lang="ru-RU" dirty="0" smtClean="0"/>
          </a:p>
          <a:p>
            <a:endParaRPr lang="ru-RU"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92500" lnSpcReduction="20000"/>
          </a:bodyPr>
          <a:lstStyle/>
          <a:p>
            <a:r>
              <a:rPr lang="en-US" b="1" dirty="0" smtClean="0"/>
              <a:t>Wild Rice </a:t>
            </a:r>
            <a:endParaRPr lang="ru-RU" dirty="0" smtClean="0"/>
          </a:p>
          <a:p>
            <a:r>
              <a:rPr lang="en-US" dirty="0" smtClean="0"/>
              <a:t>Wild rice is similar to normal rice, yet it offers some additional nutrients. It has higher protein contents when compared to other whole grains. Besides, it contains 30% more antioxidants than regular rice. </a:t>
            </a:r>
            <a:endParaRPr lang="ru-RU" dirty="0" smtClean="0"/>
          </a:p>
          <a:p>
            <a:r>
              <a:rPr lang="en-US" dirty="0" smtClean="0"/>
              <a:t>In addition, it is a perfect source of fiber and contains numerous other nutrients. </a:t>
            </a:r>
            <a:endParaRPr lang="ru-RU" dirty="0" smtClean="0"/>
          </a:p>
          <a:p>
            <a:r>
              <a:rPr lang="en-US" dirty="0" smtClean="0"/>
              <a:t>Wild rice can also prove effective when it comes to lowering cholesterol levels. They can serve as a good substitute for white rice. </a:t>
            </a:r>
            <a:endParaRPr lang="ru-RU" dirty="0" smtClean="0"/>
          </a:p>
          <a:p>
            <a:r>
              <a:rPr lang="en-US" b="1" dirty="0" smtClean="0"/>
              <a:t> </a:t>
            </a:r>
            <a:endParaRPr lang="ru-RU" dirty="0" smtClean="0"/>
          </a:p>
          <a:p>
            <a:endParaRPr lang="ru-RU"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77500" lnSpcReduction="20000"/>
          </a:bodyPr>
          <a:lstStyle/>
          <a:p>
            <a:r>
              <a:rPr lang="en-US" b="1" dirty="0" smtClean="0"/>
              <a:t>Pomegranate Seeds </a:t>
            </a:r>
            <a:endParaRPr lang="ru-RU" dirty="0" smtClean="0"/>
          </a:p>
          <a:p>
            <a:r>
              <a:rPr lang="en-US" dirty="0" smtClean="0"/>
              <a:t>These are the red jewels commonly known as arils. The pomegranate seeds contain an extended amount of fiber. Arils can meet 40% of the daily vitamin C requirement of an adult. </a:t>
            </a:r>
            <a:endParaRPr lang="ru-RU" dirty="0" smtClean="0"/>
          </a:p>
          <a:p>
            <a:r>
              <a:rPr lang="en-US" dirty="0" smtClean="0"/>
              <a:t>These seeds also contain antioxidants named </a:t>
            </a:r>
            <a:r>
              <a:rPr lang="en-US" dirty="0" err="1" smtClean="0"/>
              <a:t>polyphenols</a:t>
            </a:r>
            <a:r>
              <a:rPr lang="en-US" dirty="0" smtClean="0"/>
              <a:t>. These heart-healthy antioxidants include: </a:t>
            </a:r>
            <a:endParaRPr lang="ru-RU" dirty="0" smtClean="0"/>
          </a:p>
          <a:p>
            <a:r>
              <a:rPr lang="ru-RU" dirty="0" smtClean="0">
                <a:sym typeface="Symbol"/>
              </a:rPr>
              <a:t></a:t>
            </a:r>
            <a:r>
              <a:rPr lang="en-US" dirty="0" smtClean="0"/>
              <a:t> Tannins </a:t>
            </a:r>
            <a:endParaRPr lang="ru-RU" dirty="0" smtClean="0"/>
          </a:p>
          <a:p>
            <a:r>
              <a:rPr lang="ru-RU" dirty="0" smtClean="0">
                <a:sym typeface="Symbol"/>
              </a:rPr>
              <a:t></a:t>
            </a:r>
            <a:r>
              <a:rPr lang="en-US" dirty="0" smtClean="0"/>
              <a:t> </a:t>
            </a:r>
            <a:r>
              <a:rPr lang="en-US" dirty="0" err="1" smtClean="0"/>
              <a:t>Flavonoids</a:t>
            </a:r>
            <a:r>
              <a:rPr lang="en-US" dirty="0" smtClean="0"/>
              <a:t> </a:t>
            </a:r>
            <a:endParaRPr lang="ru-RU" dirty="0" smtClean="0"/>
          </a:p>
          <a:p>
            <a:r>
              <a:rPr lang="ru-RU" dirty="0" smtClean="0">
                <a:sym typeface="Symbol"/>
              </a:rPr>
              <a:t></a:t>
            </a:r>
            <a:r>
              <a:rPr lang="en-US" dirty="0" smtClean="0"/>
              <a:t> </a:t>
            </a:r>
            <a:r>
              <a:rPr lang="en-US" dirty="0" err="1" smtClean="0"/>
              <a:t>Anthocyanins</a:t>
            </a:r>
            <a:r>
              <a:rPr lang="en-US" dirty="0" smtClean="0"/>
              <a:t> </a:t>
            </a:r>
            <a:endParaRPr lang="ru-RU" dirty="0" smtClean="0"/>
          </a:p>
          <a:p>
            <a:r>
              <a:rPr lang="en-US" dirty="0" smtClean="0"/>
              <a:t>Arils are extremely delicious, as they offer sweet and juicy flavor. You can consume them with freshly prepared salads</a:t>
            </a:r>
            <a:endParaRPr lang="ru-RU"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85000" lnSpcReduction="20000"/>
          </a:bodyPr>
          <a:lstStyle/>
          <a:p>
            <a:r>
              <a:rPr lang="en-US" b="1" dirty="0" smtClean="0"/>
              <a:t>Poppy Seeds </a:t>
            </a:r>
            <a:endParaRPr lang="ru-RU" dirty="0" smtClean="0"/>
          </a:p>
          <a:p>
            <a:r>
              <a:rPr lang="en-US" dirty="0" smtClean="0"/>
              <a:t>Poppy seeds come from </a:t>
            </a:r>
            <a:r>
              <a:rPr lang="en-US" dirty="0" err="1" smtClean="0"/>
              <a:t>Papaver</a:t>
            </a:r>
            <a:r>
              <a:rPr lang="en-US" dirty="0" smtClean="0"/>
              <a:t> </a:t>
            </a:r>
            <a:r>
              <a:rPr lang="en-US" dirty="0" err="1" smtClean="0"/>
              <a:t>somniferum</a:t>
            </a:r>
            <a:r>
              <a:rPr lang="en-US" dirty="0" smtClean="0"/>
              <a:t>, which is a West Asian plant. Poppy seeds are so tiny that one gram contains about 3300 seeds. They have a nutty flavor and are used as topping on baked goods. </a:t>
            </a:r>
            <a:endParaRPr lang="ru-RU" dirty="0" smtClean="0"/>
          </a:p>
          <a:p>
            <a:r>
              <a:rPr lang="en-US" dirty="0" smtClean="0"/>
              <a:t>Poppy seeds possess high calcium content (120mg per tablespoon). </a:t>
            </a:r>
            <a:endParaRPr lang="ru-RU" dirty="0" smtClean="0"/>
          </a:p>
          <a:p>
            <a:r>
              <a:rPr lang="en-US" dirty="0" smtClean="0"/>
              <a:t>Nevertheless, the calcium contained in poppy seeds isn’t fully absorbed by our bodies. One tablespoon of poppy seeds offers about 190kJ energy. They have 149 kcal and 5g protein per ounce.</a:t>
            </a:r>
            <a:endParaRPr lang="ru-RU" dirty="0" smtClean="0"/>
          </a:p>
          <a:p>
            <a:endParaRPr lang="ru-RU"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en-US" b="1" dirty="0" smtClean="0"/>
              <a:t>Put the verb into the correct form.</a:t>
            </a:r>
            <a:endParaRPr lang="ru-RU" dirty="0"/>
          </a:p>
        </p:txBody>
      </p:sp>
      <p:sp>
        <p:nvSpPr>
          <p:cNvPr id="3" name="Содержимое 2"/>
          <p:cNvSpPr>
            <a:spLocks noGrp="1"/>
          </p:cNvSpPr>
          <p:nvPr>
            <p:ph idx="1"/>
          </p:nvPr>
        </p:nvSpPr>
        <p:spPr/>
        <p:txBody>
          <a:bodyPr>
            <a:normAutofit fontScale="55000" lnSpcReduction="20000"/>
          </a:bodyPr>
          <a:lstStyle/>
          <a:p>
            <a:pPr lvl="0"/>
            <a:r>
              <a:rPr lang="en-US" dirty="0" smtClean="0"/>
              <a:t>If</a:t>
            </a:r>
            <a:r>
              <a:rPr lang="en-US" u="dotted" dirty="0" smtClean="0"/>
              <a:t> I knew</a:t>
            </a:r>
            <a:r>
              <a:rPr lang="en-US" dirty="0" smtClean="0"/>
              <a:t> (I / know) his number, I would phone him.</a:t>
            </a:r>
            <a:endParaRPr lang="ru-RU" dirty="0" smtClean="0"/>
          </a:p>
          <a:p>
            <a:pPr lvl="0"/>
            <a:r>
              <a:rPr lang="uk-UA" u="dotted" dirty="0" smtClean="0"/>
              <a:t> </a:t>
            </a:r>
            <a:r>
              <a:rPr lang="en-US" u="dotted" dirty="0" smtClean="0"/>
              <a:t>I wouldn’t buy</a:t>
            </a:r>
            <a:r>
              <a:rPr lang="en-US" dirty="0" smtClean="0"/>
              <a:t> (I / not / buy) that coat if I were you.</a:t>
            </a:r>
            <a:endParaRPr lang="ru-RU" dirty="0" smtClean="0"/>
          </a:p>
          <a:p>
            <a:pPr lvl="0"/>
            <a:r>
              <a:rPr lang="en-US" u="dotted" dirty="0" smtClean="0"/>
              <a:t>                                       </a:t>
            </a:r>
            <a:r>
              <a:rPr lang="uk-UA" u="dotted" dirty="0" smtClean="0"/>
              <a:t>        </a:t>
            </a:r>
            <a:r>
              <a:rPr lang="en-US" dirty="0" smtClean="0"/>
              <a:t>(I / help) you if I could, but I’m afraid I can’t.</a:t>
            </a:r>
            <a:endParaRPr lang="ru-RU" dirty="0" smtClean="0"/>
          </a:p>
          <a:p>
            <a:pPr lvl="0"/>
            <a:r>
              <a:rPr lang="en-US" dirty="0" smtClean="0"/>
              <a:t>This soup isn’t very nice.</a:t>
            </a:r>
            <a:r>
              <a:rPr lang="uk-UA" u="dotted" dirty="0" smtClean="0"/>
              <a:t>                                </a:t>
            </a:r>
            <a:r>
              <a:rPr lang="en-US" dirty="0" smtClean="0"/>
              <a:t>(it / taste) better if it wasn’t so salty.</a:t>
            </a:r>
            <a:endParaRPr lang="ru-RU" dirty="0" smtClean="0"/>
          </a:p>
          <a:p>
            <a:pPr lvl="0"/>
            <a:r>
              <a:rPr lang="en-US" dirty="0" smtClean="0"/>
              <a:t>We live in a city and don’t need a car, but we would need one if</a:t>
            </a:r>
            <a:r>
              <a:rPr lang="uk-UA" dirty="0" smtClean="0"/>
              <a:t>                              (</a:t>
            </a:r>
            <a:r>
              <a:rPr lang="en-US" dirty="0" smtClean="0"/>
              <a:t>we / live) in the country.</a:t>
            </a:r>
            <a:endParaRPr lang="ru-RU" dirty="0" smtClean="0"/>
          </a:p>
          <a:p>
            <a:pPr lvl="0"/>
            <a:r>
              <a:rPr lang="en-US" dirty="0" smtClean="0"/>
              <a:t>If we had the choice,</a:t>
            </a:r>
            <a:r>
              <a:rPr lang="en-US" u="dotted" dirty="0" smtClean="0"/>
              <a:t>	</a:t>
            </a:r>
            <a:r>
              <a:rPr lang="uk-UA" u="dotted" dirty="0" smtClean="0"/>
              <a:t>                               </a:t>
            </a:r>
            <a:r>
              <a:rPr lang="en-US" dirty="0" smtClean="0"/>
              <a:t>(we / live) in the country.</a:t>
            </a:r>
            <a:endParaRPr lang="ru-RU" dirty="0" smtClean="0"/>
          </a:p>
          <a:p>
            <a:pPr lvl="0"/>
            <a:r>
              <a:rPr lang="en-US" dirty="0" smtClean="0"/>
              <a:t>I’d make a lot of changes if</a:t>
            </a:r>
            <a:r>
              <a:rPr lang="uk-UA" u="dotted" dirty="0" smtClean="0"/>
              <a:t>                              </a:t>
            </a:r>
            <a:r>
              <a:rPr lang="en-US" dirty="0" smtClean="0"/>
              <a:t>(I / be) the manager of the company.</a:t>
            </a:r>
            <a:endParaRPr lang="ru-RU" dirty="0" smtClean="0"/>
          </a:p>
          <a:p>
            <a:pPr lvl="0"/>
            <a:r>
              <a:rPr lang="en-US" dirty="0" smtClean="0"/>
              <a:t>I wouldn’t call someone in the middle of the night if</a:t>
            </a:r>
            <a:r>
              <a:rPr lang="uk-UA" u="dotted" dirty="0" smtClean="0"/>
              <a:t>                    </a:t>
            </a:r>
            <a:r>
              <a:rPr lang="en-US" dirty="0" smtClean="0"/>
              <a:t>(it / not / be) important.</a:t>
            </a:r>
            <a:endParaRPr lang="ru-RU" dirty="0" smtClean="0"/>
          </a:p>
          <a:p>
            <a:pPr lvl="0"/>
            <a:r>
              <a:rPr lang="en-US" dirty="0" smtClean="0"/>
              <a:t>If I were you,</a:t>
            </a:r>
            <a:r>
              <a:rPr lang="uk-UA" u="dotted" dirty="0" smtClean="0"/>
              <a:t>                        </a:t>
            </a:r>
            <a:r>
              <a:rPr lang="en-US" dirty="0" smtClean="0"/>
              <a:t>(I / not / wait).</a:t>
            </a:r>
            <a:r>
              <a:rPr lang="uk-UA" u="dotted" dirty="0" smtClean="0"/>
              <a:t>                       </a:t>
            </a:r>
            <a:r>
              <a:rPr lang="en-US" dirty="0" smtClean="0"/>
              <a:t>(I / go) now.</a:t>
            </a:r>
            <a:endParaRPr lang="ru-RU" dirty="0" smtClean="0"/>
          </a:p>
          <a:p>
            <a:pPr lvl="0"/>
            <a:r>
              <a:rPr lang="en-US" dirty="0" smtClean="0"/>
              <a:t>You’re always tired because you go to bed so late. If</a:t>
            </a:r>
            <a:r>
              <a:rPr lang="uk-UA" u="dotted" dirty="0" smtClean="0"/>
              <a:t>                             </a:t>
            </a:r>
            <a:r>
              <a:rPr lang="en-US" dirty="0" smtClean="0"/>
              <a:t>(you / not / go) to bed so late every night,</a:t>
            </a:r>
            <a:r>
              <a:rPr lang="uk-UA" u="dotted" dirty="0" smtClean="0"/>
              <a:t>                                      </a:t>
            </a:r>
            <a:r>
              <a:rPr lang="en-US" dirty="0" smtClean="0"/>
              <a:t>(you / not / be) tired all the time.</a:t>
            </a:r>
            <a:endParaRPr lang="ru-RU" dirty="0" smtClean="0"/>
          </a:p>
          <a:p>
            <a:pPr lvl="0"/>
            <a:r>
              <a:rPr lang="en-US" dirty="0" smtClean="0"/>
              <a:t>I think there are too many cars. If</a:t>
            </a:r>
            <a:r>
              <a:rPr lang="uk-UA" u="dotted" dirty="0" smtClean="0"/>
              <a:t>                               </a:t>
            </a:r>
            <a:r>
              <a:rPr lang="en-US" dirty="0" smtClean="0"/>
              <a:t>(there / not / be) so many cars,</a:t>
            </a:r>
            <a:endParaRPr lang="ru-RU" dirty="0" smtClean="0"/>
          </a:p>
          <a:p>
            <a:r>
              <a:rPr lang="uk-UA" u="dotted" dirty="0" smtClean="0"/>
              <a:t> 	</a:t>
            </a:r>
            <a:r>
              <a:rPr lang="uk-UA" dirty="0" smtClean="0"/>
              <a:t> (</a:t>
            </a:r>
            <a:r>
              <a:rPr lang="uk-UA" dirty="0" err="1" smtClean="0"/>
              <a:t>there</a:t>
            </a:r>
            <a:r>
              <a:rPr lang="uk-UA" dirty="0" smtClean="0"/>
              <a:t> / </a:t>
            </a:r>
            <a:r>
              <a:rPr lang="uk-UA" dirty="0" err="1" smtClean="0"/>
              <a:t>not</a:t>
            </a:r>
            <a:r>
              <a:rPr lang="uk-UA" dirty="0" smtClean="0"/>
              <a:t> / </a:t>
            </a:r>
            <a:r>
              <a:rPr lang="uk-UA" dirty="0" err="1" smtClean="0"/>
              <a:t>be</a:t>
            </a:r>
            <a:r>
              <a:rPr lang="uk-UA" dirty="0" smtClean="0"/>
              <a:t>) </a:t>
            </a:r>
            <a:r>
              <a:rPr lang="uk-UA" dirty="0" err="1" smtClean="0"/>
              <a:t>so</a:t>
            </a:r>
            <a:r>
              <a:rPr lang="uk-UA" dirty="0" smtClean="0"/>
              <a:t> </a:t>
            </a:r>
            <a:r>
              <a:rPr lang="uk-UA" dirty="0" err="1" smtClean="0"/>
              <a:t>much</a:t>
            </a:r>
            <a:r>
              <a:rPr lang="uk-UA" dirty="0" smtClean="0"/>
              <a:t> </a:t>
            </a:r>
            <a:r>
              <a:rPr lang="uk-UA" dirty="0" err="1" smtClean="0"/>
              <a:t>pollution</a:t>
            </a:r>
            <a:r>
              <a:rPr lang="uk-UA" dirty="0" smtClean="0"/>
              <a:t>.</a:t>
            </a:r>
            <a:endParaRPr lang="ru-RU" dirty="0" smtClean="0"/>
          </a:p>
          <a:p>
            <a:pPr lvl="0"/>
            <a:r>
              <a:rPr lang="en-US" dirty="0" smtClean="0"/>
              <a:t>We all need jobs and money, but what</a:t>
            </a:r>
            <a:r>
              <a:rPr lang="en-US" u="dotted" dirty="0" smtClean="0"/>
              <a:t>	</a:t>
            </a:r>
            <a:r>
              <a:rPr lang="en-US" dirty="0" smtClean="0"/>
              <a:t>(you / do) if</a:t>
            </a:r>
            <a:endParaRPr lang="ru-RU" dirty="0" smtClean="0"/>
          </a:p>
          <a:p>
            <a:r>
              <a:rPr lang="uk-UA" u="dotted" dirty="0" smtClean="0"/>
              <a:t> 	</a:t>
            </a:r>
            <a:r>
              <a:rPr lang="uk-UA" dirty="0" smtClean="0"/>
              <a:t> (</a:t>
            </a:r>
            <a:r>
              <a:rPr lang="uk-UA" dirty="0" err="1" smtClean="0"/>
              <a:t>you</a:t>
            </a:r>
            <a:r>
              <a:rPr lang="uk-UA" dirty="0" smtClean="0"/>
              <a:t> / </a:t>
            </a:r>
            <a:r>
              <a:rPr lang="uk-UA" dirty="0" err="1" smtClean="0"/>
              <a:t>not</a:t>
            </a:r>
            <a:r>
              <a:rPr lang="uk-UA" dirty="0" smtClean="0"/>
              <a:t> / </a:t>
            </a:r>
            <a:r>
              <a:rPr lang="uk-UA" dirty="0" err="1" smtClean="0"/>
              <a:t>have</a:t>
            </a:r>
            <a:r>
              <a:rPr lang="uk-UA" dirty="0" smtClean="0"/>
              <a:t>) </a:t>
            </a:r>
            <a:r>
              <a:rPr lang="uk-UA" dirty="0" err="1" smtClean="0"/>
              <a:t>to</a:t>
            </a:r>
            <a:r>
              <a:rPr lang="uk-UA" dirty="0" smtClean="0"/>
              <a:t> </a:t>
            </a:r>
            <a:r>
              <a:rPr lang="uk-UA" dirty="0" err="1" smtClean="0"/>
              <a:t>work</a:t>
            </a:r>
            <a:r>
              <a:rPr lang="uk-UA" dirty="0" smtClean="0"/>
              <a:t>?</a:t>
            </a:r>
            <a:endParaRPr lang="ru-RU" dirty="0" smtClean="0"/>
          </a:p>
          <a:p>
            <a:endParaRPr lang="ru-RU"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en-US" b="1" dirty="0" smtClean="0"/>
              <a:t>Write a sentence with </a:t>
            </a:r>
            <a:r>
              <a:rPr lang="en-US" b="1" i="1" dirty="0" smtClean="0"/>
              <a:t>if …</a:t>
            </a:r>
            <a:r>
              <a:rPr lang="en-US" b="1" dirty="0" smtClean="0"/>
              <a:t> for each situation</a:t>
            </a:r>
            <a:endParaRPr lang="ru-RU" dirty="0"/>
          </a:p>
        </p:txBody>
      </p:sp>
      <p:sp>
        <p:nvSpPr>
          <p:cNvPr id="3" name="Содержимое 2"/>
          <p:cNvSpPr>
            <a:spLocks noGrp="1"/>
          </p:cNvSpPr>
          <p:nvPr>
            <p:ph idx="1"/>
          </p:nvPr>
        </p:nvSpPr>
        <p:spPr/>
        <p:txBody>
          <a:bodyPr>
            <a:normAutofit fontScale="77500" lnSpcReduction="20000"/>
          </a:bodyPr>
          <a:lstStyle/>
          <a:p>
            <a:pPr lvl="0"/>
            <a:r>
              <a:rPr lang="en-US" dirty="0" smtClean="0"/>
              <a:t>We don’t see you very often because you live so far away.</a:t>
            </a:r>
            <a:endParaRPr lang="ru-RU" dirty="0" smtClean="0"/>
          </a:p>
          <a:p>
            <a:r>
              <a:rPr lang="uk-UA" u="dotted" dirty="0" smtClean="0"/>
              <a:t> </a:t>
            </a:r>
            <a:r>
              <a:rPr lang="en-US" u="dotted" dirty="0" smtClean="0"/>
              <a:t>If you didn’t live so far away, we’d see you more often.</a:t>
            </a:r>
            <a:endParaRPr lang="ru-RU" dirty="0" smtClean="0"/>
          </a:p>
          <a:p>
            <a:pPr lvl="0"/>
            <a:r>
              <a:rPr lang="en-US" dirty="0" smtClean="0"/>
              <a:t>I like these shoes but they’re too expensive, so I’m not going to buy them.</a:t>
            </a:r>
            <a:endParaRPr lang="ru-RU" dirty="0" smtClean="0"/>
          </a:p>
          <a:p>
            <a:r>
              <a:rPr lang="uk-UA" dirty="0" smtClean="0"/>
              <a:t>I</a:t>
            </a:r>
            <a:r>
              <a:rPr lang="uk-UA" u="dotted" dirty="0" smtClean="0"/>
              <a:t>	</a:t>
            </a:r>
            <a:r>
              <a:rPr lang="uk-UA" dirty="0" err="1" smtClean="0"/>
              <a:t>them</a:t>
            </a:r>
            <a:r>
              <a:rPr lang="uk-UA" dirty="0" smtClean="0"/>
              <a:t> </a:t>
            </a:r>
            <a:r>
              <a:rPr lang="uk-UA" dirty="0" err="1" smtClean="0"/>
              <a:t>if</a:t>
            </a:r>
            <a:r>
              <a:rPr lang="uk-UA" u="dotted" dirty="0" smtClean="0"/>
              <a:t>	</a:t>
            </a:r>
            <a:r>
              <a:rPr lang="uk-UA" dirty="0" err="1" smtClean="0"/>
              <a:t>so</a:t>
            </a:r>
            <a:r>
              <a:rPr lang="uk-UA" u="dotted" dirty="0" smtClean="0"/>
              <a:t>            .</a:t>
            </a:r>
            <a:endParaRPr lang="ru-RU" dirty="0" smtClean="0"/>
          </a:p>
          <a:p>
            <a:pPr lvl="0"/>
            <a:r>
              <a:rPr lang="en-US" dirty="0" smtClean="0"/>
              <a:t>We’d like to go on holiday, but we can’t afford it.</a:t>
            </a:r>
            <a:endParaRPr lang="ru-RU" dirty="0" smtClean="0"/>
          </a:p>
          <a:p>
            <a:r>
              <a:rPr lang="uk-UA" dirty="0" err="1" smtClean="0"/>
              <a:t>We</a:t>
            </a:r>
            <a:r>
              <a:rPr lang="uk-UA" u="dotted" dirty="0" smtClean="0"/>
              <a:t>	</a:t>
            </a:r>
            <a:r>
              <a:rPr lang="uk-UA" dirty="0" err="1" smtClean="0"/>
              <a:t>if</a:t>
            </a:r>
            <a:r>
              <a:rPr lang="uk-UA" dirty="0" smtClean="0"/>
              <a:t> </a:t>
            </a:r>
            <a:r>
              <a:rPr lang="uk-UA" u="dotted" dirty="0" smtClean="0"/>
              <a:t>                        .</a:t>
            </a:r>
            <a:endParaRPr lang="ru-RU" dirty="0" smtClean="0"/>
          </a:p>
          <a:p>
            <a:pPr lvl="0"/>
            <a:r>
              <a:rPr lang="en-US" dirty="0" smtClean="0"/>
              <a:t>It would be nice to have lunch outside but it’s raining, so we can’t.</a:t>
            </a:r>
            <a:endParaRPr lang="ru-RU" dirty="0" smtClean="0"/>
          </a:p>
          <a:p>
            <a:r>
              <a:rPr lang="uk-UA" dirty="0" err="1" smtClean="0"/>
              <a:t>We</a:t>
            </a:r>
            <a:r>
              <a:rPr lang="uk-UA" dirty="0" smtClean="0"/>
              <a:t> </a:t>
            </a:r>
            <a:r>
              <a:rPr lang="uk-UA" u="dotted" dirty="0" smtClean="0"/>
              <a:t>                                                                                .</a:t>
            </a:r>
            <a:endParaRPr lang="ru-RU" dirty="0" smtClean="0"/>
          </a:p>
          <a:p>
            <a:pPr lvl="0"/>
            <a:r>
              <a:rPr lang="en-US" dirty="0" smtClean="0"/>
              <a:t>I don’t want his advice, and that’s why I’m not going to ask for it.</a:t>
            </a:r>
            <a:endParaRPr lang="ru-RU" dirty="0" smtClean="0"/>
          </a:p>
          <a:p>
            <a:r>
              <a:rPr lang="ru-RU" dirty="0" err="1" smtClean="0"/>
              <a:t>If</a:t>
            </a:r>
            <a:r>
              <a:rPr lang="ru-RU" dirty="0" smtClean="0"/>
              <a:t> </a:t>
            </a:r>
            <a:endParaRPr lang="ru-RU" dirty="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Литейная">
  <a:themeElements>
    <a:clrScheme name="Литейная">
      <a:dk1>
        <a:sysClr val="windowText" lastClr="000000"/>
      </a:dk1>
      <a:lt1>
        <a:sysClr val="window" lastClr="FFFFFF"/>
      </a:lt1>
      <a:dk2>
        <a:srgbClr val="676A55"/>
      </a:dk2>
      <a:lt2>
        <a:srgbClr val="EAEBDE"/>
      </a:lt2>
      <a:accent1>
        <a:srgbClr val="72A376"/>
      </a:accent1>
      <a:accent2>
        <a:srgbClr val="B0CCB0"/>
      </a:accent2>
      <a:accent3>
        <a:srgbClr val="A8CDD7"/>
      </a:accent3>
      <a:accent4>
        <a:srgbClr val="C0BEAF"/>
      </a:accent4>
      <a:accent5>
        <a:srgbClr val="CEC597"/>
      </a:accent5>
      <a:accent6>
        <a:srgbClr val="E8B7B7"/>
      </a:accent6>
      <a:hlink>
        <a:srgbClr val="DB5353"/>
      </a:hlink>
      <a:folHlink>
        <a:srgbClr val="903638"/>
      </a:folHlink>
    </a:clrScheme>
    <a:fontScheme name="Литейная">
      <a:majorFont>
        <a:latin typeface="Rockwell"/>
        <a:ea typeface=""/>
        <a:cs typeface=""/>
        <a:font script="Grek" typeface="Cambria"/>
        <a:font script="Cyrl" typeface="Cambria"/>
        <a:font script="Jpan" typeface="HG明朝B"/>
        <a:font script="Hang" typeface="바탕"/>
        <a:font script="Hans" typeface="方正姚体"/>
        <a:font script="Hant" typeface="微軟正黑體"/>
        <a:font script="Arab" typeface="Times New Roman"/>
        <a:font script="Hebr" typeface="David"/>
        <a:font script="Thai" typeface="Jasmine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Rockwell"/>
        <a:ea typeface=""/>
        <a:cs typeface=""/>
        <a:font script="Grek" typeface="Cambria"/>
        <a:font script="Cyrl" typeface="Cambria"/>
        <a:font script="Jpan" typeface="HG明朝B"/>
        <a:font script="Hang" typeface="바탕"/>
        <a:font script="Hans" typeface="方正姚体"/>
        <a:font script="Hant" typeface="標楷體"/>
        <a:font script="Arab" typeface="Times New Roman"/>
        <a:font script="Hebr" typeface="David"/>
        <a:font script="Thai" typeface="Jasmine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Литейная">
      <a:fillStyleLst>
        <a:solidFill>
          <a:schemeClr val="phClr"/>
        </a:solidFill>
        <a:gradFill rotWithShape="1">
          <a:gsLst>
            <a:gs pos="0">
              <a:schemeClr val="phClr">
                <a:tint val="70000"/>
                <a:satMod val="180000"/>
              </a:schemeClr>
            </a:gs>
            <a:gs pos="62000">
              <a:schemeClr val="phClr">
                <a:tint val="30000"/>
                <a:satMod val="180000"/>
              </a:schemeClr>
            </a:gs>
            <a:gs pos="100000">
              <a:schemeClr val="phClr">
                <a:tint val="22000"/>
                <a:satMod val="180000"/>
              </a:schemeClr>
            </a:gs>
          </a:gsLst>
          <a:lin ang="16200000" scaled="0"/>
        </a:gradFill>
        <a:gradFill rotWithShape="1">
          <a:gsLst>
            <a:gs pos="0">
              <a:schemeClr val="phClr">
                <a:shade val="58000"/>
                <a:satMod val="150000"/>
              </a:schemeClr>
            </a:gs>
            <a:gs pos="72000">
              <a:schemeClr val="phClr">
                <a:tint val="90000"/>
                <a:satMod val="135000"/>
              </a:schemeClr>
            </a:gs>
            <a:gs pos="100000">
              <a:schemeClr val="phClr">
                <a:tint val="80000"/>
                <a:satMod val="155000"/>
              </a:schemeClr>
            </a:gs>
          </a:gsLst>
          <a:lin ang="16200000" scaled="0"/>
        </a:gradFill>
      </a:fillStyleLst>
      <a:lnStyleLst>
        <a:ln w="9525" cap="flat" cmpd="sng" algn="ctr">
          <a:solidFill>
            <a:schemeClr val="phClr">
              <a:shade val="80000"/>
            </a:schemeClr>
          </a:solidFill>
          <a:prstDash val="solid"/>
        </a:ln>
        <a:ln w="38100" cap="flat" cmpd="sng" algn="ctr">
          <a:solidFill>
            <a:schemeClr val="phClr"/>
          </a:solidFill>
          <a:prstDash val="solid"/>
        </a:ln>
        <a:ln w="38100" cap="flat" cmpd="sng" algn="ctr">
          <a:solidFill>
            <a:schemeClr val="phClr"/>
          </a:solidFill>
          <a:prstDash val="solid"/>
        </a:ln>
      </a:lnStyleLst>
      <a:effectStyleLst>
        <a:effectStyle>
          <a:effectLst>
            <a:outerShdw blurRad="50800" dist="38100" dir="5400000" rotWithShape="0">
              <a:srgbClr val="000000">
                <a:alpha val="43137"/>
              </a:srgbClr>
            </a:outerShdw>
          </a:effectLst>
        </a:effectStyle>
        <a:effectStyle>
          <a:effectLst>
            <a:outerShdw blurRad="50800" dist="38100" dir="5400000" rotWithShape="0">
              <a:srgbClr val="000000">
                <a:alpha val="43137"/>
              </a:srgbClr>
            </a:outerShdw>
          </a:effectLst>
        </a:effectStyle>
        <a:effectStyle>
          <a:effectLst>
            <a:outerShdw blurRad="50800" dist="38100" dir="5400000" rotWithShape="0">
              <a:srgbClr val="000000">
                <a:alpha val="43137"/>
              </a:srgbClr>
            </a:outerShdw>
          </a:effectLst>
          <a:scene3d>
            <a:camera prst="orthographicFront" fov="0">
              <a:rot lat="0" lon="0" rev="0"/>
            </a:camera>
            <a:lightRig rig="soft" dir="tl">
              <a:rot lat="0" lon="0" rev="20000000"/>
            </a:lightRig>
          </a:scene3d>
          <a:sp3d prstMaterial="matte">
            <a:bevelT w="63500" h="63500" prst="coolSlant"/>
          </a:sp3d>
        </a:effectStyle>
      </a:effectStyleLst>
      <a:bgFillStyleLst>
        <a:solidFill>
          <a:schemeClr val="phClr"/>
        </a:solidFill>
        <a:gradFill rotWithShape="1">
          <a:gsLst>
            <a:gs pos="0">
              <a:schemeClr val="phClr">
                <a:tint val="75000"/>
                <a:satMod val="400000"/>
              </a:schemeClr>
            </a:gs>
            <a:gs pos="20000">
              <a:schemeClr val="phClr">
                <a:tint val="80000"/>
                <a:satMod val="355000"/>
              </a:schemeClr>
            </a:gs>
            <a:gs pos="100000">
              <a:schemeClr val="phClr">
                <a:tint val="95000"/>
                <a:shade val="55000"/>
                <a:satMod val="355000"/>
              </a:schemeClr>
            </a:gs>
          </a:gsLst>
          <a:path path="circle">
            <a:fillToRect l="67500" t="35000" r="32500" b="65000"/>
          </a:path>
        </a:gradFill>
        <a:blipFill>
          <a:blip xmlns:r="http://schemas.openxmlformats.org/officeDocument/2006/relationships" r:embed="rId1">
            <a:duotone>
              <a:schemeClr val="phClr">
                <a:shade val="30000"/>
                <a:satMod val="120000"/>
              </a:schemeClr>
              <a:schemeClr val="phClr">
                <a:tint val="70000"/>
                <a:satMod val="250000"/>
              </a:schemeClr>
            </a:duotone>
          </a:blip>
          <a:tile tx="0" ty="0" sx="50000" sy="50000" flip="none" algn="t"/>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Foundry</Template>
  <TotalTime>0</TotalTime>
  <Words>1018</Words>
  <Application>Microsoft Office PowerPoint</Application>
  <PresentationFormat>Экран (4:3)</PresentationFormat>
  <Paragraphs>87</Paragraphs>
  <Slides>11</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11</vt:i4>
      </vt:variant>
    </vt:vector>
  </HeadingPairs>
  <TitlesOfParts>
    <vt:vector size="12" baseType="lpstr">
      <vt:lpstr>Литейная</vt:lpstr>
      <vt:lpstr>Практичне заняття 17(2 год.) Topic«Seeds. Subjunctive 2.» Grammar revision </vt:lpstr>
      <vt:lpstr>Слайд 2</vt:lpstr>
      <vt:lpstr>Слайд 3</vt:lpstr>
      <vt:lpstr>Слайд 4</vt:lpstr>
      <vt:lpstr>Слайд 5</vt:lpstr>
      <vt:lpstr>Слайд 6</vt:lpstr>
      <vt:lpstr>Слайд 7</vt:lpstr>
      <vt:lpstr>Put the verb into the correct form.</vt:lpstr>
      <vt:lpstr>Write a sentence with if … for each situation</vt:lpstr>
      <vt:lpstr>Write sentences beginning I wish … . </vt:lpstr>
      <vt:lpstr>Write your own sentences beginning I wish … .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Практичне заняття 17(2 год.) Topic«Seeds. Subjunctive 2.» Grammar revision </dc:title>
  <dc:creator>User</dc:creator>
  <cp:lastModifiedBy>User Windows</cp:lastModifiedBy>
  <cp:revision>1</cp:revision>
  <dcterms:created xsi:type="dcterms:W3CDTF">2024-08-22T18:19:39Z</dcterms:created>
  <dcterms:modified xsi:type="dcterms:W3CDTF">2024-08-22T18:26:15Z</dcterms:modified>
</cp:coreProperties>
</file>

<file path=docProps/thumbnail.jpeg>
</file>