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1"/>
  </p:sldMasterIdLst>
  <p:notesMasterIdLst>
    <p:notesMasterId r:id="rId16"/>
  </p:notesMasterIdLst>
  <p:handoutMasterIdLst>
    <p:handoutMasterId r:id="rId17"/>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Lst>
  <p:sldSz cx="12192000" cy="6858000"/>
  <p:notesSz cx="6858000" cy="9144000"/>
  <p:defaultTextStyle>
    <a:defPPr rtl="0">
      <a:defRPr lang="ru-RU"/>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DC421B8-8214-C6C6-DCDD-CD9660A64CA0}" v="258" dt="2024-08-21T16:33:18.390"/>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983" autoAdjust="0"/>
    <p:restoredTop sz="96623" autoAdjust="0"/>
  </p:normalViewPr>
  <p:slideViewPr>
    <p:cSldViewPr snapToGrid="0">
      <p:cViewPr varScale="1">
        <p:scale>
          <a:sx n="117" d="100"/>
          <a:sy n="117" d="100"/>
        </p:scale>
        <p:origin x="126" y="234"/>
      </p:cViewPr>
      <p:guideLst/>
    </p:cSldViewPr>
  </p:slideViewPr>
  <p:notesTextViewPr>
    <p:cViewPr>
      <p:scale>
        <a:sx n="1" d="1"/>
        <a:sy n="1" d="1"/>
      </p:scale>
      <p:origin x="0" y="0"/>
    </p:cViewPr>
  </p:notesTextViewPr>
  <p:notesViewPr>
    <p:cSldViewPr snapToGrid="0">
      <p:cViewPr varScale="1">
        <p:scale>
          <a:sx n="93" d="100"/>
          <a:sy n="93" d="100"/>
        </p:scale>
        <p:origin x="3708"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microsoft.com/office/2015/10/relationships/revisionInfo" Target="revisionInfo.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Vyacheslav Sukhan" userId="cc93cbb16f1026dd" providerId="Windows Live" clId="Web-{DDC421B8-8214-C6C6-DCDD-CD9660A64CA0}"/>
    <pc:docChg chg="addSld delSld modSld">
      <pc:chgData name="Vyacheslav Sukhan" userId="cc93cbb16f1026dd" providerId="Windows Live" clId="Web-{DDC421B8-8214-C6C6-DCDD-CD9660A64CA0}" dt="2024-08-21T16:33:16.984" v="230"/>
      <pc:docMkLst>
        <pc:docMk/>
      </pc:docMkLst>
      <pc:sldChg chg="modSp">
        <pc:chgData name="Vyacheslav Sukhan" userId="cc93cbb16f1026dd" providerId="Windows Live" clId="Web-{DDC421B8-8214-C6C6-DCDD-CD9660A64CA0}" dt="2024-08-21T16:27:12.703" v="36" actId="14100"/>
        <pc:sldMkLst>
          <pc:docMk/>
          <pc:sldMk cId="1194440229" sldId="256"/>
        </pc:sldMkLst>
        <pc:spChg chg="mod">
          <ac:chgData name="Vyacheslav Sukhan" userId="cc93cbb16f1026dd" providerId="Windows Live" clId="Web-{DDC421B8-8214-C6C6-DCDD-CD9660A64CA0}" dt="2024-08-21T16:26:44.280" v="25" actId="1076"/>
          <ac:spMkLst>
            <pc:docMk/>
            <pc:sldMk cId="1194440229" sldId="256"/>
            <ac:spMk id="2" creationId="{00000000-0000-0000-0000-000000000000}"/>
          </ac:spMkLst>
        </pc:spChg>
        <pc:spChg chg="mod">
          <ac:chgData name="Vyacheslav Sukhan" userId="cc93cbb16f1026dd" providerId="Windows Live" clId="Web-{DDC421B8-8214-C6C6-DCDD-CD9660A64CA0}" dt="2024-08-21T16:27:12.703" v="36" actId="14100"/>
          <ac:spMkLst>
            <pc:docMk/>
            <pc:sldMk cId="1194440229" sldId="256"/>
            <ac:spMk id="3" creationId="{00000000-0000-0000-0000-000000000000}"/>
          </ac:spMkLst>
        </pc:spChg>
      </pc:sldChg>
      <pc:sldChg chg="modSp new">
        <pc:chgData name="Vyacheslav Sukhan" userId="cc93cbb16f1026dd" providerId="Windows Live" clId="Web-{DDC421B8-8214-C6C6-DCDD-CD9660A64CA0}" dt="2024-08-21T16:27:34.657" v="47" actId="20577"/>
        <pc:sldMkLst>
          <pc:docMk/>
          <pc:sldMk cId="2567380858" sldId="257"/>
        </pc:sldMkLst>
        <pc:spChg chg="mod">
          <ac:chgData name="Vyacheslav Sukhan" userId="cc93cbb16f1026dd" providerId="Windows Live" clId="Web-{DDC421B8-8214-C6C6-DCDD-CD9660A64CA0}" dt="2024-08-21T16:27:22.500" v="40" actId="1076"/>
          <ac:spMkLst>
            <pc:docMk/>
            <pc:sldMk cId="2567380858" sldId="257"/>
            <ac:spMk id="2" creationId="{08D64278-28C8-7663-4BDA-273A5D536304}"/>
          </ac:spMkLst>
        </pc:spChg>
        <pc:spChg chg="mod">
          <ac:chgData name="Vyacheslav Sukhan" userId="cc93cbb16f1026dd" providerId="Windows Live" clId="Web-{DDC421B8-8214-C6C6-DCDD-CD9660A64CA0}" dt="2024-08-21T16:27:34.657" v="47" actId="20577"/>
          <ac:spMkLst>
            <pc:docMk/>
            <pc:sldMk cId="2567380858" sldId="257"/>
            <ac:spMk id="3" creationId="{9F93A21F-CA2E-C451-B71D-D954DA417E1A}"/>
          </ac:spMkLst>
        </pc:spChg>
      </pc:sldChg>
      <pc:sldChg chg="modSp new">
        <pc:chgData name="Vyacheslav Sukhan" userId="cc93cbb16f1026dd" providerId="Windows Live" clId="Web-{DDC421B8-8214-C6C6-DCDD-CD9660A64CA0}" dt="2024-08-21T16:28:21.158" v="72" actId="20577"/>
        <pc:sldMkLst>
          <pc:docMk/>
          <pc:sldMk cId="734496109" sldId="258"/>
        </pc:sldMkLst>
        <pc:spChg chg="mod">
          <ac:chgData name="Vyacheslav Sukhan" userId="cc93cbb16f1026dd" providerId="Windows Live" clId="Web-{DDC421B8-8214-C6C6-DCDD-CD9660A64CA0}" dt="2024-08-21T16:27:50.579" v="57" actId="1076"/>
          <ac:spMkLst>
            <pc:docMk/>
            <pc:sldMk cId="734496109" sldId="258"/>
            <ac:spMk id="2" creationId="{CBA2597C-85C3-7B90-E3D1-D3932724DE8E}"/>
          </ac:spMkLst>
        </pc:spChg>
        <pc:spChg chg="mod">
          <ac:chgData name="Vyacheslav Sukhan" userId="cc93cbb16f1026dd" providerId="Windows Live" clId="Web-{DDC421B8-8214-C6C6-DCDD-CD9660A64CA0}" dt="2024-08-21T16:28:21.158" v="72" actId="20577"/>
          <ac:spMkLst>
            <pc:docMk/>
            <pc:sldMk cId="734496109" sldId="258"/>
            <ac:spMk id="3" creationId="{839226ED-B934-1664-3282-7231349ED14C}"/>
          </ac:spMkLst>
        </pc:spChg>
      </pc:sldChg>
      <pc:sldChg chg="modSp new">
        <pc:chgData name="Vyacheslav Sukhan" userId="cc93cbb16f1026dd" providerId="Windows Live" clId="Web-{DDC421B8-8214-C6C6-DCDD-CD9660A64CA0}" dt="2024-08-21T16:28:39.190" v="83" actId="20577"/>
        <pc:sldMkLst>
          <pc:docMk/>
          <pc:sldMk cId="26476991" sldId="259"/>
        </pc:sldMkLst>
        <pc:spChg chg="mod">
          <ac:chgData name="Vyacheslav Sukhan" userId="cc93cbb16f1026dd" providerId="Windows Live" clId="Web-{DDC421B8-8214-C6C6-DCDD-CD9660A64CA0}" dt="2024-08-21T16:28:28.783" v="76" actId="1076"/>
          <ac:spMkLst>
            <pc:docMk/>
            <pc:sldMk cId="26476991" sldId="259"/>
            <ac:spMk id="2" creationId="{24082B72-AD28-1572-CB36-365E1D045A6A}"/>
          </ac:spMkLst>
        </pc:spChg>
        <pc:spChg chg="mod">
          <ac:chgData name="Vyacheslav Sukhan" userId="cc93cbb16f1026dd" providerId="Windows Live" clId="Web-{DDC421B8-8214-C6C6-DCDD-CD9660A64CA0}" dt="2024-08-21T16:28:39.190" v="83" actId="20577"/>
          <ac:spMkLst>
            <pc:docMk/>
            <pc:sldMk cId="26476991" sldId="259"/>
            <ac:spMk id="3" creationId="{458A79DB-D767-FB0B-0869-90FE3146CA06}"/>
          </ac:spMkLst>
        </pc:spChg>
      </pc:sldChg>
      <pc:sldChg chg="modSp new">
        <pc:chgData name="Vyacheslav Sukhan" userId="cc93cbb16f1026dd" providerId="Windows Live" clId="Web-{DDC421B8-8214-C6C6-DCDD-CD9660A64CA0}" dt="2024-08-21T16:28:57.863" v="94" actId="20577"/>
        <pc:sldMkLst>
          <pc:docMk/>
          <pc:sldMk cId="4103283933" sldId="260"/>
        </pc:sldMkLst>
        <pc:spChg chg="mod">
          <ac:chgData name="Vyacheslav Sukhan" userId="cc93cbb16f1026dd" providerId="Windows Live" clId="Web-{DDC421B8-8214-C6C6-DCDD-CD9660A64CA0}" dt="2024-08-21T16:28:44.925" v="84" actId="1076"/>
          <ac:spMkLst>
            <pc:docMk/>
            <pc:sldMk cId="4103283933" sldId="260"/>
            <ac:spMk id="2" creationId="{E2895D4B-47B2-4E37-1B91-EC0796732575}"/>
          </ac:spMkLst>
        </pc:spChg>
        <pc:spChg chg="mod">
          <ac:chgData name="Vyacheslav Sukhan" userId="cc93cbb16f1026dd" providerId="Windows Live" clId="Web-{DDC421B8-8214-C6C6-DCDD-CD9660A64CA0}" dt="2024-08-21T16:28:57.863" v="94" actId="20577"/>
          <ac:spMkLst>
            <pc:docMk/>
            <pc:sldMk cId="4103283933" sldId="260"/>
            <ac:spMk id="3" creationId="{F53B92DF-DEE6-7928-5F60-CA4180618B8C}"/>
          </ac:spMkLst>
        </pc:spChg>
      </pc:sldChg>
      <pc:sldChg chg="modSp new">
        <pc:chgData name="Vyacheslav Sukhan" userId="cc93cbb16f1026dd" providerId="Windows Live" clId="Web-{DDC421B8-8214-C6C6-DCDD-CD9660A64CA0}" dt="2024-08-21T16:29:21.816" v="105" actId="20577"/>
        <pc:sldMkLst>
          <pc:docMk/>
          <pc:sldMk cId="610743470" sldId="261"/>
        </pc:sldMkLst>
        <pc:spChg chg="mod">
          <ac:chgData name="Vyacheslav Sukhan" userId="cc93cbb16f1026dd" providerId="Windows Live" clId="Web-{DDC421B8-8214-C6C6-DCDD-CD9660A64CA0}" dt="2024-08-21T16:29:06.691" v="98" actId="1076"/>
          <ac:spMkLst>
            <pc:docMk/>
            <pc:sldMk cId="610743470" sldId="261"/>
            <ac:spMk id="2" creationId="{38FF27D0-4D5F-49FD-4110-CCDFE76377B3}"/>
          </ac:spMkLst>
        </pc:spChg>
        <pc:spChg chg="mod">
          <ac:chgData name="Vyacheslav Sukhan" userId="cc93cbb16f1026dd" providerId="Windows Live" clId="Web-{DDC421B8-8214-C6C6-DCDD-CD9660A64CA0}" dt="2024-08-21T16:29:21.816" v="105" actId="20577"/>
          <ac:spMkLst>
            <pc:docMk/>
            <pc:sldMk cId="610743470" sldId="261"/>
            <ac:spMk id="3" creationId="{01E95085-A113-3F6C-2397-B9AA87167F9D}"/>
          </ac:spMkLst>
        </pc:spChg>
      </pc:sldChg>
      <pc:sldChg chg="modSp new">
        <pc:chgData name="Vyacheslav Sukhan" userId="cc93cbb16f1026dd" providerId="Windows Live" clId="Web-{DDC421B8-8214-C6C6-DCDD-CD9660A64CA0}" dt="2024-08-21T16:30:08.224" v="134" actId="20577"/>
        <pc:sldMkLst>
          <pc:docMk/>
          <pc:sldMk cId="2671328210" sldId="262"/>
        </pc:sldMkLst>
        <pc:spChg chg="mod">
          <ac:chgData name="Vyacheslav Sukhan" userId="cc93cbb16f1026dd" providerId="Windows Live" clId="Web-{DDC421B8-8214-C6C6-DCDD-CD9660A64CA0}" dt="2024-08-21T16:29:50.161" v="126" actId="1076"/>
          <ac:spMkLst>
            <pc:docMk/>
            <pc:sldMk cId="2671328210" sldId="262"/>
            <ac:spMk id="2" creationId="{7FC675EB-729F-6996-5153-B0F275031A94}"/>
          </ac:spMkLst>
        </pc:spChg>
        <pc:spChg chg="mod">
          <ac:chgData name="Vyacheslav Sukhan" userId="cc93cbb16f1026dd" providerId="Windows Live" clId="Web-{DDC421B8-8214-C6C6-DCDD-CD9660A64CA0}" dt="2024-08-21T16:30:08.224" v="134" actId="20577"/>
          <ac:spMkLst>
            <pc:docMk/>
            <pc:sldMk cId="2671328210" sldId="262"/>
            <ac:spMk id="3" creationId="{EC133781-DFE7-2549-388A-7576F4E66788}"/>
          </ac:spMkLst>
        </pc:spChg>
      </pc:sldChg>
      <pc:sldChg chg="modSp new">
        <pc:chgData name="Vyacheslav Sukhan" userId="cc93cbb16f1026dd" providerId="Windows Live" clId="Web-{DDC421B8-8214-C6C6-DCDD-CD9660A64CA0}" dt="2024-08-21T16:30:38.116" v="145" actId="20577"/>
        <pc:sldMkLst>
          <pc:docMk/>
          <pc:sldMk cId="564132035" sldId="263"/>
        </pc:sldMkLst>
        <pc:spChg chg="mod">
          <ac:chgData name="Vyacheslav Sukhan" userId="cc93cbb16f1026dd" providerId="Windows Live" clId="Web-{DDC421B8-8214-C6C6-DCDD-CD9660A64CA0}" dt="2024-08-21T16:30:23.928" v="138" actId="1076"/>
          <ac:spMkLst>
            <pc:docMk/>
            <pc:sldMk cId="564132035" sldId="263"/>
            <ac:spMk id="2" creationId="{61FF4AE6-772B-5F95-B1DC-3803275CCC52}"/>
          </ac:spMkLst>
        </pc:spChg>
        <pc:spChg chg="mod">
          <ac:chgData name="Vyacheslav Sukhan" userId="cc93cbb16f1026dd" providerId="Windows Live" clId="Web-{DDC421B8-8214-C6C6-DCDD-CD9660A64CA0}" dt="2024-08-21T16:30:38.116" v="145" actId="20577"/>
          <ac:spMkLst>
            <pc:docMk/>
            <pc:sldMk cId="564132035" sldId="263"/>
            <ac:spMk id="3" creationId="{A531839D-CC30-D22E-E321-714E5357DEDB}"/>
          </ac:spMkLst>
        </pc:spChg>
      </pc:sldChg>
      <pc:sldChg chg="modSp new">
        <pc:chgData name="Vyacheslav Sukhan" userId="cc93cbb16f1026dd" providerId="Windows Live" clId="Web-{DDC421B8-8214-C6C6-DCDD-CD9660A64CA0}" dt="2024-08-21T16:31:10.464" v="158" actId="1076"/>
        <pc:sldMkLst>
          <pc:docMk/>
          <pc:sldMk cId="3877212567" sldId="264"/>
        </pc:sldMkLst>
        <pc:spChg chg="mod">
          <ac:chgData name="Vyacheslav Sukhan" userId="cc93cbb16f1026dd" providerId="Windows Live" clId="Web-{DDC421B8-8214-C6C6-DCDD-CD9660A64CA0}" dt="2024-08-21T16:30:50.413" v="149" actId="1076"/>
          <ac:spMkLst>
            <pc:docMk/>
            <pc:sldMk cId="3877212567" sldId="264"/>
            <ac:spMk id="2" creationId="{46472D05-7AF0-EFD1-7F9A-9D0ACD3CA16F}"/>
          </ac:spMkLst>
        </pc:spChg>
        <pc:spChg chg="mod">
          <ac:chgData name="Vyacheslav Sukhan" userId="cc93cbb16f1026dd" providerId="Windows Live" clId="Web-{DDC421B8-8214-C6C6-DCDD-CD9660A64CA0}" dt="2024-08-21T16:31:10.464" v="158" actId="1076"/>
          <ac:spMkLst>
            <pc:docMk/>
            <pc:sldMk cId="3877212567" sldId="264"/>
            <ac:spMk id="3" creationId="{93EB158B-2AAA-FBED-2C4D-8FA629C2AE88}"/>
          </ac:spMkLst>
        </pc:spChg>
      </pc:sldChg>
      <pc:sldChg chg="modSp new">
        <pc:chgData name="Vyacheslav Sukhan" userId="cc93cbb16f1026dd" providerId="Windows Live" clId="Web-{DDC421B8-8214-C6C6-DCDD-CD9660A64CA0}" dt="2024-08-21T16:31:29.855" v="169" actId="20577"/>
        <pc:sldMkLst>
          <pc:docMk/>
          <pc:sldMk cId="443486295" sldId="265"/>
        </pc:sldMkLst>
        <pc:spChg chg="mod">
          <ac:chgData name="Vyacheslav Sukhan" userId="cc93cbb16f1026dd" providerId="Windows Live" clId="Web-{DDC421B8-8214-C6C6-DCDD-CD9660A64CA0}" dt="2024-08-21T16:31:18.448" v="162" actId="1076"/>
          <ac:spMkLst>
            <pc:docMk/>
            <pc:sldMk cId="443486295" sldId="265"/>
            <ac:spMk id="2" creationId="{89A81C05-331F-A7B1-CDE6-030AF785CE9D}"/>
          </ac:spMkLst>
        </pc:spChg>
        <pc:spChg chg="mod">
          <ac:chgData name="Vyacheslav Sukhan" userId="cc93cbb16f1026dd" providerId="Windows Live" clId="Web-{DDC421B8-8214-C6C6-DCDD-CD9660A64CA0}" dt="2024-08-21T16:31:29.855" v="169" actId="20577"/>
          <ac:spMkLst>
            <pc:docMk/>
            <pc:sldMk cId="443486295" sldId="265"/>
            <ac:spMk id="3" creationId="{02B27CB3-5C0D-394C-33A6-B8F0C69D3CA5}"/>
          </ac:spMkLst>
        </pc:spChg>
      </pc:sldChg>
      <pc:sldChg chg="modSp new">
        <pc:chgData name="Vyacheslav Sukhan" userId="cc93cbb16f1026dd" providerId="Windows Live" clId="Web-{DDC421B8-8214-C6C6-DCDD-CD9660A64CA0}" dt="2024-08-21T16:31:56.028" v="184" actId="20577"/>
        <pc:sldMkLst>
          <pc:docMk/>
          <pc:sldMk cId="2783641598" sldId="266"/>
        </pc:sldMkLst>
        <pc:spChg chg="mod">
          <ac:chgData name="Vyacheslav Sukhan" userId="cc93cbb16f1026dd" providerId="Windows Live" clId="Web-{DDC421B8-8214-C6C6-DCDD-CD9660A64CA0}" dt="2024-08-21T16:31:36.902" v="172" actId="1076"/>
          <ac:spMkLst>
            <pc:docMk/>
            <pc:sldMk cId="2783641598" sldId="266"/>
            <ac:spMk id="2" creationId="{183F5F89-C5A4-C305-0A0C-023AABFB4CDA}"/>
          </ac:spMkLst>
        </pc:spChg>
        <pc:spChg chg="mod">
          <ac:chgData name="Vyacheslav Sukhan" userId="cc93cbb16f1026dd" providerId="Windows Live" clId="Web-{DDC421B8-8214-C6C6-DCDD-CD9660A64CA0}" dt="2024-08-21T16:31:56.028" v="184" actId="20577"/>
          <ac:spMkLst>
            <pc:docMk/>
            <pc:sldMk cId="2783641598" sldId="266"/>
            <ac:spMk id="3" creationId="{A39E6C92-E53D-1EE1-C10A-8E0F6E31F9C5}"/>
          </ac:spMkLst>
        </pc:spChg>
      </pc:sldChg>
      <pc:sldChg chg="modSp new">
        <pc:chgData name="Vyacheslav Sukhan" userId="cc93cbb16f1026dd" providerId="Windows Live" clId="Web-{DDC421B8-8214-C6C6-DCDD-CD9660A64CA0}" dt="2024-08-21T16:32:16.654" v="197" actId="20577"/>
        <pc:sldMkLst>
          <pc:docMk/>
          <pc:sldMk cId="3636388616" sldId="267"/>
        </pc:sldMkLst>
        <pc:spChg chg="mod">
          <ac:chgData name="Vyacheslav Sukhan" userId="cc93cbb16f1026dd" providerId="Windows Live" clId="Web-{DDC421B8-8214-C6C6-DCDD-CD9660A64CA0}" dt="2024-08-21T16:32:03.747" v="185" actId="1076"/>
          <ac:spMkLst>
            <pc:docMk/>
            <pc:sldMk cId="3636388616" sldId="267"/>
            <ac:spMk id="2" creationId="{E7C64559-A8B6-4EE0-48F0-327BA4B9CA70}"/>
          </ac:spMkLst>
        </pc:spChg>
        <pc:spChg chg="mod">
          <ac:chgData name="Vyacheslav Sukhan" userId="cc93cbb16f1026dd" providerId="Windows Live" clId="Web-{DDC421B8-8214-C6C6-DCDD-CD9660A64CA0}" dt="2024-08-21T16:32:16.654" v="197" actId="20577"/>
          <ac:spMkLst>
            <pc:docMk/>
            <pc:sldMk cId="3636388616" sldId="267"/>
            <ac:spMk id="3" creationId="{FAE7464D-5D3E-3A8E-84B2-AF3785914FA1}"/>
          </ac:spMkLst>
        </pc:spChg>
      </pc:sldChg>
      <pc:sldChg chg="modSp new">
        <pc:chgData name="Vyacheslav Sukhan" userId="cc93cbb16f1026dd" providerId="Windows Live" clId="Web-{DDC421B8-8214-C6C6-DCDD-CD9660A64CA0}" dt="2024-08-21T16:32:49.795" v="214" actId="20577"/>
        <pc:sldMkLst>
          <pc:docMk/>
          <pc:sldMk cId="460828490" sldId="268"/>
        </pc:sldMkLst>
        <pc:spChg chg="mod">
          <ac:chgData name="Vyacheslav Sukhan" userId="cc93cbb16f1026dd" providerId="Windows Live" clId="Web-{DDC421B8-8214-C6C6-DCDD-CD9660A64CA0}" dt="2024-08-21T16:32:24.591" v="200" actId="1076"/>
          <ac:spMkLst>
            <pc:docMk/>
            <pc:sldMk cId="460828490" sldId="268"/>
            <ac:spMk id="2" creationId="{F9800DE3-9C07-9B8C-7926-9CF756FBD4EA}"/>
          </ac:spMkLst>
        </pc:spChg>
        <pc:spChg chg="mod">
          <ac:chgData name="Vyacheslav Sukhan" userId="cc93cbb16f1026dd" providerId="Windows Live" clId="Web-{DDC421B8-8214-C6C6-DCDD-CD9660A64CA0}" dt="2024-08-21T16:32:49.795" v="214" actId="20577"/>
          <ac:spMkLst>
            <pc:docMk/>
            <pc:sldMk cId="460828490" sldId="268"/>
            <ac:spMk id="3" creationId="{414ACF2C-A388-8643-3A8E-047404FCF4D9}"/>
          </ac:spMkLst>
        </pc:spChg>
      </pc:sldChg>
      <pc:sldChg chg="modSp new">
        <pc:chgData name="Vyacheslav Sukhan" userId="cc93cbb16f1026dd" providerId="Windows Live" clId="Web-{DDC421B8-8214-C6C6-DCDD-CD9660A64CA0}" dt="2024-08-21T16:33:14.687" v="229" actId="1076"/>
        <pc:sldMkLst>
          <pc:docMk/>
          <pc:sldMk cId="905237713" sldId="269"/>
        </pc:sldMkLst>
        <pc:spChg chg="mod">
          <ac:chgData name="Vyacheslav Sukhan" userId="cc93cbb16f1026dd" providerId="Windows Live" clId="Web-{DDC421B8-8214-C6C6-DCDD-CD9660A64CA0}" dt="2024-08-21T16:32:57.671" v="218" actId="1076"/>
          <ac:spMkLst>
            <pc:docMk/>
            <pc:sldMk cId="905237713" sldId="269"/>
            <ac:spMk id="2" creationId="{3D206BB2-DB3D-7553-D41F-55AA374B606B}"/>
          </ac:spMkLst>
        </pc:spChg>
        <pc:spChg chg="mod">
          <ac:chgData name="Vyacheslav Sukhan" userId="cc93cbb16f1026dd" providerId="Windows Live" clId="Web-{DDC421B8-8214-C6C6-DCDD-CD9660A64CA0}" dt="2024-08-21T16:33:14.687" v="229" actId="1076"/>
          <ac:spMkLst>
            <pc:docMk/>
            <pc:sldMk cId="905237713" sldId="269"/>
            <ac:spMk id="3" creationId="{3623F015-52C2-0BC4-0350-FCC1537E57FA}"/>
          </ac:spMkLst>
        </pc:spChg>
      </pc:sldChg>
      <pc:sldChg chg="new del">
        <pc:chgData name="Vyacheslav Sukhan" userId="cc93cbb16f1026dd" providerId="Windows Live" clId="Web-{DDC421B8-8214-C6C6-DCDD-CD9660A64CA0}" dt="2024-08-21T16:33:16.984" v="230"/>
        <pc:sldMkLst>
          <pc:docMk/>
          <pc:sldMk cId="2824788878" sldId="270"/>
        </pc:sldMkLst>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a:extLst>
              <a:ext uri="{FF2B5EF4-FFF2-40B4-BE49-F238E27FC236}">
                <a16:creationId xmlns:a16="http://schemas.microsoft.com/office/drawing/2014/main" id="{18F4DFC5-E278-45BD-8C86-73EFA730B66B}"/>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a:extLst>
              <a:ext uri="{FF2B5EF4-FFF2-40B4-BE49-F238E27FC236}">
                <a16:creationId xmlns:a16="http://schemas.microsoft.com/office/drawing/2014/main" id="{0716496A-7374-4DA6-9B5D-E2BB0AC3CF7F}"/>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D9DFA32-3086-456A-908E-517273C9B9CF}" type="datetime1">
              <a:rPr lang="ru-RU" smtClean="0"/>
              <a:t>21.08.2024</a:t>
            </a:fld>
            <a:endParaRPr lang="ru-RU"/>
          </a:p>
        </p:txBody>
      </p:sp>
      <p:sp>
        <p:nvSpPr>
          <p:cNvPr id="4" name="Нижний колонтитул 3">
            <a:extLst>
              <a:ext uri="{FF2B5EF4-FFF2-40B4-BE49-F238E27FC236}">
                <a16:creationId xmlns:a16="http://schemas.microsoft.com/office/drawing/2014/main" id="{AB18F4BD-F1C3-4A35-8D73-CD5398895F5C}"/>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a:extLst>
              <a:ext uri="{FF2B5EF4-FFF2-40B4-BE49-F238E27FC236}">
                <a16:creationId xmlns:a16="http://schemas.microsoft.com/office/drawing/2014/main" id="{2ED9A6A4-5386-4A58-A887-D0FA63008E51}"/>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4A0D45F-9DBE-4332-992B-8E59AFFEBD76}" type="slidenum">
              <a:rPr lang="ru-RU" smtClean="0"/>
              <a:t>‹#›</a:t>
            </a:fld>
            <a:endParaRPr lang="ru-RU"/>
          </a:p>
        </p:txBody>
      </p:sp>
    </p:spTree>
    <p:extLst>
      <p:ext uri="{BB962C8B-B14F-4D97-AF65-F5344CB8AC3E}">
        <p14:creationId xmlns:p14="http://schemas.microsoft.com/office/powerpoint/2010/main" val="381446484"/>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noProof="0"/>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3ACFCF5-89C6-4F5F-83E2-3B94554EBFAF}" type="datetime1">
              <a:rPr lang="ru-RU" smtClean="0"/>
              <a:pPr/>
              <a:t>21.08.2024</a:t>
            </a:fld>
            <a:endParaRPr lang="ru-RU" dirty="0"/>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ru-RU" noProof="0"/>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ru-RU" noProof="0"/>
              <a:t>Щелкните, чтобы изменить стили текста образца слайда</a:t>
            </a:r>
          </a:p>
          <a:p>
            <a:pPr lvl="1"/>
            <a:r>
              <a:rPr lang="ru-RU" noProof="0"/>
              <a:t>Второй уровень</a:t>
            </a:r>
          </a:p>
          <a:p>
            <a:pPr lvl="2"/>
            <a:r>
              <a:rPr lang="ru-RU" noProof="0"/>
              <a:t>Третий уровень</a:t>
            </a:r>
          </a:p>
          <a:p>
            <a:pPr lvl="3"/>
            <a:r>
              <a:rPr lang="ru-RU" noProof="0"/>
              <a:t>Четвертый уровень</a:t>
            </a:r>
          </a:p>
          <a:p>
            <a:pPr lvl="4"/>
            <a:r>
              <a:rPr lang="ru-RU" noProof="0"/>
              <a:t>Пятый уровень</a:t>
            </a:r>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noProof="0"/>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8AC3529-9EB8-4093-9B6B-A4685D336D3A}" type="slidenum">
              <a:rPr lang="ru-RU" noProof="0" smtClean="0"/>
              <a:t>‹#›</a:t>
            </a:fld>
            <a:endParaRPr lang="ru-RU" noProof="0"/>
          </a:p>
        </p:txBody>
      </p:sp>
    </p:spTree>
    <p:extLst>
      <p:ext uri="{BB962C8B-B14F-4D97-AF65-F5344CB8AC3E}">
        <p14:creationId xmlns:p14="http://schemas.microsoft.com/office/powerpoint/2010/main" val="4202527357"/>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a:p>
        </p:txBody>
      </p:sp>
      <p:sp>
        <p:nvSpPr>
          <p:cNvPr id="4" name="Номер слайда 3"/>
          <p:cNvSpPr>
            <a:spLocks noGrp="1"/>
          </p:cNvSpPr>
          <p:nvPr>
            <p:ph type="sldNum" sz="quarter" idx="5"/>
          </p:nvPr>
        </p:nvSpPr>
        <p:spPr/>
        <p:txBody>
          <a:bodyPr/>
          <a:lstStyle/>
          <a:p>
            <a:fld id="{D8AC3529-9EB8-4093-9B6B-A4685D336D3A}" type="slidenum">
              <a:rPr lang="ru-RU" smtClean="0"/>
              <a:t>1</a:t>
            </a:fld>
            <a:endParaRPr lang="ru-RU"/>
          </a:p>
        </p:txBody>
      </p:sp>
    </p:spTree>
    <p:extLst>
      <p:ext uri="{BB962C8B-B14F-4D97-AF65-F5344CB8AC3E}">
        <p14:creationId xmlns:p14="http://schemas.microsoft.com/office/powerpoint/2010/main" val="22803899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bg>
      <p:bgPr>
        <a:solidFill>
          <a:schemeClr val="accent2"/>
        </a:solidFill>
        <a:effectLst/>
      </p:bgPr>
    </p:bg>
    <p:spTree>
      <p:nvGrpSpPr>
        <p:cNvPr id="1" name=""/>
        <p:cNvGrpSpPr/>
        <p:nvPr/>
      </p:nvGrpSpPr>
      <p:grpSpPr>
        <a:xfrm>
          <a:off x="0" y="0"/>
          <a:ext cx="0" cy="0"/>
          <a:chOff x="0" y="0"/>
          <a:chExt cx="0" cy="0"/>
        </a:xfrm>
      </p:grpSpPr>
      <p:sp>
        <p:nvSpPr>
          <p:cNvPr id="2" name="Заголовок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lgn="ctr">
              <a:defRPr sz="3800">
                <a:solidFill>
                  <a:srgbClr val="262626"/>
                </a:solidFill>
              </a:defRPr>
            </a:lvl1pPr>
          </a:lstStyle>
          <a:p>
            <a:pPr rtl="0"/>
            <a:r>
              <a:rPr lang="ru-RU" noProof="0"/>
              <a:t>Образец заголовка</a:t>
            </a:r>
          </a:p>
        </p:txBody>
      </p:sp>
      <p:sp>
        <p:nvSpPr>
          <p:cNvPr id="3" name="Подзаголовок 2"/>
          <p:cNvSpPr>
            <a:spLocks noGrp="1"/>
          </p:cNvSpPr>
          <p:nvPr>
            <p:ph type="subTitle" idx="1"/>
          </p:nvPr>
        </p:nvSpPr>
        <p:spPr>
          <a:xfrm>
            <a:off x="2695194" y="4352544"/>
            <a:ext cx="6801612" cy="1239894"/>
          </a:xfrm>
          <a:noFill/>
        </p:spPr>
        <p:txBody>
          <a:bodyPr rtlCol="0">
            <a:normAutofit/>
          </a:bodyPr>
          <a:lstStyle>
            <a:lvl1pPr marL="0" indent="0" algn="ctr">
              <a:buNone/>
              <a:defRPr sz="2000">
                <a:solidFill>
                  <a:schemeClr val="tx1">
                    <a:lumMod val="75000"/>
                    <a:lumOff val="25000"/>
                  </a:schemeClr>
                </a:solidFill>
                <a:latin typeface="Calibri" panose="020F050202020403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pPr rtl="0"/>
            <a:r>
              <a:rPr lang="ru-RU" noProof="0"/>
              <a:t>Образец подзаголовка</a:t>
            </a:r>
          </a:p>
        </p:txBody>
      </p:sp>
      <p:sp>
        <p:nvSpPr>
          <p:cNvPr id="7" name="Дата 6"/>
          <p:cNvSpPr>
            <a:spLocks noGrp="1"/>
          </p:cNvSpPr>
          <p:nvPr>
            <p:ph type="dt" sz="half" idx="10"/>
          </p:nvPr>
        </p:nvSpPr>
        <p:spPr/>
        <p:txBody>
          <a:bodyPr rtlCol="0"/>
          <a:lstStyle/>
          <a:p>
            <a:pPr rtl="0"/>
            <a:fld id="{42F8595B-9DBD-4041-8F66-AB8726308C58}"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85CA10B-1F12-4617-BEB4-C0A9411D9269}" type="datetime1">
              <a:rPr lang="ru-RU" noProof="0" smtClean="0"/>
              <a:t>21.08.2024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653112" y="937260"/>
            <a:ext cx="1298608" cy="4983480"/>
          </a:xfrm>
        </p:spPr>
        <p:txBody>
          <a:bodyPr vert="eaVert"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a:xfrm>
            <a:off x="2231136" y="937260"/>
            <a:ext cx="6198489" cy="4983480"/>
          </a:xfrm>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CAA6825-6127-4637-B72C-C3AC3780FAD8}" type="datetime1">
              <a:rPr lang="ru-RU" noProof="0" smtClean="0"/>
              <a:t>21.08.2024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idx="1" hasCustomPrompt="1"/>
          </p:nvPr>
        </p:nvSpPr>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7" name="Дата 6"/>
          <p:cNvSpPr>
            <a:spLocks noGrp="1"/>
          </p:cNvSpPr>
          <p:nvPr>
            <p:ph type="dt" sz="half" idx="10"/>
          </p:nvPr>
        </p:nvSpPr>
        <p:spPr/>
        <p:txBody>
          <a:bodyPr rtlCol="0"/>
          <a:lstStyle/>
          <a:p>
            <a:pPr rtl="0"/>
            <a:fld id="{28BD59A8-C393-4E06-9D1B-19B8D088A842}"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Pr>
        <a:solidFill>
          <a:schemeClr val="accent1"/>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defRPr sz="3800">
                <a:solidFill>
                  <a:srgbClr val="262626"/>
                </a:solidFill>
              </a:defRPr>
            </a:lvl1pPr>
          </a:lstStyle>
          <a:p>
            <a:pPr rtl="0"/>
            <a:r>
              <a:rPr lang="ru-RU" noProof="0"/>
              <a:t>Образец заголовка</a:t>
            </a:r>
          </a:p>
        </p:txBody>
      </p:sp>
      <p:sp>
        <p:nvSpPr>
          <p:cNvPr id="3" name="Текст 2"/>
          <p:cNvSpPr>
            <a:spLocks noGrp="1"/>
          </p:cNvSpPr>
          <p:nvPr>
            <p:ph type="body" idx="1" hasCustomPrompt="1"/>
          </p:nvPr>
        </p:nvSpPr>
        <p:spPr>
          <a:xfrm>
            <a:off x="2695194" y="4352465"/>
            <a:ext cx="6801612" cy="1265082"/>
          </a:xfrm>
        </p:spPr>
        <p:txBody>
          <a:bodyPr rtlCol="0"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A5DE9FE7-6980-43A5-BE22-FDED6FC28500}"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sz="half" idx="1" hasCustomPrompt="1"/>
          </p:nvPr>
        </p:nvSpPr>
        <p:spPr>
          <a:xfrm>
            <a:off x="1581912" y="2638044"/>
            <a:ext cx="4271771"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Объект 3"/>
          <p:cNvSpPr>
            <a:spLocks noGrp="1"/>
          </p:cNvSpPr>
          <p:nvPr>
            <p:ph sz="half" idx="2" hasCustomPrompt="1"/>
          </p:nvPr>
        </p:nvSpPr>
        <p:spPr>
          <a:xfrm>
            <a:off x="6338315" y="2638044"/>
            <a:ext cx="4270247"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8" name="Дата 7"/>
          <p:cNvSpPr>
            <a:spLocks noGrp="1"/>
          </p:cNvSpPr>
          <p:nvPr>
            <p:ph type="dt" sz="half" idx="10"/>
          </p:nvPr>
        </p:nvSpPr>
        <p:spPr/>
        <p:txBody>
          <a:bodyPr rtlCol="0"/>
          <a:lstStyle/>
          <a:p>
            <a:pPr rtl="0"/>
            <a:fld id="{C139DC04-ED46-4F0C-BDB2-900C3B1935FE}" type="datetime1">
              <a:rPr lang="ru-RU" noProof="0" smtClean="0"/>
              <a:t>21.08.2024</a:t>
            </a:fld>
            <a:endParaRPr lang="ru-RU" noProof="0"/>
          </a:p>
        </p:txBody>
      </p:sp>
      <p:sp>
        <p:nvSpPr>
          <p:cNvPr id="9" name="Нижний колонтитул 8"/>
          <p:cNvSpPr>
            <a:spLocks noGrp="1"/>
          </p:cNvSpPr>
          <p:nvPr>
            <p:ph type="ftr" sz="quarter" idx="11"/>
          </p:nvPr>
        </p:nvSpPr>
        <p:spPr/>
        <p:txBody>
          <a:bodyPr rtlCol="0"/>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Текст 2"/>
          <p:cNvSpPr>
            <a:spLocks noGrp="1"/>
          </p:cNvSpPr>
          <p:nvPr>
            <p:ph type="body" idx="1" hasCustomPrompt="1"/>
          </p:nvPr>
        </p:nvSpPr>
        <p:spPr>
          <a:xfrm>
            <a:off x="158343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4" name="Объект 3"/>
          <p:cNvSpPr>
            <a:spLocks noGrp="1"/>
          </p:cNvSpPr>
          <p:nvPr>
            <p:ph sz="half" idx="2" hasCustomPrompt="1"/>
          </p:nvPr>
        </p:nvSpPr>
        <p:spPr>
          <a:xfrm>
            <a:off x="1583436" y="3143250"/>
            <a:ext cx="4270248"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6" name="Объект 5"/>
          <p:cNvSpPr>
            <a:spLocks noGrp="1"/>
          </p:cNvSpPr>
          <p:nvPr>
            <p:ph sz="quarter" idx="4" hasCustomPrompt="1"/>
          </p:nvPr>
        </p:nvSpPr>
        <p:spPr>
          <a:xfrm>
            <a:off x="6338316" y="3143250"/>
            <a:ext cx="4253484"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11" name="Текст 4"/>
          <p:cNvSpPr>
            <a:spLocks noGrp="1"/>
          </p:cNvSpPr>
          <p:nvPr>
            <p:ph type="body" sz="quarter" idx="13" hasCustomPrompt="1"/>
          </p:nvPr>
        </p:nvSpPr>
        <p:spPr>
          <a:xfrm>
            <a:off x="633831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D17AE27B-C495-4283-9A22-AF05A51B5C75}"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
        <p:nvSpPr>
          <p:cNvPr id="10" name="Заголовок 9"/>
          <p:cNvSpPr>
            <a:spLocks noGrp="1"/>
          </p:cNvSpPr>
          <p:nvPr>
            <p:ph type="title"/>
          </p:nvPr>
        </p:nvSpPr>
        <p:spPr/>
        <p:txBody>
          <a:bodyPr rtlCol="0"/>
          <a:lstStyle/>
          <a:p>
            <a:pPr rtl="0"/>
            <a:r>
              <a:rPr lang="ru-RU" noProof="0"/>
              <a:t>Образец заголовка</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Дата 2"/>
          <p:cNvSpPr>
            <a:spLocks noGrp="1"/>
          </p:cNvSpPr>
          <p:nvPr>
            <p:ph type="dt" sz="half" idx="10"/>
          </p:nvPr>
        </p:nvSpPr>
        <p:spPr/>
        <p:txBody>
          <a:bodyPr rtlCol="0"/>
          <a:lstStyle/>
          <a:p>
            <a:pPr rtl="0"/>
            <a:fld id="{908C3238-EA94-4F40-BF92-EA531A5C9AB8}" type="datetime1">
              <a:rPr lang="ru-RU" noProof="0" smtClean="0"/>
              <a:t>21.08.2024</a:t>
            </a:fld>
            <a:endParaRPr lang="ru-RU" noProof="0"/>
          </a:p>
        </p:txBody>
      </p:sp>
      <p:sp>
        <p:nvSpPr>
          <p:cNvPr id="4" name="Нижний колонтитул 3"/>
          <p:cNvSpPr>
            <a:spLocks noGrp="1"/>
          </p:cNvSpPr>
          <p:nvPr>
            <p:ph type="ftr" sz="quarter" idx="11"/>
          </p:nvPr>
        </p:nvSpPr>
        <p:spPr/>
        <p:txBody>
          <a:bodyPr rtlCol="0"/>
          <a:lstStyle/>
          <a:p>
            <a:pPr rtl="0"/>
            <a:endParaRPr lang="ru-RU" noProof="0"/>
          </a:p>
        </p:txBody>
      </p:sp>
      <p:sp>
        <p:nvSpPr>
          <p:cNvPr id="5" name="Номер слайда 4"/>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rtlCol="0"/>
          <a:lstStyle/>
          <a:p>
            <a:pPr rtl="0"/>
            <a:fld id="{CCEC7307-608D-43BB-8E86-8627538EC8E9}" type="datetime1">
              <a:rPr lang="ru-RU" noProof="0" smtClean="0"/>
              <a:t>21.08.2024</a:t>
            </a:fld>
            <a:endParaRPr lang="ru-RU" noProof="0"/>
          </a:p>
        </p:txBody>
      </p:sp>
      <p:sp>
        <p:nvSpPr>
          <p:cNvPr id="3" name="Нижний колонтитул 2"/>
          <p:cNvSpPr>
            <a:spLocks noGrp="1"/>
          </p:cNvSpPr>
          <p:nvPr>
            <p:ph type="ftr" sz="quarter" idx="11"/>
          </p:nvPr>
        </p:nvSpPr>
        <p:spPr/>
        <p:txBody>
          <a:bodyPr rtlCol="0"/>
          <a:lstStyle/>
          <a:p>
            <a:pPr rtl="0"/>
            <a:endParaRPr lang="ru-RU" noProof="0"/>
          </a:p>
        </p:txBody>
      </p:sp>
      <p:sp>
        <p:nvSpPr>
          <p:cNvPr id="4" name="Номер слайда 3"/>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6" name="Прямоугольник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4672" y="2243828"/>
            <a:ext cx="4486656" cy="1141497"/>
          </a:xfrm>
          <a:solidFill>
            <a:srgbClr val="FFFFFF"/>
          </a:solidFill>
          <a:ln>
            <a:solidFill>
              <a:srgbClr val="404040"/>
            </a:solidFill>
          </a:ln>
        </p:spPr>
        <p:txBody>
          <a:bodyPr rtlCol="0" anchor="ctr" anchorCtr="1">
            <a:normAutofit/>
          </a:bodyPr>
          <a:lstStyle>
            <a:lvl1pPr>
              <a:defRPr sz="2200">
                <a:solidFill>
                  <a:srgbClr val="262626"/>
                </a:solidFill>
              </a:defRPr>
            </a:lvl1pPr>
          </a:lstStyle>
          <a:p>
            <a:pPr rtl="0"/>
            <a:r>
              <a:rPr lang="ru-RU" noProof="0"/>
              <a:t>Образец заголовка</a:t>
            </a:r>
          </a:p>
        </p:txBody>
      </p:sp>
      <p:sp>
        <p:nvSpPr>
          <p:cNvPr id="3" name="Объект 2"/>
          <p:cNvSpPr>
            <a:spLocks noGrp="1"/>
          </p:cNvSpPr>
          <p:nvPr>
            <p:ph idx="1" hasCustomPrompt="1"/>
          </p:nvPr>
        </p:nvSpPr>
        <p:spPr>
          <a:xfrm>
            <a:off x="6736080" y="804672"/>
            <a:ext cx="4815840" cy="5248656"/>
          </a:xfrm>
        </p:spPr>
        <p:txBody>
          <a:bodyPr rtlCol="0">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latin typeface="Calibri" panose="020F0502020204030204" pitchFamily="34" charset="0"/>
              </a:defRPr>
            </a:lvl5pPr>
            <a:lvl6pPr>
              <a:defRPr sz="1600"/>
            </a:lvl6pPr>
            <a:lvl7pPr>
              <a:defRPr sz="1600"/>
            </a:lvl7pPr>
            <a:lvl8pPr>
              <a:defRPr sz="1600"/>
            </a:lvl8pPr>
            <a:lvl9pPr>
              <a:defRPr sz="16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Текст 3"/>
          <p:cNvSpPr>
            <a:spLocks noGrp="1"/>
          </p:cNvSpPr>
          <p:nvPr>
            <p:ph type="body" sz="half" idx="2" hasCustomPrompt="1"/>
          </p:nvPr>
        </p:nvSpPr>
        <p:spPr>
          <a:xfrm>
            <a:off x="1115568" y="3549918"/>
            <a:ext cx="3794760" cy="2194036"/>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9" name="Дата 8"/>
          <p:cNvSpPr>
            <a:spLocks noGrp="1"/>
          </p:cNvSpPr>
          <p:nvPr>
            <p:ph type="dt" sz="half" idx="10"/>
          </p:nvPr>
        </p:nvSpPr>
        <p:spPr/>
        <p:txBody>
          <a:bodyPr rtlCol="0"/>
          <a:lstStyle/>
          <a:p>
            <a:pPr rtl="0"/>
            <a:fld id="{B749A6E7-F24F-4D27-B663-4B9BA50104C1}" type="datetime1">
              <a:rPr lang="ru-RU" noProof="0" smtClean="0"/>
              <a:t>21.08.2024</a:t>
            </a:fld>
            <a:endParaRPr lang="ru-RU" noProof="0"/>
          </a:p>
        </p:txBody>
      </p:sp>
      <p:sp>
        <p:nvSpPr>
          <p:cNvPr id="10" name="Нижний колонтитул 9"/>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1" name="Номер слайда 10"/>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18" name="Прямоугольник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8523" y="2243828"/>
            <a:ext cx="4494998" cy="1134640"/>
          </a:xfrm>
          <a:solidFill>
            <a:srgbClr val="FFFFFF"/>
          </a:solidFill>
          <a:ln>
            <a:solidFill>
              <a:srgbClr val="404040"/>
            </a:solidFill>
          </a:ln>
        </p:spPr>
        <p:txBody>
          <a:bodyPr rtlCol="0" anchor="ctr" anchorCtr="1">
            <a:noAutofit/>
          </a:bodyPr>
          <a:lstStyle>
            <a:lvl1pPr>
              <a:defRPr sz="2200">
                <a:solidFill>
                  <a:srgbClr val="262626"/>
                </a:solidFill>
              </a:defRPr>
            </a:lvl1pPr>
          </a:lstStyle>
          <a:p>
            <a:pPr rtl="0"/>
            <a:r>
              <a:rPr lang="ru-RU" noProof="0"/>
              <a:t>Образец заголовка</a:t>
            </a:r>
          </a:p>
        </p:txBody>
      </p:sp>
      <p:sp>
        <p:nvSpPr>
          <p:cNvPr id="3" name="Рисунок 2"/>
          <p:cNvSpPr>
            <a:spLocks noGrp="1" noChangeAspect="1"/>
          </p:cNvSpPr>
          <p:nvPr>
            <p:ph type="pic" idx="1" hasCustomPrompt="1"/>
          </p:nvPr>
        </p:nvSpPr>
        <p:spPr>
          <a:xfrm>
            <a:off x="6095999" y="0"/>
            <a:ext cx="6102097" cy="6858000"/>
          </a:xfrm>
          <a:solidFill>
            <a:schemeClr val="bg1">
              <a:lumMod val="75000"/>
            </a:schemeClr>
          </a:solidFill>
        </p:spPr>
        <p:txBody>
          <a:bodyPr rtlCol="0" anchor="t"/>
          <a:lstStyle>
            <a:lvl1pPr marL="0" indent="0">
              <a:buNone/>
              <a:defRPr sz="3200">
                <a:solidFill>
                  <a:schemeClr val="bg1">
                    <a:lumMod val="85000"/>
                    <a:lumOff val="15000"/>
                  </a:schemeClr>
                </a:solidFill>
                <a:latin typeface="Calibri" panose="020F0502020204030204" pitchFamily="34" charset="0"/>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ru-RU" noProof="0"/>
              <a:t>Щелкните значок, чтобы добавить фото</a:t>
            </a:r>
          </a:p>
        </p:txBody>
      </p:sp>
      <p:sp>
        <p:nvSpPr>
          <p:cNvPr id="4" name="Текст 3"/>
          <p:cNvSpPr>
            <a:spLocks noGrp="1"/>
          </p:cNvSpPr>
          <p:nvPr>
            <p:ph type="body" sz="half" idx="2" hasCustomPrompt="1"/>
          </p:nvPr>
        </p:nvSpPr>
        <p:spPr>
          <a:xfrm>
            <a:off x="1115568" y="3549918"/>
            <a:ext cx="3794760" cy="2194037"/>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8" name="Дата 7"/>
          <p:cNvSpPr>
            <a:spLocks noGrp="1"/>
          </p:cNvSpPr>
          <p:nvPr>
            <p:ph type="dt" sz="half" idx="10"/>
          </p:nvPr>
        </p:nvSpPr>
        <p:spPr/>
        <p:txBody>
          <a:bodyPr rtlCol="0"/>
          <a:lstStyle>
            <a:lvl1pPr>
              <a:defRPr>
                <a:solidFill>
                  <a:srgbClr val="FFFFFF"/>
                </a:solidFill>
                <a:effectLst>
                  <a:outerShdw blurRad="50800" dist="38100" dir="2700000" algn="tl" rotWithShape="0">
                    <a:prstClr val="black">
                      <a:alpha val="43000"/>
                    </a:prstClr>
                  </a:outerShdw>
                </a:effectLst>
              </a:defRPr>
            </a:lvl1pPr>
          </a:lstStyle>
          <a:p>
            <a:pPr rtl="0"/>
            <a:fld id="{DD8657C7-5D29-4D96-BBB0-A7486626B51E}" type="datetime1">
              <a:rPr lang="ru-RU" noProof="0" smtClean="0"/>
              <a:t>21.08.2024</a:t>
            </a:fld>
            <a:endParaRPr lang="ru-RU" noProof="0"/>
          </a:p>
        </p:txBody>
      </p:sp>
      <p:sp>
        <p:nvSpPr>
          <p:cNvPr id="9" name="Нижний колонтитул 8"/>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pPr rtl="0"/>
            <a:r>
              <a:rPr lang="ru-RU" noProof="0"/>
              <a:t>Образец заголовка</a:t>
            </a:r>
          </a:p>
        </p:txBody>
      </p:sp>
      <p:sp>
        <p:nvSpPr>
          <p:cNvPr id="3" name="Текст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rtl="0"/>
            <a:r>
              <a:rPr lang="ru-RU" noProof="0"/>
              <a:t>Образец текста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latin typeface="Calibri" panose="020F0502020204030204" pitchFamily="34" charset="0"/>
                <a:cs typeface="Calibri" panose="020F0502020204030204" pitchFamily="34" charset="0"/>
              </a:defRPr>
            </a:lvl1pPr>
          </a:lstStyle>
          <a:p>
            <a:fld id="{EF2B85EF-ACCE-4117-9ED7-05147DBC5241}" type="datetime1">
              <a:rPr lang="ru-RU" noProof="0" smtClean="0"/>
              <a:t>21.08.2024</a:t>
            </a:fld>
            <a:endParaRPr lang="ru-RU" noProof="0" dirty="0">
              <a:latin typeface="Calibri" panose="020F0502020204030204" pitchFamily="34" charset="0"/>
              <a:cs typeface="Calibri" panose="020F0502020204030204" pitchFamily="34" charset="0"/>
            </a:endParaRPr>
          </a:p>
        </p:txBody>
      </p:sp>
      <p:sp>
        <p:nvSpPr>
          <p:cNvPr id="5" name="Нижний колонтитул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latin typeface="Calibri" panose="020F0502020204030204" pitchFamily="34" charset="0"/>
                <a:cs typeface="Calibri" panose="020F0502020204030204" pitchFamily="34" charset="0"/>
              </a:defRPr>
            </a:lvl1pPr>
          </a:lstStyle>
          <a:p>
            <a:endParaRPr lang="ru-RU" noProof="0">
              <a:latin typeface="Calibri" panose="020F0502020204030204" pitchFamily="34" charset="0"/>
              <a:cs typeface="Calibri" panose="020F0502020204030204" pitchFamily="34" charset="0"/>
            </a:endParaRPr>
          </a:p>
        </p:txBody>
      </p:sp>
      <p:sp>
        <p:nvSpPr>
          <p:cNvPr id="6" name="Номер слайда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latin typeface="Calibri" panose="020F0502020204030204" pitchFamily="34" charset="0"/>
                <a:cs typeface="Calibri" panose="020F0502020204030204" pitchFamily="34" charset="0"/>
              </a:defRPr>
            </a:lvl1pPr>
          </a:lstStyle>
          <a:p>
            <a:fld id="{8A7A6979-0714-4377-B894-6BE4C2D6E202}" type="slidenum">
              <a:rPr lang="ru-RU" noProof="0" smtClean="0"/>
              <a:pPr/>
              <a:t>‹#›</a:t>
            </a:fld>
            <a:endParaRPr lang="ru-RU" noProof="0">
              <a:latin typeface="Calibri" panose="020F0502020204030204" pitchFamily="34" charset="0"/>
              <a:cs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rgbClr val="262626"/>
          </a:solidFill>
          <a:latin typeface="Calibri" panose="020F0502020204030204" pitchFamily="34" charset="0"/>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976746" y="100744"/>
            <a:ext cx="10250054" cy="3712556"/>
          </a:xfrm>
        </p:spPr>
        <p:txBody>
          <a:bodyPr rtlCol="0">
            <a:normAutofit/>
          </a:bodyPr>
          <a:lstStyle/>
          <a:p>
            <a:r>
              <a:rPr lang="ru-RU" b="1" dirty="0" err="1">
                <a:latin typeface="Calibri"/>
                <a:ea typeface="Calibri"/>
                <a:cs typeface="Calibri"/>
              </a:rPr>
              <a:t>Практичне</a:t>
            </a:r>
            <a:r>
              <a:rPr lang="ru-RU" b="1" dirty="0">
                <a:latin typeface="Calibri"/>
                <a:ea typeface="Calibri"/>
                <a:cs typeface="Calibri"/>
              </a:rPr>
              <a:t> </a:t>
            </a:r>
            <a:r>
              <a:rPr lang="ru-RU" b="1" dirty="0" err="1">
                <a:latin typeface="Calibri"/>
                <a:ea typeface="Calibri"/>
                <a:cs typeface="Calibri"/>
              </a:rPr>
              <a:t>заняття</a:t>
            </a:r>
            <a:r>
              <a:rPr lang="ru-RU" b="1" dirty="0">
                <a:latin typeface="Calibri"/>
                <a:ea typeface="Calibri"/>
                <a:cs typeface="Calibri"/>
              </a:rPr>
              <a:t> 12(2 год.)</a:t>
            </a:r>
            <a:endParaRPr lang="ru-RU" b="1">
              <a:latin typeface="Calibri"/>
              <a:ea typeface="Calibri"/>
              <a:cs typeface="Calibri"/>
            </a:endParaRPr>
          </a:p>
          <a:p>
            <a:r>
              <a:rPr lang="ru-RU" b="1" dirty="0" err="1">
                <a:latin typeface="Calibri"/>
                <a:ea typeface="Calibri"/>
                <a:cs typeface="Calibri"/>
              </a:rPr>
              <a:t>Topic</a:t>
            </a:r>
            <a:r>
              <a:rPr lang="ru-RU" b="1" dirty="0">
                <a:latin typeface="Calibri"/>
                <a:ea typeface="Calibri"/>
                <a:cs typeface="Calibri"/>
              </a:rPr>
              <a:t> «</a:t>
            </a:r>
            <a:r>
              <a:rPr lang="ru-RU" b="1" dirty="0" err="1">
                <a:latin typeface="Calibri"/>
                <a:ea typeface="Calibri"/>
                <a:cs typeface="Calibri"/>
              </a:rPr>
              <a:t>Past</a:t>
            </a:r>
            <a:r>
              <a:rPr lang="ru-RU" b="1" dirty="0">
                <a:latin typeface="Calibri"/>
                <a:ea typeface="Calibri"/>
                <a:cs typeface="Calibri"/>
              </a:rPr>
              <a:t> </a:t>
            </a:r>
            <a:r>
              <a:rPr lang="ru-RU" b="1" dirty="0" err="1">
                <a:latin typeface="Calibri"/>
                <a:ea typeface="Calibri"/>
                <a:cs typeface="Calibri"/>
              </a:rPr>
              <a:t>Perfect</a:t>
            </a:r>
            <a:r>
              <a:rPr lang="ru-RU" b="1" dirty="0">
                <a:latin typeface="Calibri"/>
                <a:ea typeface="Calibri"/>
                <a:cs typeface="Calibri"/>
              </a:rPr>
              <a:t> </a:t>
            </a:r>
            <a:r>
              <a:rPr lang="ru-RU" b="1" dirty="0" err="1">
                <a:latin typeface="Calibri"/>
                <a:ea typeface="Calibri"/>
                <a:cs typeface="Calibri"/>
              </a:rPr>
              <a:t>and</a:t>
            </a:r>
            <a:r>
              <a:rPr lang="ru-RU" b="1" dirty="0">
                <a:latin typeface="Calibri"/>
                <a:ea typeface="Calibri"/>
                <a:cs typeface="Calibri"/>
              </a:rPr>
              <a:t> </a:t>
            </a:r>
            <a:r>
              <a:rPr lang="ru-RU" b="1" dirty="0" err="1">
                <a:latin typeface="Calibri"/>
                <a:ea typeface="Calibri"/>
                <a:cs typeface="Calibri"/>
              </a:rPr>
              <a:t>its</a:t>
            </a:r>
            <a:r>
              <a:rPr lang="ru-RU" b="1" dirty="0">
                <a:latin typeface="Calibri"/>
                <a:ea typeface="Calibri"/>
                <a:cs typeface="Calibri"/>
              </a:rPr>
              <a:t> </a:t>
            </a:r>
            <a:r>
              <a:rPr lang="ru-RU" b="1" dirty="0" err="1">
                <a:latin typeface="Calibri"/>
                <a:ea typeface="Calibri"/>
                <a:cs typeface="Calibri"/>
              </a:rPr>
              <a:t>usage</a:t>
            </a:r>
            <a:r>
              <a:rPr lang="ru-RU" b="1" dirty="0">
                <a:latin typeface="Calibri"/>
                <a:ea typeface="Calibri"/>
                <a:cs typeface="Calibri"/>
              </a:rPr>
              <a:t>. Non-</a:t>
            </a:r>
            <a:r>
              <a:rPr lang="ru-RU" b="1" dirty="0" err="1">
                <a:latin typeface="Calibri"/>
                <a:ea typeface="Calibri"/>
                <a:cs typeface="Calibri"/>
              </a:rPr>
              <a:t>Finite</a:t>
            </a:r>
            <a:r>
              <a:rPr lang="ru-RU" b="1" dirty="0">
                <a:latin typeface="Calibri"/>
                <a:ea typeface="Calibri"/>
                <a:cs typeface="Calibri"/>
              </a:rPr>
              <a:t> </a:t>
            </a:r>
            <a:r>
              <a:rPr lang="ru-RU" b="1" dirty="0" err="1">
                <a:latin typeface="Calibri"/>
                <a:ea typeface="Calibri"/>
                <a:cs typeface="Calibri"/>
              </a:rPr>
              <a:t>forms</a:t>
            </a:r>
            <a:r>
              <a:rPr lang="ru-RU" b="1" dirty="0">
                <a:latin typeface="Calibri"/>
                <a:ea typeface="Calibri"/>
                <a:cs typeface="Calibri"/>
              </a:rPr>
              <a:t> </a:t>
            </a:r>
            <a:r>
              <a:rPr lang="ru-RU" b="1" dirty="0" err="1">
                <a:latin typeface="Calibri"/>
                <a:ea typeface="Calibri"/>
                <a:cs typeface="Calibri"/>
              </a:rPr>
              <a:t>of</a:t>
            </a:r>
            <a:r>
              <a:rPr lang="ru-RU" b="1" dirty="0">
                <a:latin typeface="Calibri"/>
                <a:ea typeface="Calibri"/>
                <a:cs typeface="Calibri"/>
              </a:rPr>
              <a:t> </a:t>
            </a:r>
            <a:r>
              <a:rPr lang="ru-RU" b="1" dirty="0" err="1">
                <a:latin typeface="Calibri"/>
                <a:ea typeface="Calibri"/>
                <a:cs typeface="Calibri"/>
              </a:rPr>
              <a:t>the</a:t>
            </a:r>
            <a:r>
              <a:rPr lang="ru-RU" b="1" dirty="0">
                <a:latin typeface="Calibri"/>
                <a:ea typeface="Calibri"/>
                <a:cs typeface="Calibri"/>
              </a:rPr>
              <a:t> </a:t>
            </a:r>
            <a:r>
              <a:rPr lang="ru-RU" b="1" dirty="0" err="1">
                <a:latin typeface="Calibri"/>
                <a:ea typeface="Calibri"/>
                <a:cs typeface="Calibri"/>
              </a:rPr>
              <a:t>verb</a:t>
            </a:r>
            <a:r>
              <a:rPr lang="ru-RU" b="1" dirty="0">
                <a:latin typeface="Calibri"/>
                <a:ea typeface="Calibri"/>
                <a:cs typeface="Calibri"/>
              </a:rPr>
              <a:t>. The </a:t>
            </a:r>
            <a:r>
              <a:rPr lang="ru-RU" b="1" dirty="0" err="1">
                <a:latin typeface="Calibri"/>
                <a:ea typeface="Calibri"/>
                <a:cs typeface="Calibri"/>
              </a:rPr>
              <a:t>infinitive</a:t>
            </a:r>
            <a:r>
              <a:rPr lang="ru-RU" b="1" dirty="0">
                <a:latin typeface="Calibri"/>
                <a:ea typeface="Calibri"/>
                <a:cs typeface="Calibri"/>
              </a:rPr>
              <a:t>. » </a:t>
            </a:r>
            <a:r>
              <a:rPr lang="ru-RU" b="1" dirty="0" err="1">
                <a:latin typeface="Calibri"/>
                <a:ea typeface="Calibri"/>
                <a:cs typeface="Calibri"/>
              </a:rPr>
              <a:t>Grammar</a:t>
            </a:r>
            <a:r>
              <a:rPr lang="ru-RU" b="1" dirty="0">
                <a:latin typeface="Calibri"/>
                <a:ea typeface="Calibri"/>
                <a:cs typeface="Calibri"/>
              </a:rPr>
              <a:t> </a:t>
            </a:r>
            <a:r>
              <a:rPr lang="ru-RU" b="1" dirty="0" err="1">
                <a:latin typeface="Calibri"/>
                <a:ea typeface="Calibri"/>
                <a:cs typeface="Calibri"/>
              </a:rPr>
              <a:t>revision</a:t>
            </a:r>
            <a:endParaRPr lang="ru-RU" b="1" dirty="0" err="1">
              <a:latin typeface="Calibri"/>
            </a:endParaRPr>
          </a:p>
        </p:txBody>
      </p:sp>
      <p:sp>
        <p:nvSpPr>
          <p:cNvPr id="3" name="Подзаголовок 2"/>
          <p:cNvSpPr>
            <a:spLocks noGrp="1"/>
          </p:cNvSpPr>
          <p:nvPr>
            <p:ph type="subTitle" idx="1"/>
          </p:nvPr>
        </p:nvSpPr>
        <p:spPr>
          <a:xfrm>
            <a:off x="5104" y="3798363"/>
            <a:ext cx="11581429" cy="2775438"/>
          </a:xfrm>
        </p:spPr>
        <p:txBody>
          <a:bodyPr vert="horz" lIns="91440" tIns="45720" rIns="91440" bIns="45720" rtlCol="0" anchor="t">
            <a:noAutofit/>
          </a:bodyPr>
          <a:lstStyle/>
          <a:p>
            <a:pPr algn="l"/>
            <a:r>
              <a:rPr lang="ru-RU" err="1">
                <a:latin typeface="Calibri"/>
                <a:ea typeface="Calibri"/>
                <a:cs typeface="Calibri"/>
              </a:rPr>
              <a:t>Objectives</a:t>
            </a:r>
            <a:r>
              <a:rPr lang="ru-RU" dirty="0">
                <a:latin typeface="Calibri"/>
                <a:ea typeface="Calibri"/>
                <a:cs typeface="Calibri"/>
              </a:rPr>
              <a:t>:     </a:t>
            </a: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learn</a:t>
            </a:r>
            <a:r>
              <a:rPr lang="ru-RU" dirty="0">
                <a:latin typeface="Calibri"/>
                <a:ea typeface="Calibri"/>
                <a:cs typeface="Calibri"/>
              </a:rPr>
              <a:t> </a:t>
            </a:r>
            <a:r>
              <a:rPr lang="ru-RU" err="1">
                <a:latin typeface="Calibri"/>
                <a:ea typeface="Calibri"/>
                <a:cs typeface="Calibri"/>
              </a:rPr>
              <a:t>new</a:t>
            </a:r>
            <a:r>
              <a:rPr lang="ru-RU" dirty="0">
                <a:latin typeface="Calibri"/>
                <a:ea typeface="Calibri"/>
                <a:cs typeface="Calibri"/>
              </a:rPr>
              <a:t> </a:t>
            </a:r>
            <a:r>
              <a:rPr lang="ru-RU" err="1">
                <a:latin typeface="Calibri"/>
                <a:ea typeface="Calibri"/>
                <a:cs typeface="Calibri"/>
              </a:rPr>
              <a:t>vocabulary</a:t>
            </a:r>
            <a:r>
              <a:rPr lang="ru-RU" dirty="0">
                <a:latin typeface="Calibri"/>
                <a:ea typeface="Calibri"/>
                <a:cs typeface="Calibri"/>
              </a:rPr>
              <a:t>;</a:t>
            </a:r>
          </a:p>
          <a:p>
            <a:pPr algn="l"/>
            <a:r>
              <a:rPr lang="ru-RU" dirty="0">
                <a:latin typeface="Calibri"/>
                <a:ea typeface="Calibri"/>
                <a:cs typeface="Calibri"/>
              </a:rPr>
              <a:t>   -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practice</a:t>
            </a:r>
            <a:r>
              <a:rPr lang="ru-RU" dirty="0">
                <a:latin typeface="Calibri"/>
                <a:ea typeface="Calibri"/>
                <a:cs typeface="Calibri"/>
              </a:rPr>
              <a:t> </a:t>
            </a:r>
            <a:r>
              <a:rPr lang="ru-RU" err="1">
                <a:latin typeface="Calibri"/>
                <a:ea typeface="Calibri"/>
                <a:cs typeface="Calibri"/>
              </a:rPr>
              <a:t>grammar</a:t>
            </a:r>
            <a:r>
              <a:rPr lang="ru-RU" dirty="0">
                <a:latin typeface="Calibri"/>
                <a:ea typeface="Calibri"/>
                <a:cs typeface="Calibri"/>
              </a:rPr>
              <a:t> </a:t>
            </a:r>
            <a:r>
              <a:rPr lang="ru-RU" err="1">
                <a:latin typeface="Calibri"/>
                <a:ea typeface="Calibri"/>
                <a:cs typeface="Calibri"/>
              </a:rPr>
              <a:t>structures</a:t>
            </a:r>
            <a:r>
              <a:rPr lang="ru-RU" dirty="0">
                <a:latin typeface="Calibri"/>
                <a:ea typeface="Calibri"/>
                <a:cs typeface="Calibri"/>
              </a:rPr>
              <a:t>;</a:t>
            </a: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enable</a:t>
            </a:r>
            <a:r>
              <a:rPr lang="ru-RU" dirty="0">
                <a:latin typeface="Calibri"/>
                <a:ea typeface="Calibri"/>
                <a:cs typeface="Calibri"/>
              </a:rPr>
              <a:t> </a:t>
            </a:r>
            <a:r>
              <a:rPr lang="ru-RU" err="1">
                <a:latin typeface="Calibri"/>
                <a:ea typeface="Calibri"/>
                <a:cs typeface="Calibri"/>
              </a:rPr>
              <a:t>st’s</a:t>
            </a:r>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talk</a:t>
            </a:r>
            <a:r>
              <a:rPr lang="ru-RU" dirty="0">
                <a:latin typeface="Calibri"/>
                <a:ea typeface="Calibri"/>
                <a:cs typeface="Calibri"/>
              </a:rPr>
              <a:t> </a:t>
            </a:r>
            <a:r>
              <a:rPr lang="ru-RU" err="1">
                <a:latin typeface="Calibri"/>
                <a:ea typeface="Calibri"/>
                <a:cs typeface="Calibri"/>
              </a:rPr>
              <a:t>and</a:t>
            </a:r>
            <a:r>
              <a:rPr lang="ru-RU" dirty="0">
                <a:latin typeface="Calibri"/>
                <a:ea typeface="Calibri"/>
                <a:cs typeface="Calibri"/>
              </a:rPr>
              <a:t> </a:t>
            </a:r>
            <a:r>
              <a:rPr lang="ru-RU" err="1">
                <a:latin typeface="Calibri"/>
                <a:ea typeface="Calibri"/>
                <a:cs typeface="Calibri"/>
              </a:rPr>
              <a:t>write</a:t>
            </a:r>
            <a:r>
              <a:rPr lang="ru-RU" dirty="0">
                <a:latin typeface="Calibri"/>
                <a:ea typeface="Calibri"/>
                <a:cs typeface="Calibri"/>
              </a:rPr>
              <a:t> </a:t>
            </a:r>
            <a:r>
              <a:rPr lang="ru-RU" err="1">
                <a:latin typeface="Calibri"/>
                <a:ea typeface="Calibri"/>
                <a:cs typeface="Calibri"/>
              </a:rPr>
              <a:t>on</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topic</a:t>
            </a:r>
            <a:r>
              <a:rPr lang="ru-RU" dirty="0">
                <a:latin typeface="Calibri"/>
                <a:ea typeface="Calibri"/>
                <a:cs typeface="Calibri"/>
              </a:rPr>
              <a:t>;</a:t>
            </a: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instil</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idea</a:t>
            </a:r>
            <a:r>
              <a:rPr lang="ru-RU" dirty="0">
                <a:latin typeface="Calibri"/>
                <a:ea typeface="Calibri"/>
                <a:cs typeface="Calibri"/>
              </a:rPr>
              <a:t> </a:t>
            </a:r>
            <a:r>
              <a:rPr lang="ru-RU" err="1">
                <a:latin typeface="Calibri"/>
                <a:ea typeface="Calibri"/>
                <a:cs typeface="Calibri"/>
              </a:rPr>
              <a:t>that</a:t>
            </a:r>
            <a:r>
              <a:rPr lang="ru-RU" dirty="0">
                <a:latin typeface="Calibri"/>
                <a:ea typeface="Calibri"/>
                <a:cs typeface="Calibri"/>
              </a:rPr>
              <a:t> </a:t>
            </a:r>
            <a:r>
              <a:rPr lang="ru-RU" err="1">
                <a:latin typeface="Calibri"/>
                <a:ea typeface="Calibri"/>
                <a:cs typeface="Calibri"/>
              </a:rPr>
              <a:t>learning</a:t>
            </a:r>
            <a:r>
              <a:rPr lang="ru-RU" dirty="0">
                <a:latin typeface="Calibri"/>
                <a:ea typeface="Calibri"/>
                <a:cs typeface="Calibri"/>
              </a:rPr>
              <a:t> </a:t>
            </a:r>
            <a:r>
              <a:rPr lang="ru-RU" err="1">
                <a:latin typeface="Calibri"/>
                <a:ea typeface="Calibri"/>
                <a:cs typeface="Calibri"/>
              </a:rPr>
              <a:t>languages</a:t>
            </a:r>
            <a:r>
              <a:rPr lang="ru-RU" dirty="0">
                <a:latin typeface="Calibri"/>
                <a:ea typeface="Calibri"/>
                <a:cs typeface="Calibri"/>
              </a:rPr>
              <a:t> </a:t>
            </a:r>
            <a:r>
              <a:rPr lang="ru-RU" err="1">
                <a:latin typeface="Calibri"/>
                <a:ea typeface="Calibri"/>
                <a:cs typeface="Calibri"/>
              </a:rPr>
              <a:t>is</a:t>
            </a:r>
            <a:r>
              <a:rPr lang="ru-RU" dirty="0">
                <a:latin typeface="Calibri"/>
                <a:ea typeface="Calibri"/>
                <a:cs typeface="Calibri"/>
              </a:rPr>
              <a:t> </a:t>
            </a:r>
            <a:r>
              <a:rPr lang="ru-RU" err="1">
                <a:latin typeface="Calibri"/>
                <a:ea typeface="Calibri"/>
                <a:cs typeface="Calibri"/>
              </a:rPr>
              <a:t>necessary</a:t>
            </a:r>
            <a:r>
              <a:rPr lang="ru-RU" dirty="0">
                <a:latin typeface="Calibri"/>
                <a:ea typeface="Calibri"/>
                <a:cs typeface="Calibri"/>
              </a:rPr>
              <a:t> </a:t>
            </a:r>
            <a:r>
              <a:rPr lang="ru-RU" err="1">
                <a:latin typeface="Calibri"/>
                <a:ea typeface="Calibri"/>
                <a:cs typeface="Calibri"/>
              </a:rPr>
              <a:t>and</a:t>
            </a:r>
            <a:r>
              <a:rPr lang="ru-RU" dirty="0">
                <a:latin typeface="Calibri"/>
                <a:ea typeface="Calibri"/>
                <a:cs typeface="Calibri"/>
              </a:rPr>
              <a:t> </a:t>
            </a:r>
            <a:r>
              <a:rPr lang="ru-RU" err="1">
                <a:latin typeface="Calibri"/>
                <a:ea typeface="Calibri"/>
                <a:cs typeface="Calibri"/>
              </a:rPr>
              <a:t>essential</a:t>
            </a:r>
            <a:r>
              <a:rPr lang="ru-RU" dirty="0">
                <a:latin typeface="Calibri"/>
                <a:ea typeface="Calibri"/>
                <a:cs typeface="Calibri"/>
              </a:rPr>
              <a:t>;</a:t>
            </a: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encourage</a:t>
            </a:r>
            <a:r>
              <a:rPr lang="ru-RU" dirty="0">
                <a:latin typeface="Calibri"/>
                <a:ea typeface="Calibri"/>
                <a:cs typeface="Calibri"/>
              </a:rPr>
              <a:t> </a:t>
            </a:r>
            <a:r>
              <a:rPr lang="ru-RU" err="1">
                <a:latin typeface="Calibri"/>
                <a:ea typeface="Calibri"/>
                <a:cs typeface="Calibri"/>
              </a:rPr>
              <a:t>st’s</a:t>
            </a:r>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go</a:t>
            </a:r>
            <a:r>
              <a:rPr lang="ru-RU" dirty="0">
                <a:latin typeface="Calibri"/>
                <a:ea typeface="Calibri"/>
                <a:cs typeface="Calibri"/>
              </a:rPr>
              <a:t> </a:t>
            </a:r>
            <a:r>
              <a:rPr lang="ru-RU" err="1">
                <a:latin typeface="Calibri"/>
                <a:ea typeface="Calibri"/>
                <a:cs typeface="Calibri"/>
              </a:rPr>
              <a:t>on</a:t>
            </a:r>
            <a:r>
              <a:rPr lang="ru-RU" dirty="0">
                <a:latin typeface="Calibri"/>
                <a:ea typeface="Calibri"/>
                <a:cs typeface="Calibri"/>
              </a:rPr>
              <a:t> </a:t>
            </a:r>
            <a:r>
              <a:rPr lang="ru-RU" err="1">
                <a:latin typeface="Calibri"/>
                <a:ea typeface="Calibri"/>
                <a:cs typeface="Calibri"/>
              </a:rPr>
              <a:t>learning</a:t>
            </a:r>
            <a:r>
              <a:rPr lang="ru-RU" dirty="0">
                <a:latin typeface="Calibri"/>
                <a:ea typeface="Calibri"/>
                <a:cs typeface="Calibri"/>
              </a:rPr>
              <a:t> English </a:t>
            </a:r>
            <a:r>
              <a:rPr lang="ru-RU" err="1">
                <a:latin typeface="Calibri"/>
                <a:ea typeface="Calibri"/>
                <a:cs typeface="Calibri"/>
              </a:rPr>
              <a:t>at</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next</a:t>
            </a:r>
            <a:r>
              <a:rPr lang="ru-RU" dirty="0">
                <a:latin typeface="Calibri"/>
                <a:ea typeface="Calibri"/>
                <a:cs typeface="Calibri"/>
              </a:rPr>
              <a:t> </a:t>
            </a:r>
            <a:r>
              <a:rPr lang="ru-RU" err="1">
                <a:latin typeface="Calibri"/>
                <a:ea typeface="Calibri"/>
                <a:cs typeface="Calibri"/>
              </a:rPr>
              <a:t>level</a:t>
            </a:r>
            <a:r>
              <a:rPr lang="ru-RU" dirty="0">
                <a:latin typeface="Calibri"/>
                <a:ea typeface="Calibri"/>
                <a:cs typeface="Calibri"/>
              </a:rPr>
              <a:t>;</a:t>
            </a: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lay</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foundations</a:t>
            </a:r>
            <a:r>
              <a:rPr lang="ru-RU" dirty="0">
                <a:latin typeface="Calibri"/>
                <a:ea typeface="Calibri"/>
                <a:cs typeface="Calibri"/>
              </a:rPr>
              <a:t> </a:t>
            </a:r>
            <a:r>
              <a:rPr lang="ru-RU" err="1">
                <a:latin typeface="Calibri"/>
                <a:ea typeface="Calibri"/>
                <a:cs typeface="Calibri"/>
              </a:rPr>
              <a:t>for</a:t>
            </a:r>
            <a:r>
              <a:rPr lang="ru-RU" dirty="0">
                <a:latin typeface="Calibri"/>
                <a:ea typeface="Calibri"/>
                <a:cs typeface="Calibri"/>
              </a:rPr>
              <a:t> </a:t>
            </a:r>
            <a:r>
              <a:rPr lang="ru-RU" err="1">
                <a:latin typeface="Calibri"/>
                <a:ea typeface="Calibri"/>
                <a:cs typeface="Calibri"/>
              </a:rPr>
              <a:t>future</a:t>
            </a:r>
            <a:r>
              <a:rPr lang="ru-RU" dirty="0">
                <a:latin typeface="Calibri"/>
                <a:ea typeface="Calibri"/>
                <a:cs typeface="Calibri"/>
              </a:rPr>
              <a:t> </a:t>
            </a:r>
            <a:r>
              <a:rPr lang="ru-RU" err="1">
                <a:latin typeface="Calibri"/>
                <a:ea typeface="Calibri"/>
                <a:cs typeface="Calibri"/>
              </a:rPr>
              <a:t>study</a:t>
            </a:r>
            <a:r>
              <a:rPr lang="ru-RU" dirty="0">
                <a:latin typeface="Calibri"/>
                <a:ea typeface="Calibri"/>
                <a:cs typeface="Calibri"/>
              </a:rPr>
              <a:t> </a:t>
            </a:r>
            <a:r>
              <a:rPr lang="ru-RU" err="1">
                <a:latin typeface="Calibri"/>
                <a:ea typeface="Calibri"/>
                <a:cs typeface="Calibri"/>
              </a:rPr>
              <a:t>in</a:t>
            </a:r>
            <a:r>
              <a:rPr lang="ru-RU" dirty="0">
                <a:latin typeface="Calibri"/>
                <a:ea typeface="Calibri"/>
                <a:cs typeface="Calibri"/>
              </a:rPr>
              <a:t> </a:t>
            </a:r>
            <a:r>
              <a:rPr lang="ru-RU" err="1">
                <a:latin typeface="Calibri"/>
                <a:ea typeface="Calibri"/>
                <a:cs typeface="Calibri"/>
              </a:rPr>
              <a:t>terms</a:t>
            </a:r>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basic</a:t>
            </a:r>
            <a:r>
              <a:rPr lang="ru-RU" dirty="0">
                <a:latin typeface="Calibri"/>
                <a:ea typeface="Calibri"/>
                <a:cs typeface="Calibri"/>
              </a:rPr>
              <a:t> </a:t>
            </a:r>
            <a:r>
              <a:rPr lang="ru-RU" err="1">
                <a:latin typeface="Calibri"/>
                <a:ea typeface="Calibri"/>
                <a:cs typeface="Calibri"/>
              </a:rPr>
              <a:t>structures</a:t>
            </a:r>
            <a:r>
              <a:rPr lang="ru-RU" dirty="0">
                <a:latin typeface="Calibri"/>
                <a:ea typeface="Calibri"/>
                <a:cs typeface="Calibri"/>
              </a:rPr>
              <a:t>, </a:t>
            </a:r>
            <a:r>
              <a:rPr lang="ru-RU" err="1">
                <a:latin typeface="Calibri"/>
                <a:ea typeface="Calibri"/>
                <a:cs typeface="Calibri"/>
              </a:rPr>
              <a:t>lexis</a:t>
            </a:r>
            <a:r>
              <a:rPr lang="ru-RU" dirty="0">
                <a:latin typeface="Calibri"/>
                <a:ea typeface="Calibri"/>
                <a:cs typeface="Calibri"/>
              </a:rPr>
              <a:t>, </a:t>
            </a:r>
            <a:r>
              <a:rPr lang="ru-RU" err="1">
                <a:latin typeface="Calibri"/>
                <a:ea typeface="Calibri"/>
                <a:cs typeface="Calibri"/>
              </a:rPr>
              <a:t>language</a:t>
            </a:r>
            <a:r>
              <a:rPr lang="ru-RU" dirty="0">
                <a:latin typeface="Calibri"/>
                <a:ea typeface="Calibri"/>
                <a:cs typeface="Calibri"/>
              </a:rPr>
              <a:t> </a:t>
            </a:r>
            <a:r>
              <a:rPr lang="ru-RU" err="1">
                <a:latin typeface="Calibri"/>
                <a:ea typeface="Calibri"/>
                <a:cs typeface="Calibri"/>
              </a:rPr>
              <a:t>functions</a:t>
            </a:r>
            <a:r>
              <a:rPr lang="ru-RU" dirty="0">
                <a:latin typeface="Calibri"/>
                <a:ea typeface="Calibri"/>
                <a:cs typeface="Calibri"/>
              </a:rPr>
              <a:t> </a:t>
            </a:r>
            <a:r>
              <a:rPr lang="ru-RU" err="1">
                <a:latin typeface="Calibri"/>
                <a:ea typeface="Calibri"/>
                <a:cs typeface="Calibri"/>
              </a:rPr>
              <a:t>and</a:t>
            </a:r>
            <a:r>
              <a:rPr lang="ru-RU" dirty="0">
                <a:latin typeface="Calibri"/>
                <a:ea typeface="Calibri"/>
                <a:cs typeface="Calibri"/>
              </a:rPr>
              <a:t> </a:t>
            </a:r>
            <a:r>
              <a:rPr lang="ru-RU" err="1">
                <a:latin typeface="Calibri"/>
                <a:ea typeface="Calibri"/>
                <a:cs typeface="Calibri"/>
              </a:rPr>
              <a:t>basic</a:t>
            </a:r>
            <a:r>
              <a:rPr lang="ru-RU" dirty="0">
                <a:latin typeface="Calibri"/>
                <a:ea typeface="Calibri"/>
                <a:cs typeface="Calibri"/>
              </a:rPr>
              <a:t> </a:t>
            </a:r>
            <a:r>
              <a:rPr lang="ru-RU" err="1">
                <a:latin typeface="Calibri"/>
                <a:ea typeface="Calibri"/>
                <a:cs typeface="Calibri"/>
              </a:rPr>
              <a:t>study</a:t>
            </a:r>
            <a:endParaRPr lang="ru-RU" dirty="0">
              <a:latin typeface="Calibri"/>
              <a:ea typeface="Calibri"/>
              <a:cs typeface="Calibri"/>
            </a:endParaRPr>
          </a:p>
          <a:p>
            <a:endParaRPr lang="ru-RU" dirty="0">
              <a:ea typeface="Calibri"/>
              <a:cs typeface="Calibri"/>
            </a:endParaRPr>
          </a:p>
        </p:txBody>
      </p:sp>
    </p:spTree>
    <p:extLst>
      <p:ext uri="{BB962C8B-B14F-4D97-AF65-F5344CB8AC3E}">
        <p14:creationId xmlns:p14="http://schemas.microsoft.com/office/powerpoint/2010/main" val="119444022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9A81C05-331F-A7B1-CDE6-030AF785CE9D}"/>
              </a:ext>
            </a:extLst>
          </p:cNvPr>
          <p:cNvSpPr>
            <a:spLocks noGrp="1"/>
          </p:cNvSpPr>
          <p:nvPr>
            <p:ph type="title"/>
          </p:nvPr>
        </p:nvSpPr>
        <p:spPr>
          <a:xfrm>
            <a:off x="2231136" y="-1736944"/>
            <a:ext cx="7729728" cy="1188720"/>
          </a:xfrm>
        </p:spPr>
        <p:txBody>
          <a:bodyPr/>
          <a:lstStyle/>
          <a:p>
            <a:endParaRPr lang="ru-RU"/>
          </a:p>
        </p:txBody>
      </p:sp>
      <p:sp>
        <p:nvSpPr>
          <p:cNvPr id="3" name="Объект 2">
            <a:extLst>
              <a:ext uri="{FF2B5EF4-FFF2-40B4-BE49-F238E27FC236}">
                <a16:creationId xmlns:a16="http://schemas.microsoft.com/office/drawing/2014/main" id="{02B27CB3-5C0D-394C-33A6-B8F0C69D3CA5}"/>
              </a:ext>
            </a:extLst>
          </p:cNvPr>
          <p:cNvSpPr>
            <a:spLocks noGrp="1"/>
          </p:cNvSpPr>
          <p:nvPr>
            <p:ph idx="1"/>
          </p:nvPr>
        </p:nvSpPr>
        <p:spPr>
          <a:xfrm>
            <a:off x="406955" y="502135"/>
            <a:ext cx="11574363" cy="6115346"/>
          </a:xfrm>
        </p:spPr>
        <p:txBody>
          <a:bodyPr vert="horz" lIns="91440" tIns="45720" rIns="91440" bIns="45720" rtlCol="0" anchor="t">
            <a:normAutofit/>
          </a:bodyPr>
          <a:lstStyle/>
          <a:p>
            <a:pPr marL="0" indent="0">
              <a:buNone/>
            </a:pPr>
            <a:r>
              <a:rPr lang="ru-RU" sz="2800" b="1">
                <a:latin typeface="Corbel"/>
                <a:ea typeface="+mn-lt"/>
                <a:cs typeface="+mn-lt"/>
              </a:rPr>
              <a:t>6) </a:t>
            </a:r>
            <a:r>
              <a:rPr lang="ru-RU" sz="2800" b="1" err="1">
                <a:latin typeface="Corbel"/>
                <a:ea typeface="+mn-lt"/>
                <a:cs typeface="+mn-lt"/>
              </a:rPr>
              <a:t>Complete</a:t>
            </a:r>
            <a:r>
              <a:rPr lang="ru-RU" sz="2800" b="1" dirty="0">
                <a:latin typeface="Corbel"/>
                <a:ea typeface="+mn-lt"/>
                <a:cs typeface="+mn-lt"/>
              </a:rPr>
              <a:t> </a:t>
            </a:r>
            <a:r>
              <a:rPr lang="ru-RU" sz="2800" b="1" err="1">
                <a:latin typeface="Corbel"/>
                <a:ea typeface="+mn-lt"/>
                <a:cs typeface="+mn-lt"/>
              </a:rPr>
              <a:t>the</a:t>
            </a:r>
            <a:r>
              <a:rPr lang="ru-RU" sz="2800" b="1" dirty="0">
                <a:latin typeface="Corbel"/>
                <a:ea typeface="+mn-lt"/>
                <a:cs typeface="+mn-lt"/>
              </a:rPr>
              <a:t> </a:t>
            </a:r>
            <a:r>
              <a:rPr lang="ru-RU" sz="2800" b="1" err="1">
                <a:latin typeface="Corbel"/>
                <a:ea typeface="+mn-lt"/>
                <a:cs typeface="+mn-lt"/>
              </a:rPr>
              <a:t>sentences</a:t>
            </a:r>
            <a:r>
              <a:rPr lang="ru-RU" sz="2800" b="1">
                <a:latin typeface="Corbel"/>
                <a:ea typeface="+mn-lt"/>
                <a:cs typeface="+mn-lt"/>
              </a:rPr>
              <a:t>. </a:t>
            </a:r>
            <a:r>
              <a:rPr lang="ru-RU" sz="2800" b="1" err="1">
                <a:latin typeface="Corbel"/>
                <a:ea typeface="+mn-lt"/>
                <a:cs typeface="+mn-lt"/>
              </a:rPr>
              <a:t>Use</a:t>
            </a:r>
            <a:r>
              <a:rPr lang="ru-RU" sz="2800" b="1">
                <a:latin typeface="Corbel"/>
                <a:ea typeface="+mn-lt"/>
                <a:cs typeface="+mn-lt"/>
              </a:rPr>
              <a:t> a </a:t>
            </a:r>
            <a:r>
              <a:rPr lang="ru-RU" sz="2800" b="1" err="1">
                <a:latin typeface="Corbel"/>
                <a:ea typeface="+mn-lt"/>
                <a:cs typeface="+mn-lt"/>
              </a:rPr>
              <a:t>suitable</a:t>
            </a:r>
            <a:r>
              <a:rPr lang="ru-RU" sz="2800" b="1" dirty="0">
                <a:latin typeface="Corbel"/>
                <a:ea typeface="+mn-lt"/>
                <a:cs typeface="+mn-lt"/>
              </a:rPr>
              <a:t> </a:t>
            </a:r>
            <a:r>
              <a:rPr lang="ru-RU" sz="2800" b="1" err="1">
                <a:latin typeface="Corbel"/>
                <a:ea typeface="+mn-lt"/>
                <a:cs typeface="+mn-lt"/>
              </a:rPr>
              <a:t>verb</a:t>
            </a:r>
            <a:r>
              <a:rPr lang="ru-RU" sz="2800" b="1">
                <a:latin typeface="Corbel"/>
                <a:ea typeface="+mn-lt"/>
                <a:cs typeface="+mn-lt"/>
              </a:rPr>
              <a:t>.</a:t>
            </a:r>
            <a:endParaRPr lang="ru-RU" sz="2800" b="1">
              <a:latin typeface="Corbel"/>
            </a:endParaRPr>
          </a:p>
          <a:p>
            <a:pPr marL="0" indent="0">
              <a:buNone/>
            </a:pPr>
            <a:r>
              <a:rPr lang="ru-RU" sz="2800" dirty="0">
                <a:latin typeface="Corbel"/>
                <a:ea typeface="+mn-lt"/>
                <a:cs typeface="+mn-lt"/>
              </a:rPr>
              <a:t>⦁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forget</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lock</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door</a:t>
            </a: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go</a:t>
            </a:r>
            <a:r>
              <a:rPr lang="ru-RU" sz="2800" dirty="0">
                <a:latin typeface="Corbel"/>
                <a:ea typeface="+mn-lt"/>
                <a:cs typeface="+mn-lt"/>
              </a:rPr>
              <a:t> </a:t>
            </a:r>
            <a:r>
              <a:rPr lang="ru-RU" sz="2800" err="1">
                <a:latin typeface="Corbel"/>
                <a:ea typeface="+mn-lt"/>
                <a:cs typeface="+mn-lt"/>
              </a:rPr>
              <a:t>out</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There</a:t>
            </a:r>
            <a:r>
              <a:rPr lang="ru-RU" sz="2800" dirty="0">
                <a:latin typeface="Corbel"/>
                <a:ea typeface="+mn-lt"/>
                <a:cs typeface="+mn-lt"/>
              </a:rPr>
              <a:t> </a:t>
            </a:r>
            <a:r>
              <a:rPr lang="ru-RU" sz="2800" err="1">
                <a:latin typeface="Corbel"/>
                <a:ea typeface="+mn-lt"/>
                <a:cs typeface="+mn-lt"/>
              </a:rPr>
              <a:t>was</a:t>
            </a:r>
            <a:r>
              <a:rPr lang="ru-RU" sz="2800">
                <a:latin typeface="Corbel"/>
                <a:ea typeface="+mn-lt"/>
                <a:cs typeface="+mn-lt"/>
              </a:rPr>
              <a:t> a </a:t>
            </a:r>
            <a:r>
              <a:rPr lang="ru-RU" sz="2800" err="1">
                <a:latin typeface="Corbel"/>
                <a:ea typeface="+mn-lt"/>
                <a:cs typeface="+mn-lt"/>
              </a:rPr>
              <a:t>lot</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traffic</a:t>
            </a:r>
            <a:r>
              <a:rPr lang="ru-RU" sz="2800">
                <a:latin typeface="Corbel"/>
                <a:ea typeface="+mn-lt"/>
                <a:cs typeface="+mn-lt"/>
              </a:rPr>
              <a:t>, </a:t>
            </a:r>
            <a:r>
              <a:rPr lang="ru-RU" sz="2800" err="1">
                <a:latin typeface="Corbel"/>
                <a:ea typeface="+mn-lt"/>
                <a:cs typeface="+mn-lt"/>
              </a:rPr>
              <a:t>but</a:t>
            </a:r>
            <a:r>
              <a:rPr lang="ru-RU" sz="2800" dirty="0">
                <a:latin typeface="Corbel"/>
                <a:ea typeface="+mn-lt"/>
                <a:cs typeface="+mn-lt"/>
              </a:rPr>
              <a:t> </a:t>
            </a:r>
            <a:r>
              <a:rPr lang="ru-RU" sz="2800" err="1">
                <a:latin typeface="Corbel"/>
                <a:ea typeface="+mn-lt"/>
                <a:cs typeface="+mn-lt"/>
              </a:rPr>
              <a:t>we</a:t>
            </a:r>
            <a:r>
              <a:rPr lang="ru-RU" sz="2800" dirty="0">
                <a:latin typeface="Corbel"/>
                <a:ea typeface="+mn-lt"/>
                <a:cs typeface="+mn-lt"/>
              </a:rPr>
              <a:t> </a:t>
            </a:r>
            <a:r>
              <a:rPr lang="ru-RU" sz="2800" err="1">
                <a:latin typeface="Corbel"/>
                <a:ea typeface="+mn-lt"/>
                <a:cs typeface="+mn-lt"/>
              </a:rPr>
              <a:t>managed</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airport</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a:t>
            </a:r>
            <a:r>
              <a:rPr lang="ru-RU" sz="2800" err="1">
                <a:latin typeface="Corbel"/>
                <a:ea typeface="+mn-lt"/>
                <a:cs typeface="+mn-lt"/>
              </a:rPr>
              <a:t>time</a:t>
            </a:r>
            <a:r>
              <a:rPr lang="ru-RU" sz="2800">
                <a:latin typeface="Corbel"/>
                <a:ea typeface="+mn-lt"/>
                <a:cs typeface="+mn-lt"/>
              </a:rPr>
              <a:t>.</a:t>
            </a:r>
            <a:endParaRPr lang="ru-RU" sz="2800">
              <a:latin typeface="Corbel"/>
            </a:endParaRPr>
          </a:p>
          <a:p>
            <a:pPr marL="0" indent="0">
              <a:buNone/>
            </a:pPr>
            <a:r>
              <a:rPr lang="ru-RU" sz="2800" dirty="0">
                <a:latin typeface="Corbel"/>
                <a:ea typeface="+mn-lt"/>
                <a:cs typeface="+mn-lt"/>
              </a:rPr>
              <a:t>⦁    We </a:t>
            </a:r>
            <a:r>
              <a:rPr lang="ru-RU" sz="2800" err="1">
                <a:latin typeface="Corbel"/>
                <a:ea typeface="+mn-lt"/>
                <a:cs typeface="+mn-lt"/>
              </a:rPr>
              <a:t>couldn’t</a:t>
            </a:r>
            <a:r>
              <a:rPr lang="ru-RU" sz="2800" dirty="0">
                <a:latin typeface="Corbel"/>
                <a:ea typeface="+mn-lt"/>
                <a:cs typeface="+mn-lt"/>
              </a:rPr>
              <a:t> </a:t>
            </a:r>
            <a:r>
              <a:rPr lang="ru-RU" sz="2800" err="1">
                <a:latin typeface="Corbel"/>
                <a:ea typeface="+mn-lt"/>
                <a:cs typeface="+mn-lt"/>
              </a:rPr>
              <a:t>afford</a:t>
            </a:r>
            <a:r>
              <a:rPr lang="ru-RU" sz="2800" dirty="0">
                <a:latin typeface="Corbel"/>
                <a:ea typeface="+mn-lt"/>
                <a:cs typeface="+mn-lt"/>
              </a:rPr>
              <a:t>                                            </a:t>
            </a:r>
            <a:r>
              <a:rPr lang="ru-RU" sz="2800" err="1">
                <a:latin typeface="Corbel"/>
                <a:ea typeface="+mn-lt"/>
                <a:cs typeface="+mn-lt"/>
              </a:rPr>
              <a:t>in</a:t>
            </a:r>
            <a:r>
              <a:rPr lang="ru-RU" sz="2800">
                <a:latin typeface="Corbel"/>
                <a:ea typeface="+mn-lt"/>
                <a:cs typeface="+mn-lt"/>
              </a:rPr>
              <a:t> London. </a:t>
            </a:r>
            <a:r>
              <a:rPr lang="ru-RU" sz="2800" err="1">
                <a:latin typeface="Corbel"/>
                <a:ea typeface="+mn-lt"/>
                <a:cs typeface="+mn-lt"/>
              </a:rPr>
              <a:t>It’s</a:t>
            </a:r>
            <a:r>
              <a:rPr lang="ru-RU" sz="2800" dirty="0">
                <a:latin typeface="Corbel"/>
                <a:ea typeface="+mn-lt"/>
                <a:cs typeface="+mn-lt"/>
              </a:rPr>
              <a:t> </a:t>
            </a:r>
            <a:r>
              <a:rPr lang="ru-RU" sz="2800" err="1">
                <a:latin typeface="Corbel"/>
                <a:ea typeface="+mn-lt"/>
                <a:cs typeface="+mn-lt"/>
              </a:rPr>
              <a:t>too</a:t>
            </a:r>
            <a:r>
              <a:rPr lang="ru-RU" sz="2800" dirty="0">
                <a:latin typeface="Corbel"/>
                <a:ea typeface="+mn-lt"/>
                <a:cs typeface="+mn-lt"/>
              </a:rPr>
              <a:t> </a:t>
            </a:r>
            <a:r>
              <a:rPr lang="ru-RU" sz="2800" err="1">
                <a:latin typeface="Corbel"/>
                <a:ea typeface="+mn-lt"/>
                <a:cs typeface="+mn-lt"/>
              </a:rPr>
              <a:t>expensive</a:t>
            </a:r>
            <a:r>
              <a:rPr lang="ru-RU" sz="2800">
                <a:latin typeface="Corbel"/>
                <a:ea typeface="+mn-lt"/>
                <a:cs typeface="+mn-lt"/>
              </a:rPr>
              <a:t>.</a:t>
            </a:r>
            <a:endParaRPr lang="ru-RU" sz="2800">
              <a:latin typeface="Corbel"/>
            </a:endParaRPr>
          </a:p>
          <a:p>
            <a:pPr marL="0" indent="0">
              <a:buNone/>
            </a:pPr>
            <a:r>
              <a:rPr lang="ru-RU" sz="2800" dirty="0">
                <a:latin typeface="Corbel"/>
                <a:ea typeface="+mn-lt"/>
                <a:cs typeface="+mn-lt"/>
              </a:rPr>
              <a:t>⦁    I </a:t>
            </a:r>
            <a:r>
              <a:rPr lang="ru-RU" sz="2800" err="1">
                <a:latin typeface="Corbel"/>
                <a:ea typeface="+mn-lt"/>
                <a:cs typeface="+mn-lt"/>
              </a:rPr>
              <a:t>can’t</a:t>
            </a:r>
            <a:r>
              <a:rPr lang="ru-RU" sz="2800" dirty="0">
                <a:latin typeface="Corbel"/>
                <a:ea typeface="+mn-lt"/>
                <a:cs typeface="+mn-lt"/>
              </a:rPr>
              <a:t> </a:t>
            </a:r>
            <a:r>
              <a:rPr lang="ru-RU" sz="2800" err="1">
                <a:latin typeface="Corbel"/>
                <a:ea typeface="+mn-lt"/>
                <a:cs typeface="+mn-lt"/>
              </a:rPr>
              <a:t>play</a:t>
            </a:r>
            <a:r>
              <a:rPr lang="ru-RU" sz="2800">
                <a:latin typeface="Corbel"/>
                <a:ea typeface="+mn-lt"/>
                <a:cs typeface="+mn-lt"/>
              </a:rPr>
              <a:t> a </a:t>
            </a:r>
            <a:r>
              <a:rPr lang="ru-RU" sz="2800" err="1">
                <a:latin typeface="Corbel"/>
                <a:ea typeface="+mn-lt"/>
                <a:cs typeface="+mn-lt"/>
              </a:rPr>
              <a:t>musical</a:t>
            </a:r>
            <a:r>
              <a:rPr lang="ru-RU" sz="2800" dirty="0">
                <a:latin typeface="Corbel"/>
                <a:ea typeface="+mn-lt"/>
                <a:cs typeface="+mn-lt"/>
              </a:rPr>
              <a:t> </a:t>
            </a:r>
            <a:r>
              <a:rPr lang="ru-RU" sz="2800" err="1">
                <a:latin typeface="Corbel"/>
                <a:ea typeface="+mn-lt"/>
                <a:cs typeface="+mn-lt"/>
              </a:rPr>
              <a:t>instrument</a:t>
            </a:r>
            <a:r>
              <a:rPr lang="ru-RU" sz="2800">
                <a:latin typeface="Corbel"/>
                <a:ea typeface="+mn-lt"/>
                <a:cs typeface="+mn-lt"/>
              </a:rPr>
              <a:t>, </a:t>
            </a:r>
            <a:r>
              <a:rPr lang="ru-RU" sz="2800" err="1">
                <a:latin typeface="Corbel"/>
                <a:ea typeface="+mn-lt"/>
                <a:cs typeface="+mn-lt"/>
              </a:rPr>
              <a:t>but</a:t>
            </a:r>
            <a:r>
              <a:rPr lang="ru-RU" sz="2800" dirty="0">
                <a:latin typeface="Corbel"/>
                <a:ea typeface="+mn-lt"/>
                <a:cs typeface="+mn-lt"/>
              </a:rPr>
              <a:t> </a:t>
            </a:r>
            <a:r>
              <a:rPr lang="ru-RU" sz="2800" err="1">
                <a:latin typeface="Corbel"/>
                <a:ea typeface="+mn-lt"/>
                <a:cs typeface="+mn-lt"/>
              </a:rPr>
              <a:t>I’d</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learn</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guitar</a:t>
            </a:r>
            <a:r>
              <a:rPr lang="ru-RU" sz="2800">
                <a:latin typeface="Corbel"/>
                <a:ea typeface="+mn-lt"/>
                <a:cs typeface="+mn-lt"/>
              </a:rPr>
              <a:t>.</a:t>
            </a:r>
            <a:endParaRPr lang="ru-RU" sz="2800">
              <a:latin typeface="Corbel"/>
            </a:endParaRPr>
          </a:p>
          <a:p>
            <a:pPr marL="0" indent="0">
              <a:buNone/>
            </a:pPr>
            <a:r>
              <a:rPr lang="ru-RU" sz="2800">
                <a:latin typeface="Corbel"/>
                <a:ea typeface="+mn-lt"/>
                <a:cs typeface="+mn-lt"/>
              </a:rPr>
              <a:t>⦁    I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want</a:t>
            </a:r>
            <a:r>
              <a:rPr lang="ru-RU" sz="2800">
                <a:latin typeface="Corbel"/>
                <a:ea typeface="+mn-lt"/>
                <a:cs typeface="+mn-lt"/>
              </a:rPr>
              <a:t> Mark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know</a:t>
            </a:r>
            <a:r>
              <a:rPr lang="ru-RU" sz="2800" dirty="0">
                <a:latin typeface="Corbel"/>
                <a:ea typeface="+mn-lt"/>
                <a:cs typeface="+mn-lt"/>
              </a:rPr>
              <a:t> </a:t>
            </a:r>
            <a:r>
              <a:rPr lang="ru-RU" sz="2800" err="1">
                <a:latin typeface="Corbel"/>
                <a:ea typeface="+mn-lt"/>
                <a:cs typeface="+mn-lt"/>
              </a:rPr>
              <a:t>what</a:t>
            </a:r>
            <a:r>
              <a:rPr lang="ru-RU" sz="2800" dirty="0">
                <a:latin typeface="Corbel"/>
                <a:ea typeface="+mn-lt"/>
                <a:cs typeface="+mn-lt"/>
              </a:rPr>
              <a:t> </a:t>
            </a:r>
            <a:r>
              <a:rPr lang="ru-RU" sz="2800" err="1">
                <a:latin typeface="Corbel"/>
                <a:ea typeface="+mn-lt"/>
                <a:cs typeface="+mn-lt"/>
              </a:rPr>
              <a:t>happened</a:t>
            </a:r>
            <a:r>
              <a:rPr lang="ru-RU" sz="2800">
                <a:latin typeface="Corbel"/>
                <a:ea typeface="+mn-lt"/>
                <a:cs typeface="+mn-lt"/>
              </a:rPr>
              <a:t>. I </a:t>
            </a:r>
            <a:r>
              <a:rPr lang="ru-RU" sz="2800" err="1">
                <a:latin typeface="Corbel"/>
                <a:ea typeface="+mn-lt"/>
                <a:cs typeface="+mn-lt"/>
              </a:rPr>
              <a:t>decided</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him</a:t>
            </a:r>
            <a:r>
              <a:rPr lang="ru-RU" sz="2800">
                <a:latin typeface="Corbel"/>
                <a:ea typeface="+mn-lt"/>
                <a:cs typeface="+mn-lt"/>
              </a:rPr>
              <a:t>.</a:t>
            </a:r>
            <a:endParaRPr lang="ru-RU" sz="2800">
              <a:latin typeface="Corbel"/>
            </a:endParaRPr>
          </a:p>
          <a:p>
            <a:pPr marL="0" indent="0">
              <a:buNone/>
            </a:pPr>
            <a:r>
              <a:rPr lang="ru-RU" sz="2800">
                <a:latin typeface="Corbel"/>
                <a:ea typeface="+mn-lt"/>
                <a:cs typeface="+mn-lt"/>
              </a:rPr>
              <a:t>⦁    We </a:t>
            </a:r>
            <a:r>
              <a:rPr lang="ru-RU" sz="2800" err="1">
                <a:latin typeface="Corbel"/>
                <a:ea typeface="+mn-lt"/>
                <a:cs typeface="+mn-lt"/>
              </a:rPr>
              <a:t>were</a:t>
            </a:r>
            <a:r>
              <a:rPr lang="ru-RU" sz="2800" dirty="0">
                <a:latin typeface="Corbel"/>
                <a:ea typeface="+mn-lt"/>
                <a:cs typeface="+mn-lt"/>
              </a:rPr>
              <a:t> </a:t>
            </a:r>
            <a:r>
              <a:rPr lang="ru-RU" sz="2800" err="1">
                <a:latin typeface="Corbel"/>
                <a:ea typeface="+mn-lt"/>
                <a:cs typeface="+mn-lt"/>
              </a:rPr>
              <a:t>all</a:t>
            </a:r>
            <a:r>
              <a:rPr lang="ru-RU" sz="2800" dirty="0">
                <a:latin typeface="Corbel"/>
                <a:ea typeface="+mn-lt"/>
                <a:cs typeface="+mn-lt"/>
              </a:rPr>
              <a:t> </a:t>
            </a:r>
            <a:r>
              <a:rPr lang="ru-RU" sz="2800" err="1">
                <a:latin typeface="Corbel"/>
                <a:ea typeface="+mn-lt"/>
                <a:cs typeface="+mn-lt"/>
              </a:rPr>
              <a:t>afraid</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speak</a:t>
            </a:r>
            <a:r>
              <a:rPr lang="ru-RU" sz="2800">
                <a:latin typeface="Corbel"/>
                <a:ea typeface="+mn-lt"/>
                <a:cs typeface="+mn-lt"/>
              </a:rPr>
              <a:t>. </a:t>
            </a:r>
            <a:r>
              <a:rPr lang="ru-RU" sz="2800" err="1">
                <a:latin typeface="Corbel"/>
                <a:ea typeface="+mn-lt"/>
                <a:cs typeface="+mn-lt"/>
              </a:rPr>
              <a:t>Nobody</a:t>
            </a:r>
            <a:r>
              <a:rPr lang="ru-RU" sz="2800" dirty="0">
                <a:latin typeface="Corbel"/>
                <a:ea typeface="+mn-lt"/>
                <a:cs typeface="+mn-lt"/>
              </a:rPr>
              <a:t> </a:t>
            </a:r>
            <a:r>
              <a:rPr lang="ru-RU" sz="2800" err="1">
                <a:latin typeface="Corbel"/>
                <a:ea typeface="+mn-lt"/>
                <a:cs typeface="+mn-lt"/>
              </a:rPr>
              <a:t>dared</a:t>
            </a:r>
            <a:r>
              <a:rPr lang="ru-RU" sz="2800" dirty="0">
                <a:latin typeface="Corbel"/>
                <a:ea typeface="+mn-lt"/>
                <a:cs typeface="+mn-lt"/>
              </a:rPr>
              <a:t>                                         </a:t>
            </a:r>
            <a:r>
              <a:rPr lang="ru-RU" sz="2800" err="1">
                <a:latin typeface="Corbel"/>
                <a:ea typeface="+mn-lt"/>
                <a:cs typeface="+mn-lt"/>
              </a:rPr>
              <a:t>anything</a:t>
            </a:r>
            <a:r>
              <a:rPr lang="ru-RU" sz="2800">
                <a:latin typeface="Corbel"/>
                <a:ea typeface="+mn-lt"/>
                <a:cs typeface="+mn-lt"/>
              </a:rPr>
              <a:t>.</a:t>
            </a:r>
            <a:endParaRPr lang="ru-RU" sz="28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44348629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183F5F89-C5A4-C305-0A0C-023AABFB4CDA}"/>
              </a:ext>
            </a:extLst>
          </p:cNvPr>
          <p:cNvSpPr>
            <a:spLocks noGrp="1"/>
          </p:cNvSpPr>
          <p:nvPr>
            <p:ph type="title"/>
          </p:nvPr>
        </p:nvSpPr>
        <p:spPr>
          <a:xfrm>
            <a:off x="2335045" y="-1621490"/>
            <a:ext cx="7729728" cy="1188720"/>
          </a:xfrm>
        </p:spPr>
        <p:txBody>
          <a:bodyPr/>
          <a:lstStyle/>
          <a:p>
            <a:endParaRPr lang="ru-RU"/>
          </a:p>
        </p:txBody>
      </p:sp>
      <p:sp>
        <p:nvSpPr>
          <p:cNvPr id="3" name="Объект 2">
            <a:extLst>
              <a:ext uri="{FF2B5EF4-FFF2-40B4-BE49-F238E27FC236}">
                <a16:creationId xmlns:a16="http://schemas.microsoft.com/office/drawing/2014/main" id="{A39E6C92-E53D-1EE1-C10A-8E0F6E31F9C5}"/>
              </a:ext>
            </a:extLst>
          </p:cNvPr>
          <p:cNvSpPr>
            <a:spLocks noGrp="1"/>
          </p:cNvSpPr>
          <p:nvPr>
            <p:ph idx="1"/>
          </p:nvPr>
        </p:nvSpPr>
        <p:spPr>
          <a:xfrm>
            <a:off x="453136" y="305863"/>
            <a:ext cx="11724455" cy="6311618"/>
          </a:xfrm>
        </p:spPr>
        <p:txBody>
          <a:bodyPr vert="horz" lIns="91440" tIns="45720" rIns="91440" bIns="45720" rtlCol="0" anchor="t">
            <a:noAutofit/>
          </a:bodyPr>
          <a:lstStyle/>
          <a:p>
            <a:pPr marL="0" indent="0">
              <a:buNone/>
            </a:pPr>
            <a:r>
              <a:rPr lang="ru-RU" sz="2400" b="1" dirty="0">
                <a:latin typeface="Corbel"/>
                <a:ea typeface="+mn-lt"/>
                <a:cs typeface="+mn-lt"/>
              </a:rPr>
              <a:t>7) </a:t>
            </a:r>
            <a:r>
              <a:rPr lang="ru-RU" sz="2400" b="1" err="1">
                <a:latin typeface="Corbel"/>
                <a:ea typeface="+mn-lt"/>
                <a:cs typeface="+mn-lt"/>
              </a:rPr>
              <a:t>Put</a:t>
            </a:r>
            <a:r>
              <a:rPr lang="ru-RU" sz="2400" b="1" dirty="0">
                <a:latin typeface="Corbel"/>
                <a:ea typeface="+mn-lt"/>
                <a:cs typeface="+mn-lt"/>
              </a:rPr>
              <a:t> </a:t>
            </a:r>
            <a:r>
              <a:rPr lang="ru-RU" sz="2400" b="1" err="1">
                <a:latin typeface="Corbel"/>
                <a:ea typeface="+mn-lt"/>
                <a:cs typeface="+mn-lt"/>
              </a:rPr>
              <a:t>the</a:t>
            </a:r>
            <a:r>
              <a:rPr lang="ru-RU" sz="2400" b="1" dirty="0">
                <a:latin typeface="Corbel"/>
                <a:ea typeface="+mn-lt"/>
                <a:cs typeface="+mn-lt"/>
              </a:rPr>
              <a:t> </a:t>
            </a:r>
            <a:r>
              <a:rPr lang="ru-RU" sz="2400" b="1" err="1">
                <a:latin typeface="Corbel"/>
                <a:ea typeface="+mn-lt"/>
                <a:cs typeface="+mn-lt"/>
              </a:rPr>
              <a:t>verb</a:t>
            </a:r>
            <a:r>
              <a:rPr lang="ru-RU" sz="2400" b="1" dirty="0">
                <a:latin typeface="Corbel"/>
                <a:ea typeface="+mn-lt"/>
                <a:cs typeface="+mn-lt"/>
              </a:rPr>
              <a:t> </a:t>
            </a:r>
            <a:r>
              <a:rPr lang="ru-RU" sz="2400" b="1" err="1">
                <a:latin typeface="Corbel"/>
                <a:ea typeface="+mn-lt"/>
                <a:cs typeface="+mn-lt"/>
              </a:rPr>
              <a:t>into</a:t>
            </a:r>
            <a:r>
              <a:rPr lang="ru-RU" sz="2400" b="1" dirty="0">
                <a:latin typeface="Corbel"/>
                <a:ea typeface="+mn-lt"/>
                <a:cs typeface="+mn-lt"/>
              </a:rPr>
              <a:t> </a:t>
            </a:r>
            <a:r>
              <a:rPr lang="ru-RU" sz="2400" b="1" err="1">
                <a:latin typeface="Corbel"/>
                <a:ea typeface="+mn-lt"/>
                <a:cs typeface="+mn-lt"/>
              </a:rPr>
              <a:t>the</a:t>
            </a:r>
            <a:r>
              <a:rPr lang="ru-RU" sz="2400" b="1" dirty="0">
                <a:latin typeface="Corbel"/>
                <a:ea typeface="+mn-lt"/>
                <a:cs typeface="+mn-lt"/>
              </a:rPr>
              <a:t> </a:t>
            </a:r>
            <a:r>
              <a:rPr lang="ru-RU" sz="2400" b="1" err="1">
                <a:latin typeface="Corbel"/>
                <a:ea typeface="+mn-lt"/>
                <a:cs typeface="+mn-lt"/>
              </a:rPr>
              <a:t>correct</a:t>
            </a:r>
            <a:r>
              <a:rPr lang="ru-RU" sz="2400" b="1" dirty="0">
                <a:latin typeface="Corbel"/>
                <a:ea typeface="+mn-lt"/>
                <a:cs typeface="+mn-lt"/>
              </a:rPr>
              <a:t> </a:t>
            </a:r>
            <a:r>
              <a:rPr lang="ru-RU" sz="2400" b="1" err="1">
                <a:latin typeface="Corbel"/>
                <a:ea typeface="+mn-lt"/>
                <a:cs typeface="+mn-lt"/>
              </a:rPr>
              <a:t>form</a:t>
            </a:r>
            <a:r>
              <a:rPr lang="ru-RU" sz="2400" b="1" dirty="0">
                <a:latin typeface="Corbel"/>
                <a:ea typeface="+mn-lt"/>
                <a:cs typeface="+mn-lt"/>
              </a:rPr>
              <a:t>, </a:t>
            </a:r>
            <a:r>
              <a:rPr lang="ru-RU" sz="2400" b="1" err="1">
                <a:latin typeface="Corbel"/>
                <a:ea typeface="+mn-lt"/>
                <a:cs typeface="+mn-lt"/>
              </a:rPr>
              <a:t>to</a:t>
            </a:r>
            <a:r>
              <a:rPr lang="ru-RU" sz="2400" b="1" dirty="0">
                <a:latin typeface="Corbel"/>
                <a:ea typeface="+mn-lt"/>
                <a:cs typeface="+mn-lt"/>
              </a:rPr>
              <a:t> … </a:t>
            </a:r>
            <a:r>
              <a:rPr lang="ru-RU" sz="2400" b="1" err="1">
                <a:latin typeface="Corbel"/>
                <a:ea typeface="+mn-lt"/>
                <a:cs typeface="+mn-lt"/>
              </a:rPr>
              <a:t>or</a:t>
            </a:r>
            <a:r>
              <a:rPr lang="ru-RU" sz="2400" b="1" dirty="0">
                <a:latin typeface="Corbel"/>
                <a:ea typeface="+mn-lt"/>
                <a:cs typeface="+mn-lt"/>
              </a:rPr>
              <a:t> -</a:t>
            </a:r>
            <a:r>
              <a:rPr lang="ru-RU" sz="2400" b="1" err="1">
                <a:latin typeface="Corbel"/>
                <a:ea typeface="+mn-lt"/>
                <a:cs typeface="+mn-lt"/>
              </a:rPr>
              <a:t>ing</a:t>
            </a:r>
            <a:r>
              <a:rPr lang="ru-RU" sz="2400" b="1" dirty="0">
                <a:latin typeface="Corbel"/>
                <a:ea typeface="+mn-lt"/>
                <a:cs typeface="+mn-lt"/>
              </a:rPr>
              <a:t>. (</a:t>
            </a:r>
            <a:r>
              <a:rPr lang="ru-RU" sz="2400" b="1" err="1">
                <a:latin typeface="Corbel"/>
                <a:ea typeface="+mn-lt"/>
                <a:cs typeface="+mn-lt"/>
              </a:rPr>
              <a:t>See</a:t>
            </a:r>
            <a:r>
              <a:rPr lang="ru-RU" sz="2400" b="1" dirty="0">
                <a:latin typeface="Corbel"/>
                <a:ea typeface="+mn-lt"/>
                <a:cs typeface="+mn-lt"/>
              </a:rPr>
              <a:t> Unit 53 </a:t>
            </a:r>
            <a:r>
              <a:rPr lang="ru-RU" sz="2400" b="1" err="1">
                <a:latin typeface="Corbel"/>
                <a:ea typeface="+mn-lt"/>
                <a:cs typeface="+mn-lt"/>
              </a:rPr>
              <a:t>for</a:t>
            </a:r>
            <a:r>
              <a:rPr lang="ru-RU" sz="2400" b="1" dirty="0">
                <a:latin typeface="Corbel"/>
                <a:ea typeface="+mn-lt"/>
                <a:cs typeface="+mn-lt"/>
              </a:rPr>
              <a:t> </a:t>
            </a:r>
            <a:r>
              <a:rPr lang="ru-RU" sz="2400" b="1" err="1">
                <a:latin typeface="Corbel"/>
                <a:ea typeface="+mn-lt"/>
                <a:cs typeface="+mn-lt"/>
              </a:rPr>
              <a:t>verbs</a:t>
            </a:r>
            <a:r>
              <a:rPr lang="ru-RU" sz="2400" b="1" dirty="0">
                <a:latin typeface="Corbel"/>
                <a:ea typeface="+mn-lt"/>
                <a:cs typeface="+mn-lt"/>
              </a:rPr>
              <a:t> + -</a:t>
            </a:r>
            <a:r>
              <a:rPr lang="ru-RU" sz="2400" b="1" err="1">
                <a:latin typeface="Corbel"/>
                <a:ea typeface="+mn-lt"/>
                <a:cs typeface="+mn-lt"/>
              </a:rPr>
              <a:t>ing</a:t>
            </a:r>
            <a:r>
              <a:rPr lang="ru-RU" sz="2400" b="1" dirty="0">
                <a:latin typeface="Corbel"/>
                <a:ea typeface="+mn-lt"/>
                <a:cs typeface="+mn-lt"/>
              </a:rPr>
              <a:t>.)</a:t>
            </a:r>
            <a:endParaRPr lang="ru-RU" sz="2400" b="1">
              <a:latin typeface="Corbel"/>
            </a:endParaRPr>
          </a:p>
          <a:p>
            <a:pPr marL="0" indent="0">
              <a:buNone/>
            </a:pPr>
            <a:r>
              <a:rPr lang="ru-RU" sz="2400" dirty="0">
                <a:latin typeface="Corbel"/>
                <a:ea typeface="+mn-lt"/>
                <a:cs typeface="+mn-lt"/>
              </a:rPr>
              <a:t>⦁    </a:t>
            </a:r>
            <a:r>
              <a:rPr lang="ru-RU" sz="2400" err="1">
                <a:latin typeface="Corbel"/>
                <a:ea typeface="+mn-lt"/>
                <a:cs typeface="+mn-lt"/>
              </a:rPr>
              <a:t>When</a:t>
            </a:r>
            <a:r>
              <a:rPr lang="ru-RU" sz="2400" dirty="0">
                <a:latin typeface="Corbel"/>
                <a:ea typeface="+mn-lt"/>
                <a:cs typeface="+mn-lt"/>
              </a:rPr>
              <a:t> </a:t>
            </a:r>
            <a:r>
              <a:rPr lang="ru-RU" sz="2400" err="1">
                <a:latin typeface="Corbel"/>
                <a:ea typeface="+mn-lt"/>
                <a:cs typeface="+mn-lt"/>
              </a:rPr>
              <a:t>I’m</a:t>
            </a:r>
            <a:r>
              <a:rPr lang="ru-RU" sz="2400" dirty="0">
                <a:latin typeface="Corbel"/>
                <a:ea typeface="+mn-lt"/>
                <a:cs typeface="+mn-lt"/>
              </a:rPr>
              <a:t> tired, I enjoy watching                                    TV. It’s relaxing. (watch)</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I’ve</a:t>
            </a:r>
            <a:r>
              <a:rPr lang="ru-RU" sz="2400" dirty="0">
                <a:latin typeface="Corbel"/>
                <a:ea typeface="+mn-lt"/>
                <a:cs typeface="+mn-lt"/>
              </a:rPr>
              <a:t> </a:t>
            </a:r>
            <a:r>
              <a:rPr lang="ru-RU" sz="2400" err="1">
                <a:latin typeface="Corbel"/>
                <a:ea typeface="+mn-lt"/>
                <a:cs typeface="+mn-lt"/>
              </a:rPr>
              <a:t>decided</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another</a:t>
            </a:r>
            <a:r>
              <a:rPr lang="ru-RU" sz="2400" dirty="0">
                <a:latin typeface="Corbel"/>
                <a:ea typeface="+mn-lt"/>
                <a:cs typeface="+mn-lt"/>
              </a:rPr>
              <a:t> </a:t>
            </a:r>
            <a:r>
              <a:rPr lang="ru-RU" sz="2400" err="1">
                <a:latin typeface="Corbel"/>
                <a:ea typeface="+mn-lt"/>
                <a:cs typeface="+mn-lt"/>
              </a:rPr>
              <a:t>job</a:t>
            </a:r>
            <a:r>
              <a:rPr lang="ru-RU" sz="2400">
                <a:latin typeface="Corbel"/>
                <a:ea typeface="+mn-lt"/>
                <a:cs typeface="+mn-lt"/>
              </a:rPr>
              <a:t>. I </a:t>
            </a:r>
            <a:r>
              <a:rPr lang="ru-RU" sz="2400" err="1">
                <a:latin typeface="Corbel"/>
                <a:ea typeface="+mn-lt"/>
                <a:cs typeface="+mn-lt"/>
              </a:rPr>
              <a:t>need</a:t>
            </a:r>
            <a:r>
              <a:rPr lang="ru-RU" sz="2400">
                <a:latin typeface="Corbel"/>
                <a:ea typeface="+mn-lt"/>
                <a:cs typeface="+mn-lt"/>
              </a:rPr>
              <a:t> a </a:t>
            </a:r>
            <a:r>
              <a:rPr lang="ru-RU" sz="2400" err="1">
                <a:latin typeface="Corbel"/>
                <a:ea typeface="+mn-lt"/>
                <a:cs typeface="+mn-lt"/>
              </a:rPr>
              <a:t>change</a:t>
            </a:r>
            <a:r>
              <a:rPr lang="ru-RU" sz="2400">
                <a:latin typeface="Corbel"/>
                <a:ea typeface="+mn-lt"/>
                <a:cs typeface="+mn-lt"/>
              </a:rPr>
              <a:t>. (</a:t>
            </a:r>
            <a:r>
              <a:rPr lang="ru-RU" sz="2400" err="1">
                <a:latin typeface="Corbel"/>
                <a:ea typeface="+mn-lt"/>
                <a:cs typeface="+mn-lt"/>
              </a:rPr>
              <a:t>look</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I’m</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going</a:t>
            </a:r>
            <a:r>
              <a:rPr lang="ru-RU" sz="2400" dirty="0">
                <a:latin typeface="Corbel"/>
                <a:ea typeface="+mn-lt"/>
                <a:cs typeface="+mn-lt"/>
              </a:rPr>
              <a:t> </a:t>
            </a:r>
            <a:r>
              <a:rPr lang="ru-RU" sz="2400" err="1">
                <a:latin typeface="Corbel"/>
                <a:ea typeface="+mn-lt"/>
                <a:cs typeface="+mn-lt"/>
              </a:rPr>
              <a:t>anywhere</a:t>
            </a:r>
            <a:r>
              <a:rPr lang="ru-RU" sz="2400">
                <a:latin typeface="Corbel"/>
                <a:ea typeface="+mn-lt"/>
                <a:cs typeface="+mn-lt"/>
              </a:rPr>
              <a:t>! I </a:t>
            </a:r>
            <a:r>
              <a:rPr lang="ru-RU" sz="2400" err="1">
                <a:latin typeface="Corbel"/>
                <a:ea typeface="+mn-lt"/>
                <a:cs typeface="+mn-lt"/>
              </a:rPr>
              <a:t>refuse</a:t>
            </a:r>
            <a:r>
              <a:rPr lang="ru-RU" sz="2400">
                <a:latin typeface="Corbel"/>
                <a:ea typeface="+mn-lt"/>
                <a:cs typeface="+mn-lt"/>
              </a:rPr>
              <a:t>                                                  . (</a:t>
            </a:r>
            <a:r>
              <a:rPr lang="ru-RU" sz="2400" err="1">
                <a:latin typeface="Corbel"/>
                <a:ea typeface="+mn-lt"/>
                <a:cs typeface="+mn-lt"/>
              </a:rPr>
              <a:t>move</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I’m</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in</a:t>
            </a:r>
            <a:r>
              <a:rPr lang="ru-RU" sz="2400">
                <a:latin typeface="Corbel"/>
                <a:ea typeface="+mn-lt"/>
                <a:cs typeface="+mn-lt"/>
              </a:rPr>
              <a:t> a </a:t>
            </a:r>
            <a:r>
              <a:rPr lang="ru-RU" sz="2400" err="1">
                <a:latin typeface="Corbel"/>
                <a:ea typeface="+mn-lt"/>
                <a:cs typeface="+mn-lt"/>
              </a:rPr>
              <a:t>hurry</a:t>
            </a:r>
            <a:r>
              <a:rPr lang="ru-RU" sz="2400">
                <a:latin typeface="Corbel"/>
                <a:ea typeface="+mn-lt"/>
                <a:cs typeface="+mn-lt"/>
              </a:rPr>
              <a:t>. I </a:t>
            </a:r>
            <a:r>
              <a:rPr lang="ru-RU" sz="2400" err="1">
                <a:latin typeface="Corbel"/>
                <a:ea typeface="+mn-lt"/>
                <a:cs typeface="+mn-lt"/>
              </a:rPr>
              <a:t>don’t</a:t>
            </a:r>
            <a:r>
              <a:rPr lang="ru-RU" sz="2400" dirty="0">
                <a:latin typeface="Corbel"/>
                <a:ea typeface="+mn-lt"/>
                <a:cs typeface="+mn-lt"/>
              </a:rPr>
              <a:t> </a:t>
            </a:r>
            <a:r>
              <a:rPr lang="ru-RU" sz="2400" err="1">
                <a:latin typeface="Corbel"/>
                <a:ea typeface="+mn-lt"/>
                <a:cs typeface="+mn-lt"/>
              </a:rPr>
              <a:t>mind</a:t>
            </a:r>
            <a:r>
              <a:rPr lang="ru-RU" sz="2400">
                <a:latin typeface="Corbel"/>
                <a:ea typeface="+mn-lt"/>
                <a:cs typeface="+mn-lt"/>
              </a:rPr>
              <a:t>                                                    . (</a:t>
            </a:r>
            <a:r>
              <a:rPr lang="ru-RU" sz="2400" err="1">
                <a:latin typeface="Corbel"/>
                <a:ea typeface="+mn-lt"/>
                <a:cs typeface="+mn-lt"/>
              </a:rPr>
              <a:t>wait</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Tina</a:t>
            </a:r>
            <a:r>
              <a:rPr lang="ru-RU" sz="2400" dirty="0">
                <a:latin typeface="Corbel"/>
                <a:ea typeface="+mn-lt"/>
                <a:cs typeface="+mn-lt"/>
              </a:rPr>
              <a:t> </a:t>
            </a:r>
            <a:r>
              <a:rPr lang="ru-RU" sz="2400" err="1">
                <a:latin typeface="Corbel"/>
                <a:ea typeface="+mn-lt"/>
                <a:cs typeface="+mn-lt"/>
              </a:rPr>
              <a:t>ran</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 </a:t>
            </a:r>
            <a:r>
              <a:rPr lang="ru-RU" sz="2400" err="1">
                <a:latin typeface="Corbel"/>
                <a:ea typeface="+mn-lt"/>
                <a:cs typeface="+mn-lt"/>
              </a:rPr>
              <a:t>marathon</a:t>
            </a:r>
            <a:r>
              <a:rPr lang="ru-RU" sz="2400" dirty="0">
                <a:latin typeface="Corbel"/>
                <a:ea typeface="+mn-lt"/>
                <a:cs typeface="+mn-lt"/>
              </a:rPr>
              <a:t> </a:t>
            </a:r>
            <a:r>
              <a:rPr lang="ru-RU" sz="2400" err="1">
                <a:latin typeface="Corbel"/>
                <a:ea typeface="+mn-lt"/>
                <a:cs typeface="+mn-lt"/>
              </a:rPr>
              <a:t>last</a:t>
            </a:r>
            <a:r>
              <a:rPr lang="ru-RU" sz="2400" dirty="0">
                <a:latin typeface="Corbel"/>
                <a:ea typeface="+mn-lt"/>
                <a:cs typeface="+mn-lt"/>
              </a:rPr>
              <a:t> </a:t>
            </a:r>
            <a:r>
              <a:rPr lang="ru-RU" sz="2400" err="1">
                <a:latin typeface="Corbel"/>
                <a:ea typeface="+mn-lt"/>
                <a:cs typeface="+mn-lt"/>
              </a:rPr>
              <a:t>week</a:t>
            </a:r>
            <a:r>
              <a:rPr lang="ru-RU" sz="2400" dirty="0">
                <a:latin typeface="Corbel"/>
                <a:ea typeface="+mn-lt"/>
                <a:cs typeface="+mn-lt"/>
              </a:rPr>
              <a:t>, </a:t>
            </a:r>
            <a:r>
              <a:rPr lang="ru-RU" sz="2400" err="1">
                <a:latin typeface="Corbel"/>
                <a:ea typeface="+mn-lt"/>
                <a:cs typeface="+mn-lt"/>
              </a:rPr>
              <a:t>but</a:t>
            </a:r>
            <a:r>
              <a:rPr lang="ru-RU" sz="2400" dirty="0">
                <a:latin typeface="Corbel"/>
                <a:ea typeface="+mn-lt"/>
                <a:cs typeface="+mn-lt"/>
              </a:rPr>
              <a:t> </a:t>
            </a:r>
            <a:r>
              <a:rPr lang="ru-RU" sz="2400" err="1">
                <a:latin typeface="Corbel"/>
                <a:ea typeface="+mn-lt"/>
                <a:cs typeface="+mn-lt"/>
              </a:rPr>
              <a:t>she</a:t>
            </a:r>
            <a:r>
              <a:rPr lang="ru-RU" sz="2400" dirty="0">
                <a:latin typeface="Corbel"/>
                <a:ea typeface="+mn-lt"/>
                <a:cs typeface="+mn-lt"/>
              </a:rPr>
              <a:t> </a:t>
            </a:r>
            <a:r>
              <a:rPr lang="ru-RU" sz="2400" err="1">
                <a:latin typeface="Corbel"/>
                <a:ea typeface="+mn-lt"/>
                <a:cs typeface="+mn-lt"/>
              </a:rPr>
              <a:t>failed</a:t>
            </a:r>
            <a:r>
              <a:rPr lang="ru-RU" sz="2400" dirty="0">
                <a:latin typeface="Corbel"/>
                <a:ea typeface="+mn-lt"/>
                <a:cs typeface="+mn-lt"/>
              </a:rPr>
              <a:t>                                      . (</a:t>
            </a:r>
            <a:r>
              <a:rPr lang="ru-RU" sz="2400" err="1">
                <a:latin typeface="Corbel"/>
                <a:ea typeface="+mn-lt"/>
                <a:cs typeface="+mn-lt"/>
              </a:rPr>
              <a:t>finish</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I </a:t>
            </a:r>
            <a:r>
              <a:rPr lang="ru-RU" sz="2400" err="1">
                <a:latin typeface="Corbel"/>
                <a:ea typeface="+mn-lt"/>
                <a:cs typeface="+mn-lt"/>
              </a:rPr>
              <a:t>wish</a:t>
            </a:r>
            <a:r>
              <a:rPr lang="ru-RU" sz="2400" dirty="0">
                <a:latin typeface="Corbel"/>
                <a:ea typeface="+mn-lt"/>
                <a:cs typeface="+mn-lt"/>
              </a:rPr>
              <a:t> </a:t>
            </a:r>
            <a:r>
              <a:rPr lang="ru-RU" sz="2400" err="1">
                <a:latin typeface="Corbel"/>
                <a:ea typeface="+mn-lt"/>
                <a:cs typeface="+mn-lt"/>
              </a:rPr>
              <a:t>that</a:t>
            </a:r>
            <a:r>
              <a:rPr lang="ru-RU" sz="2400" dirty="0">
                <a:latin typeface="Corbel"/>
                <a:ea typeface="+mn-lt"/>
                <a:cs typeface="+mn-lt"/>
              </a:rPr>
              <a:t> </a:t>
            </a:r>
            <a:r>
              <a:rPr lang="ru-RU" sz="2400" err="1">
                <a:latin typeface="Corbel"/>
                <a:ea typeface="+mn-lt"/>
                <a:cs typeface="+mn-lt"/>
              </a:rPr>
              <a:t>dog</a:t>
            </a:r>
            <a:r>
              <a:rPr lang="ru-RU" sz="2400" dirty="0">
                <a:latin typeface="Corbel"/>
                <a:ea typeface="+mn-lt"/>
                <a:cs typeface="+mn-lt"/>
              </a:rPr>
              <a:t> </a:t>
            </a:r>
            <a:r>
              <a:rPr lang="ru-RU" sz="2400" err="1">
                <a:latin typeface="Corbel"/>
                <a:ea typeface="+mn-lt"/>
                <a:cs typeface="+mn-lt"/>
              </a:rPr>
              <a:t>would</a:t>
            </a:r>
            <a:r>
              <a:rPr lang="ru-RU" sz="2400" dirty="0">
                <a:latin typeface="Corbel"/>
                <a:ea typeface="+mn-lt"/>
                <a:cs typeface="+mn-lt"/>
              </a:rPr>
              <a:t> </a:t>
            </a:r>
            <a:r>
              <a:rPr lang="ru-RU" sz="2400" err="1">
                <a:latin typeface="Corbel"/>
                <a:ea typeface="+mn-lt"/>
                <a:cs typeface="+mn-lt"/>
              </a:rPr>
              <a:t>stop</a:t>
            </a:r>
            <a:r>
              <a:rPr lang="ru-RU" sz="2400" dirty="0">
                <a:latin typeface="Corbel"/>
                <a:ea typeface="+mn-lt"/>
                <a:cs typeface="+mn-lt"/>
              </a:rPr>
              <a:t>                                       . </a:t>
            </a:r>
            <a:r>
              <a:rPr lang="ru-RU" sz="2400" err="1">
                <a:latin typeface="Corbel"/>
                <a:ea typeface="+mn-lt"/>
                <a:cs typeface="+mn-lt"/>
              </a:rPr>
              <a:t>It’s</a:t>
            </a:r>
            <a:r>
              <a:rPr lang="ru-RU" sz="2400" dirty="0">
                <a:latin typeface="Corbel"/>
                <a:ea typeface="+mn-lt"/>
                <a:cs typeface="+mn-lt"/>
              </a:rPr>
              <a:t> </a:t>
            </a:r>
            <a:r>
              <a:rPr lang="ru-RU" sz="2400" err="1">
                <a:latin typeface="Corbel"/>
                <a:ea typeface="+mn-lt"/>
                <a:cs typeface="+mn-lt"/>
              </a:rPr>
              <a:t>driving</a:t>
            </a:r>
            <a:r>
              <a:rPr lang="ru-RU" sz="2400" dirty="0">
                <a:latin typeface="Corbel"/>
                <a:ea typeface="+mn-lt"/>
                <a:cs typeface="+mn-lt"/>
              </a:rPr>
              <a:t> </a:t>
            </a:r>
            <a:r>
              <a:rPr lang="ru-RU" sz="2400" err="1">
                <a:latin typeface="Corbel"/>
                <a:ea typeface="+mn-lt"/>
                <a:cs typeface="+mn-lt"/>
              </a:rPr>
              <a:t>me</a:t>
            </a:r>
            <a:r>
              <a:rPr lang="ru-RU" sz="2400" dirty="0">
                <a:latin typeface="Corbel"/>
                <a:ea typeface="+mn-lt"/>
                <a:cs typeface="+mn-lt"/>
              </a:rPr>
              <a:t> </a:t>
            </a:r>
            <a:r>
              <a:rPr lang="ru-RU" sz="2400" err="1">
                <a:latin typeface="Corbel"/>
                <a:ea typeface="+mn-lt"/>
                <a:cs typeface="+mn-lt"/>
              </a:rPr>
              <a:t>crazy</a:t>
            </a:r>
            <a:r>
              <a:rPr lang="ru-RU" sz="2400" dirty="0">
                <a:latin typeface="Corbel"/>
                <a:ea typeface="+mn-lt"/>
                <a:cs typeface="+mn-lt"/>
              </a:rPr>
              <a:t>. (</a:t>
            </a:r>
            <a:r>
              <a:rPr lang="ru-RU" sz="2400" err="1">
                <a:latin typeface="Corbel"/>
                <a:ea typeface="+mn-lt"/>
                <a:cs typeface="+mn-lt"/>
              </a:rPr>
              <a:t>bark</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They</a:t>
            </a:r>
            <a:r>
              <a:rPr lang="ru-RU" sz="2400" dirty="0">
                <a:latin typeface="Corbel"/>
                <a:ea typeface="+mn-lt"/>
                <a:cs typeface="+mn-lt"/>
              </a:rPr>
              <a:t> </a:t>
            </a:r>
            <a:r>
              <a:rPr lang="ru-RU" sz="2400" err="1">
                <a:latin typeface="Corbel"/>
                <a:ea typeface="+mn-lt"/>
                <a:cs typeface="+mn-lt"/>
              </a:rPr>
              <a:t>didn’t</a:t>
            </a:r>
            <a:r>
              <a:rPr lang="ru-RU" sz="2400" dirty="0">
                <a:latin typeface="Corbel"/>
                <a:ea typeface="+mn-lt"/>
                <a:cs typeface="+mn-lt"/>
              </a:rPr>
              <a:t> </a:t>
            </a:r>
            <a:r>
              <a:rPr lang="ru-RU" sz="2400" err="1">
                <a:latin typeface="Corbel"/>
                <a:ea typeface="+mn-lt"/>
                <a:cs typeface="+mn-lt"/>
              </a:rPr>
              <a:t>know</a:t>
            </a:r>
            <a:r>
              <a:rPr lang="ru-RU" sz="2400" dirty="0">
                <a:latin typeface="Corbel"/>
                <a:ea typeface="+mn-lt"/>
                <a:cs typeface="+mn-lt"/>
              </a:rPr>
              <a:t> I </a:t>
            </a:r>
            <a:r>
              <a:rPr lang="ru-RU" sz="2400" err="1">
                <a:latin typeface="Corbel"/>
                <a:ea typeface="+mn-lt"/>
                <a:cs typeface="+mn-lt"/>
              </a:rPr>
              <a:t>was</a:t>
            </a:r>
            <a:r>
              <a:rPr lang="ru-RU" sz="2400" dirty="0">
                <a:latin typeface="Corbel"/>
                <a:ea typeface="+mn-lt"/>
                <a:cs typeface="+mn-lt"/>
              </a:rPr>
              <a:t> </a:t>
            </a:r>
            <a:r>
              <a:rPr lang="ru-RU" sz="2400" err="1">
                <a:latin typeface="Corbel"/>
                <a:ea typeface="+mn-lt"/>
                <a:cs typeface="+mn-lt"/>
              </a:rPr>
              <a:t>listening</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them</a:t>
            </a:r>
            <a:r>
              <a:rPr lang="ru-RU" sz="2400" dirty="0">
                <a:latin typeface="Corbel"/>
                <a:ea typeface="+mn-lt"/>
                <a:cs typeface="+mn-lt"/>
              </a:rPr>
              <a:t>. I </a:t>
            </a:r>
            <a:r>
              <a:rPr lang="ru-RU" sz="2400" err="1">
                <a:latin typeface="Corbel"/>
                <a:ea typeface="+mn-lt"/>
                <a:cs typeface="+mn-lt"/>
              </a:rPr>
              <a:t>pretended</a:t>
            </a:r>
            <a:r>
              <a:rPr lang="ru-RU" sz="2400" dirty="0">
                <a:latin typeface="Corbel"/>
                <a:ea typeface="+mn-lt"/>
                <a:cs typeface="+mn-lt"/>
              </a:rPr>
              <a:t>                              </a:t>
            </a:r>
            <a:r>
              <a:rPr lang="ru-RU" sz="2400" err="1">
                <a:latin typeface="Corbel"/>
                <a:ea typeface="+mn-lt"/>
                <a:cs typeface="+mn-lt"/>
              </a:rPr>
              <a:t>asleep</a:t>
            </a:r>
            <a:r>
              <a:rPr lang="ru-RU" sz="2400" dirty="0">
                <a:latin typeface="Corbel"/>
                <a:ea typeface="+mn-lt"/>
                <a:cs typeface="+mn-lt"/>
              </a:rPr>
              <a:t>. (</a:t>
            </a:r>
            <a:r>
              <a:rPr lang="ru-RU" sz="2400" err="1">
                <a:latin typeface="Corbel"/>
                <a:ea typeface="+mn-lt"/>
                <a:cs typeface="+mn-lt"/>
              </a:rPr>
              <a:t>be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We </a:t>
            </a:r>
            <a:r>
              <a:rPr lang="ru-RU" sz="2400" err="1">
                <a:latin typeface="Corbel"/>
                <a:ea typeface="+mn-lt"/>
                <a:cs typeface="+mn-lt"/>
              </a:rPr>
              <a:t>were</a:t>
            </a:r>
            <a:r>
              <a:rPr lang="ru-RU" sz="2400" dirty="0">
                <a:latin typeface="Corbel"/>
                <a:ea typeface="+mn-lt"/>
                <a:cs typeface="+mn-lt"/>
              </a:rPr>
              <a:t> </a:t>
            </a:r>
            <a:r>
              <a:rPr lang="ru-RU" sz="2400" err="1">
                <a:latin typeface="Corbel"/>
                <a:ea typeface="+mn-lt"/>
                <a:cs typeface="+mn-lt"/>
              </a:rPr>
              <a:t>hungry</a:t>
            </a:r>
            <a:r>
              <a:rPr lang="ru-RU" sz="2400" dirty="0">
                <a:latin typeface="Corbel"/>
                <a:ea typeface="+mn-lt"/>
                <a:cs typeface="+mn-lt"/>
              </a:rPr>
              <a:t>, </a:t>
            </a:r>
            <a:r>
              <a:rPr lang="ru-RU" sz="2400" err="1">
                <a:latin typeface="Corbel"/>
                <a:ea typeface="+mn-lt"/>
                <a:cs typeface="+mn-lt"/>
              </a:rPr>
              <a:t>so</a:t>
            </a:r>
            <a:r>
              <a:rPr lang="ru-RU" sz="2400" dirty="0">
                <a:latin typeface="Corbel"/>
                <a:ea typeface="+mn-lt"/>
                <a:cs typeface="+mn-lt"/>
              </a:rPr>
              <a:t> I </a:t>
            </a:r>
            <a:r>
              <a:rPr lang="ru-RU" sz="2400" err="1">
                <a:latin typeface="Corbel"/>
                <a:ea typeface="+mn-lt"/>
                <a:cs typeface="+mn-lt"/>
              </a:rPr>
              <a:t>suggested</a:t>
            </a:r>
            <a:r>
              <a:rPr lang="ru-RU" sz="2400" dirty="0">
                <a:latin typeface="Corbel"/>
                <a:ea typeface="+mn-lt"/>
                <a:cs typeface="+mn-lt"/>
              </a:rPr>
              <a:t>                                          </a:t>
            </a:r>
            <a:r>
              <a:rPr lang="ru-RU" sz="2400" err="1">
                <a:latin typeface="Corbel"/>
                <a:ea typeface="+mn-lt"/>
                <a:cs typeface="+mn-lt"/>
              </a:rPr>
              <a:t>dinner</a:t>
            </a:r>
            <a:r>
              <a:rPr lang="ru-RU" sz="2400" dirty="0">
                <a:latin typeface="Corbel"/>
                <a:ea typeface="+mn-lt"/>
                <a:cs typeface="+mn-lt"/>
              </a:rPr>
              <a:t> </a:t>
            </a:r>
            <a:r>
              <a:rPr lang="ru-RU" sz="2400" err="1">
                <a:latin typeface="Corbel"/>
                <a:ea typeface="+mn-lt"/>
                <a:cs typeface="+mn-lt"/>
              </a:rPr>
              <a:t>early</a:t>
            </a:r>
            <a:r>
              <a:rPr lang="ru-RU" sz="2400" dirty="0">
                <a:latin typeface="Corbel"/>
                <a:ea typeface="+mn-lt"/>
                <a:cs typeface="+mn-lt"/>
              </a:rPr>
              <a:t>. (</a:t>
            </a:r>
            <a:r>
              <a:rPr lang="ru-RU" sz="2400" err="1">
                <a:latin typeface="Corbel"/>
                <a:ea typeface="+mn-lt"/>
                <a:cs typeface="+mn-lt"/>
              </a:rPr>
              <a:t>have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Hurry</a:t>
            </a:r>
            <a:r>
              <a:rPr lang="ru-RU" sz="2400" dirty="0">
                <a:latin typeface="Corbel"/>
                <a:ea typeface="+mn-lt"/>
                <a:cs typeface="+mn-lt"/>
              </a:rPr>
              <a:t> </a:t>
            </a:r>
            <a:r>
              <a:rPr lang="ru-RU" sz="2400" err="1">
                <a:latin typeface="Corbel"/>
                <a:ea typeface="+mn-lt"/>
                <a:cs typeface="+mn-lt"/>
              </a:rPr>
              <a:t>up</a:t>
            </a:r>
            <a:r>
              <a:rPr lang="ru-RU" sz="2400" dirty="0">
                <a:latin typeface="Corbel"/>
                <a:ea typeface="+mn-lt"/>
                <a:cs typeface="+mn-lt"/>
              </a:rPr>
              <a:t>! I </a:t>
            </a:r>
            <a:r>
              <a:rPr lang="ru-RU" sz="2400" err="1">
                <a:latin typeface="Corbel"/>
                <a:ea typeface="+mn-lt"/>
                <a:cs typeface="+mn-lt"/>
              </a:rPr>
              <a:t>don’t</a:t>
            </a:r>
            <a:r>
              <a:rPr lang="ru-RU" sz="2400" dirty="0">
                <a:latin typeface="Corbel"/>
                <a:ea typeface="+mn-lt"/>
                <a:cs typeface="+mn-lt"/>
              </a:rPr>
              <a:t> </a:t>
            </a:r>
            <a:r>
              <a:rPr lang="ru-RU" sz="2400" err="1">
                <a:latin typeface="Corbel"/>
                <a:ea typeface="+mn-lt"/>
                <a:cs typeface="+mn-lt"/>
              </a:rPr>
              <a:t>want</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risk</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train</a:t>
            </a:r>
            <a:r>
              <a:rPr lang="ru-RU" sz="2400" dirty="0">
                <a:latin typeface="Corbel"/>
                <a:ea typeface="+mn-lt"/>
                <a:cs typeface="+mn-lt"/>
              </a:rPr>
              <a:t>. (</a:t>
            </a:r>
            <a:r>
              <a:rPr lang="ru-RU" sz="2400" err="1">
                <a:latin typeface="Corbel"/>
                <a:ea typeface="+mn-lt"/>
                <a:cs typeface="+mn-lt"/>
              </a:rPr>
              <a:t>miss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David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quiet</a:t>
            </a:r>
            <a:r>
              <a:rPr lang="ru-RU" sz="2400" dirty="0">
                <a:latin typeface="Corbel"/>
                <a:ea typeface="+mn-lt"/>
                <a:cs typeface="+mn-lt"/>
              </a:rPr>
              <a:t>. </a:t>
            </a:r>
            <a:r>
              <a:rPr lang="ru-RU" sz="2400" err="1">
                <a:latin typeface="Corbel"/>
                <a:ea typeface="+mn-lt"/>
                <a:cs typeface="+mn-lt"/>
              </a:rPr>
              <a:t>He</a:t>
            </a:r>
            <a:r>
              <a:rPr lang="ru-RU" sz="2400" dirty="0">
                <a:latin typeface="Corbel"/>
                <a:ea typeface="+mn-lt"/>
                <a:cs typeface="+mn-lt"/>
              </a:rPr>
              <a:t> </a:t>
            </a:r>
            <a:r>
              <a:rPr lang="ru-RU" sz="2400" err="1">
                <a:latin typeface="Corbel"/>
                <a:ea typeface="+mn-lt"/>
                <a:cs typeface="+mn-lt"/>
              </a:rPr>
              <a:t>tends</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much</a:t>
            </a:r>
            <a:r>
              <a:rPr lang="ru-RU" sz="2400" dirty="0">
                <a:latin typeface="Corbel"/>
                <a:ea typeface="+mn-lt"/>
                <a:cs typeface="+mn-lt"/>
              </a:rPr>
              <a:t>. (</a:t>
            </a:r>
            <a:r>
              <a:rPr lang="ru-RU" sz="2400" err="1">
                <a:latin typeface="Corbel"/>
                <a:ea typeface="+mn-lt"/>
                <a:cs typeface="+mn-lt"/>
              </a:rPr>
              <a:t>say</a:t>
            </a:r>
            <a:r>
              <a:rPr lang="ru-RU" sz="2400" dirty="0">
                <a:latin typeface="Corbel"/>
                <a:ea typeface="+mn-lt"/>
                <a:cs typeface="+mn-lt"/>
              </a:rPr>
              <a:t>)</a:t>
            </a:r>
            <a:endParaRPr lang="ru-RU" sz="2400">
              <a:latin typeface="Corbel" panose="020B0503020204020204" pitchFamily="34" charset="0"/>
            </a:endParaRPr>
          </a:p>
          <a:p>
            <a:endParaRPr lang="ru-RU"/>
          </a:p>
          <a:p>
            <a:endParaRPr lang="ru-RU" dirty="0">
              <a:latin typeface="Corbel"/>
            </a:endParaRPr>
          </a:p>
        </p:txBody>
      </p:sp>
    </p:spTree>
    <p:extLst>
      <p:ext uri="{BB962C8B-B14F-4D97-AF65-F5344CB8AC3E}">
        <p14:creationId xmlns:p14="http://schemas.microsoft.com/office/powerpoint/2010/main" val="278364159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E7C64559-A8B6-4EE0-48F0-327BA4B9CA70}"/>
              </a:ext>
            </a:extLst>
          </p:cNvPr>
          <p:cNvSpPr>
            <a:spLocks noGrp="1"/>
          </p:cNvSpPr>
          <p:nvPr>
            <p:ph type="title"/>
          </p:nvPr>
        </p:nvSpPr>
        <p:spPr>
          <a:xfrm>
            <a:off x="2231136" y="-1517581"/>
            <a:ext cx="7729728" cy="1188720"/>
          </a:xfrm>
        </p:spPr>
        <p:txBody>
          <a:bodyPr/>
          <a:lstStyle/>
          <a:p>
            <a:endParaRPr lang="ru-RU"/>
          </a:p>
        </p:txBody>
      </p:sp>
      <p:sp>
        <p:nvSpPr>
          <p:cNvPr id="3" name="Объект 2">
            <a:extLst>
              <a:ext uri="{FF2B5EF4-FFF2-40B4-BE49-F238E27FC236}">
                <a16:creationId xmlns:a16="http://schemas.microsoft.com/office/drawing/2014/main" id="{FAE7464D-5D3E-3A8E-84B2-AF3785914FA1}"/>
              </a:ext>
            </a:extLst>
          </p:cNvPr>
          <p:cNvSpPr>
            <a:spLocks noGrp="1"/>
          </p:cNvSpPr>
          <p:nvPr>
            <p:ph idx="1"/>
          </p:nvPr>
        </p:nvSpPr>
        <p:spPr>
          <a:xfrm>
            <a:off x="291500" y="190408"/>
            <a:ext cx="11886091" cy="6542528"/>
          </a:xfrm>
        </p:spPr>
        <p:txBody>
          <a:bodyPr vert="horz" lIns="91440" tIns="45720" rIns="91440" bIns="45720" rtlCol="0" anchor="t">
            <a:normAutofit/>
          </a:bodyPr>
          <a:lstStyle/>
          <a:p>
            <a:pPr marL="0" indent="0">
              <a:buNone/>
            </a:pPr>
            <a:r>
              <a:rPr lang="ru-RU" sz="3200" b="1" dirty="0">
                <a:latin typeface="Corbel"/>
                <a:ea typeface="+mn-lt"/>
                <a:cs typeface="+mn-lt"/>
              </a:rPr>
              <a:t>8) </a:t>
            </a:r>
            <a:r>
              <a:rPr lang="ru-RU" sz="3200" b="1" err="1">
                <a:latin typeface="Corbel"/>
                <a:ea typeface="+mn-lt"/>
                <a:cs typeface="+mn-lt"/>
              </a:rPr>
              <a:t>Make</a:t>
            </a:r>
            <a:r>
              <a:rPr lang="ru-RU" sz="3200" b="1" dirty="0">
                <a:latin typeface="Corbel"/>
                <a:ea typeface="+mn-lt"/>
                <a:cs typeface="+mn-lt"/>
              </a:rPr>
              <a:t> a </a:t>
            </a:r>
            <a:r>
              <a:rPr lang="ru-RU" sz="3200" b="1" err="1">
                <a:latin typeface="Corbel"/>
                <a:ea typeface="+mn-lt"/>
                <a:cs typeface="+mn-lt"/>
              </a:rPr>
              <a:t>new</a:t>
            </a:r>
            <a:r>
              <a:rPr lang="ru-RU" sz="3200" b="1" dirty="0">
                <a:latin typeface="Corbel"/>
                <a:ea typeface="+mn-lt"/>
                <a:cs typeface="+mn-lt"/>
              </a:rPr>
              <a:t> </a:t>
            </a:r>
            <a:r>
              <a:rPr lang="ru-RU" sz="3200" b="1" err="1">
                <a:latin typeface="Corbel"/>
                <a:ea typeface="+mn-lt"/>
                <a:cs typeface="+mn-lt"/>
              </a:rPr>
              <a:t>sentence</a:t>
            </a:r>
            <a:r>
              <a:rPr lang="ru-RU" sz="3200" b="1" dirty="0">
                <a:latin typeface="Corbel"/>
                <a:ea typeface="+mn-lt"/>
                <a:cs typeface="+mn-lt"/>
              </a:rPr>
              <a:t> </a:t>
            </a:r>
            <a:r>
              <a:rPr lang="ru-RU" sz="3200" b="1" err="1">
                <a:latin typeface="Corbel"/>
                <a:ea typeface="+mn-lt"/>
                <a:cs typeface="+mn-lt"/>
              </a:rPr>
              <a:t>using</a:t>
            </a:r>
            <a:r>
              <a:rPr lang="ru-RU" sz="3200" b="1" dirty="0">
                <a:latin typeface="Corbel"/>
                <a:ea typeface="+mn-lt"/>
                <a:cs typeface="+mn-lt"/>
              </a:rPr>
              <a:t> </a:t>
            </a:r>
            <a:r>
              <a:rPr lang="ru-RU" sz="3200" b="1" err="1">
                <a:latin typeface="Corbel"/>
                <a:ea typeface="+mn-lt"/>
                <a:cs typeface="+mn-lt"/>
              </a:rPr>
              <a:t>the</a:t>
            </a:r>
            <a:r>
              <a:rPr lang="ru-RU" sz="3200" b="1" dirty="0">
                <a:latin typeface="Corbel"/>
                <a:ea typeface="+mn-lt"/>
                <a:cs typeface="+mn-lt"/>
              </a:rPr>
              <a:t> </a:t>
            </a:r>
            <a:r>
              <a:rPr lang="ru-RU" sz="3200" b="1" err="1">
                <a:latin typeface="Corbel"/>
                <a:ea typeface="+mn-lt"/>
                <a:cs typeface="+mn-lt"/>
              </a:rPr>
              <a:t>verb</a:t>
            </a:r>
            <a:r>
              <a:rPr lang="ru-RU" sz="3200" b="1" dirty="0">
                <a:latin typeface="Corbel"/>
                <a:ea typeface="+mn-lt"/>
                <a:cs typeface="+mn-lt"/>
              </a:rPr>
              <a:t> </a:t>
            </a:r>
            <a:r>
              <a:rPr lang="ru-RU" sz="3200" b="1" err="1">
                <a:latin typeface="Corbel"/>
                <a:ea typeface="+mn-lt"/>
                <a:cs typeface="+mn-lt"/>
              </a:rPr>
              <a:t>in</a:t>
            </a:r>
            <a:r>
              <a:rPr lang="ru-RU" sz="3200" b="1" dirty="0">
                <a:latin typeface="Corbel"/>
                <a:ea typeface="+mn-lt"/>
                <a:cs typeface="+mn-lt"/>
              </a:rPr>
              <a:t> </a:t>
            </a:r>
            <a:r>
              <a:rPr lang="ru-RU" sz="3200" b="1" err="1">
                <a:latin typeface="Corbel"/>
                <a:ea typeface="+mn-lt"/>
                <a:cs typeface="+mn-lt"/>
              </a:rPr>
              <a:t>brackets</a:t>
            </a:r>
            <a:r>
              <a:rPr lang="ru-RU" sz="3200" b="1" dirty="0">
                <a:latin typeface="Corbel"/>
                <a:ea typeface="+mn-lt"/>
                <a:cs typeface="+mn-lt"/>
              </a:rPr>
              <a:t>.</a:t>
            </a:r>
            <a:endParaRPr lang="ru-RU" sz="3200" b="1">
              <a:latin typeface="Corbel"/>
            </a:endParaRPr>
          </a:p>
          <a:p>
            <a:pPr marL="0" indent="0">
              <a:buNone/>
            </a:pPr>
            <a:r>
              <a:rPr lang="ru-RU" sz="3200" dirty="0">
                <a:latin typeface="Corbel"/>
                <a:ea typeface="+mn-lt"/>
                <a:cs typeface="+mn-lt"/>
              </a:rPr>
              <a:t>⦁    </a:t>
            </a:r>
            <a:r>
              <a:rPr lang="ru-RU" sz="3200" err="1">
                <a:latin typeface="Corbel"/>
                <a:ea typeface="+mn-lt"/>
                <a:cs typeface="+mn-lt"/>
              </a:rPr>
              <a:t>I’ve</a:t>
            </a:r>
            <a:r>
              <a:rPr lang="ru-RU" sz="3200" dirty="0">
                <a:latin typeface="Corbel"/>
                <a:ea typeface="+mn-lt"/>
                <a:cs typeface="+mn-lt"/>
              </a:rPr>
              <a:t> </a:t>
            </a:r>
            <a:r>
              <a:rPr lang="ru-RU" sz="3200" err="1">
                <a:latin typeface="Corbel"/>
                <a:ea typeface="+mn-lt"/>
                <a:cs typeface="+mn-lt"/>
              </a:rPr>
              <a:t>lost</a:t>
            </a:r>
            <a:r>
              <a:rPr lang="ru-RU" sz="3200" dirty="0">
                <a:latin typeface="Corbel"/>
                <a:ea typeface="+mn-lt"/>
                <a:cs typeface="+mn-lt"/>
              </a:rPr>
              <a:t> my keys.    (seem)       I seem to have lost my keys                              .</a:t>
            </a:r>
          </a:p>
          <a:p>
            <a:pPr marL="0" indent="0">
              <a:buNone/>
            </a:pPr>
            <a:r>
              <a:rPr lang="ru-RU" sz="3200" dirty="0">
                <a:latin typeface="Corbel"/>
                <a:ea typeface="+mn-lt"/>
                <a:cs typeface="+mn-lt"/>
              </a:rPr>
              <a:t>⦁    </a:t>
            </a:r>
            <a:r>
              <a:rPr lang="ru-RU" sz="3200" err="1">
                <a:latin typeface="Corbel"/>
                <a:ea typeface="+mn-lt"/>
                <a:cs typeface="+mn-lt"/>
              </a:rPr>
              <a:t>Tom</a:t>
            </a:r>
            <a:r>
              <a:rPr lang="ru-RU" sz="3200" dirty="0">
                <a:latin typeface="Corbel"/>
                <a:ea typeface="+mn-lt"/>
                <a:cs typeface="+mn-lt"/>
              </a:rPr>
              <a:t> </a:t>
            </a:r>
            <a:r>
              <a:rPr lang="ru-RU" sz="3200" err="1">
                <a:latin typeface="Corbel"/>
                <a:ea typeface="+mn-lt"/>
                <a:cs typeface="+mn-lt"/>
              </a:rPr>
              <a:t>is</a:t>
            </a:r>
            <a:r>
              <a:rPr lang="ru-RU" sz="3200" dirty="0">
                <a:latin typeface="Corbel"/>
                <a:ea typeface="+mn-lt"/>
                <a:cs typeface="+mn-lt"/>
              </a:rPr>
              <a:t> worried about something.  (appear)  Tom appears                                  .</a:t>
            </a:r>
          </a:p>
          <a:p>
            <a:pPr marL="0" indent="0">
              <a:buNone/>
            </a:pPr>
            <a:r>
              <a:rPr lang="ru-RU" sz="3200" dirty="0">
                <a:latin typeface="Corbel"/>
                <a:ea typeface="+mn-lt"/>
                <a:cs typeface="+mn-lt"/>
              </a:rPr>
              <a:t>⦁    You </a:t>
            </a:r>
            <a:r>
              <a:rPr lang="ru-RU" sz="3200" err="1">
                <a:latin typeface="Corbel"/>
                <a:ea typeface="+mn-lt"/>
                <a:cs typeface="+mn-lt"/>
              </a:rPr>
              <a:t>know</a:t>
            </a:r>
            <a:r>
              <a:rPr lang="ru-RU" sz="3200" dirty="0">
                <a:latin typeface="Corbel"/>
                <a:ea typeface="+mn-lt"/>
                <a:cs typeface="+mn-lt"/>
              </a:rPr>
              <a:t> a lot of people.        (seem)   You                                         .</a:t>
            </a:r>
          </a:p>
          <a:p>
            <a:pPr marL="0" indent="0">
              <a:buNone/>
            </a:pPr>
            <a:r>
              <a:rPr lang="ru-RU" sz="3200" dirty="0">
                <a:latin typeface="Corbel"/>
                <a:ea typeface="+mn-lt"/>
                <a:cs typeface="+mn-lt"/>
              </a:rPr>
              <a:t>⦁    My English is getting better.       (seem)                                               .</a:t>
            </a:r>
          </a:p>
          <a:p>
            <a:pPr marL="0" indent="0">
              <a:buNone/>
            </a:pPr>
            <a:r>
              <a:rPr lang="ru-RU" sz="3200" dirty="0">
                <a:latin typeface="Corbel"/>
                <a:ea typeface="+mn-lt"/>
                <a:cs typeface="+mn-lt"/>
              </a:rPr>
              <a:t>⦁    </a:t>
            </a:r>
            <a:r>
              <a:rPr lang="ru-RU" sz="3200" err="1">
                <a:latin typeface="Corbel"/>
                <a:ea typeface="+mn-lt"/>
                <a:cs typeface="+mn-lt"/>
              </a:rPr>
              <a:t>That</a:t>
            </a:r>
            <a:r>
              <a:rPr lang="ru-RU" sz="3200" dirty="0">
                <a:latin typeface="Corbel"/>
                <a:ea typeface="+mn-lt"/>
                <a:cs typeface="+mn-lt"/>
              </a:rPr>
              <a:t> </a:t>
            </a:r>
            <a:r>
              <a:rPr lang="ru-RU" sz="3200" err="1">
                <a:latin typeface="Corbel"/>
                <a:ea typeface="+mn-lt"/>
                <a:cs typeface="+mn-lt"/>
              </a:rPr>
              <a:t>car</a:t>
            </a:r>
            <a:r>
              <a:rPr lang="ru-RU" sz="3200" dirty="0">
                <a:latin typeface="Corbel"/>
                <a:ea typeface="+mn-lt"/>
                <a:cs typeface="+mn-lt"/>
              </a:rPr>
              <a:t> has broken down.        (appear)                                              .</a:t>
            </a:r>
          </a:p>
          <a:p>
            <a:pPr marL="0" indent="0">
              <a:buNone/>
            </a:pPr>
            <a:r>
              <a:rPr lang="ru-RU" sz="3200" dirty="0">
                <a:latin typeface="Corbel"/>
                <a:ea typeface="+mn-lt"/>
                <a:cs typeface="+mn-lt"/>
              </a:rPr>
              <a:t>⦁    </a:t>
            </a:r>
            <a:r>
              <a:rPr lang="ru-RU" sz="3200" err="1">
                <a:latin typeface="Corbel"/>
                <a:ea typeface="+mn-lt"/>
                <a:cs typeface="+mn-lt"/>
              </a:rPr>
              <a:t>Rachel</a:t>
            </a:r>
            <a:r>
              <a:rPr lang="ru-RU" sz="3200" dirty="0">
                <a:latin typeface="Corbel"/>
                <a:ea typeface="+mn-lt"/>
                <a:cs typeface="+mn-lt"/>
              </a:rPr>
              <a:t> </a:t>
            </a:r>
            <a:r>
              <a:rPr lang="ru-RU" sz="3200" err="1">
                <a:latin typeface="Corbel"/>
                <a:ea typeface="+mn-lt"/>
                <a:cs typeface="+mn-lt"/>
              </a:rPr>
              <a:t>is</a:t>
            </a:r>
            <a:r>
              <a:rPr lang="ru-RU" sz="3200" dirty="0">
                <a:latin typeface="Corbel"/>
                <a:ea typeface="+mn-lt"/>
                <a:cs typeface="+mn-lt"/>
              </a:rPr>
              <a:t> enjoying her job.        (seem)                                               .</a:t>
            </a:r>
          </a:p>
          <a:p>
            <a:pPr marL="0" indent="0">
              <a:buNone/>
            </a:pPr>
            <a:r>
              <a:rPr lang="ru-RU" sz="3200" dirty="0">
                <a:latin typeface="Corbel"/>
                <a:ea typeface="+mn-lt"/>
                <a:cs typeface="+mn-lt"/>
              </a:rPr>
              <a:t>⦁    </a:t>
            </a:r>
            <a:r>
              <a:rPr lang="ru-RU" sz="3200" err="1">
                <a:latin typeface="Corbel"/>
                <a:ea typeface="+mn-lt"/>
                <a:cs typeface="+mn-lt"/>
              </a:rPr>
              <a:t>They</a:t>
            </a:r>
            <a:r>
              <a:rPr lang="ru-RU" sz="3200" dirty="0">
                <a:latin typeface="Corbel"/>
                <a:ea typeface="+mn-lt"/>
                <a:cs typeface="+mn-lt"/>
              </a:rPr>
              <a:t> </a:t>
            </a:r>
            <a:r>
              <a:rPr lang="ru-RU" sz="3200" err="1">
                <a:latin typeface="Corbel"/>
                <a:ea typeface="+mn-lt"/>
                <a:cs typeface="+mn-lt"/>
              </a:rPr>
              <a:t>have</a:t>
            </a:r>
            <a:r>
              <a:rPr lang="ru-RU" sz="3200" dirty="0">
                <a:latin typeface="Corbel"/>
                <a:ea typeface="+mn-lt"/>
                <a:cs typeface="+mn-lt"/>
              </a:rPr>
              <a:t> solved the problem.    (claim)               </a:t>
            </a:r>
            <a:r>
              <a:rPr lang="ru-RU" dirty="0">
                <a:latin typeface="Corbel"/>
                <a:ea typeface="+mn-lt"/>
                <a:cs typeface="+mn-lt"/>
              </a:rPr>
              <a:t>                                .</a:t>
            </a:r>
          </a:p>
          <a:p>
            <a:endParaRPr lang="ru-RU" dirty="0">
              <a:latin typeface="Corbel"/>
            </a:endParaRPr>
          </a:p>
        </p:txBody>
      </p:sp>
    </p:spTree>
    <p:extLst>
      <p:ext uri="{BB962C8B-B14F-4D97-AF65-F5344CB8AC3E}">
        <p14:creationId xmlns:p14="http://schemas.microsoft.com/office/powerpoint/2010/main" val="363638861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F9800DE3-9C07-9B8C-7926-9CF756FBD4EA}"/>
              </a:ext>
            </a:extLst>
          </p:cNvPr>
          <p:cNvSpPr>
            <a:spLocks noGrp="1"/>
          </p:cNvSpPr>
          <p:nvPr>
            <p:ph type="title"/>
          </p:nvPr>
        </p:nvSpPr>
        <p:spPr>
          <a:xfrm>
            <a:off x="1942500" y="-1748490"/>
            <a:ext cx="7729728" cy="1188720"/>
          </a:xfrm>
        </p:spPr>
        <p:txBody>
          <a:bodyPr/>
          <a:lstStyle/>
          <a:p>
            <a:endParaRPr lang="ru-RU"/>
          </a:p>
        </p:txBody>
      </p:sp>
      <p:sp>
        <p:nvSpPr>
          <p:cNvPr id="3" name="Объект 2">
            <a:extLst>
              <a:ext uri="{FF2B5EF4-FFF2-40B4-BE49-F238E27FC236}">
                <a16:creationId xmlns:a16="http://schemas.microsoft.com/office/drawing/2014/main" id="{414ACF2C-A388-8643-3A8E-047404FCF4D9}"/>
              </a:ext>
            </a:extLst>
          </p:cNvPr>
          <p:cNvSpPr>
            <a:spLocks noGrp="1"/>
          </p:cNvSpPr>
          <p:nvPr>
            <p:ph idx="1"/>
          </p:nvPr>
        </p:nvSpPr>
        <p:spPr>
          <a:xfrm>
            <a:off x="245319" y="17226"/>
            <a:ext cx="11701363" cy="6588710"/>
          </a:xfrm>
        </p:spPr>
        <p:txBody>
          <a:bodyPr vert="horz" lIns="91440" tIns="45720" rIns="91440" bIns="45720" rtlCol="0" anchor="t">
            <a:noAutofit/>
          </a:bodyPr>
          <a:lstStyle/>
          <a:p>
            <a:pPr marL="0" indent="0">
              <a:buNone/>
            </a:pPr>
            <a:r>
              <a:rPr lang="ru-RU" sz="2800" b="1" dirty="0">
                <a:latin typeface="Corbel"/>
                <a:ea typeface="+mn-lt"/>
                <a:cs typeface="+mn-lt"/>
              </a:rPr>
              <a:t>9) </a:t>
            </a:r>
            <a:r>
              <a:rPr lang="ru-RU" sz="2800" b="1" err="1">
                <a:latin typeface="Corbel"/>
                <a:ea typeface="+mn-lt"/>
                <a:cs typeface="+mn-lt"/>
              </a:rPr>
              <a:t>Which</a:t>
            </a:r>
            <a:r>
              <a:rPr lang="ru-RU" sz="2800" b="1" dirty="0">
                <a:latin typeface="Corbel"/>
                <a:ea typeface="+mn-lt"/>
                <a:cs typeface="+mn-lt"/>
              </a:rPr>
              <a:t> </a:t>
            </a:r>
            <a:r>
              <a:rPr lang="ru-RU" sz="2800" b="1" err="1">
                <a:latin typeface="Corbel"/>
                <a:ea typeface="+mn-lt"/>
                <a:cs typeface="+mn-lt"/>
              </a:rPr>
              <a:t>is</a:t>
            </a:r>
            <a:r>
              <a:rPr lang="ru-RU" sz="2800" b="1" dirty="0">
                <a:latin typeface="Corbel"/>
                <a:ea typeface="+mn-lt"/>
                <a:cs typeface="+mn-lt"/>
              </a:rPr>
              <a:t> right?</a:t>
            </a:r>
            <a:endParaRPr lang="ru-RU" sz="2800" b="1">
              <a:latin typeface="Corbel"/>
            </a:endParaRPr>
          </a:p>
          <a:p>
            <a:pPr marL="0" indent="0">
              <a:buNone/>
            </a:pPr>
            <a:r>
              <a:rPr lang="ru-RU" sz="2800" dirty="0">
                <a:latin typeface="Corbel"/>
                <a:ea typeface="+mn-lt"/>
                <a:cs typeface="+mn-lt"/>
              </a:rPr>
              <a:t>⦁    You </a:t>
            </a:r>
            <a:r>
              <a:rPr lang="ru-RU" sz="2800" err="1">
                <a:latin typeface="Corbel"/>
                <a:ea typeface="+mn-lt"/>
                <a:cs typeface="+mn-lt"/>
              </a:rPr>
              <a:t>aren’t</a:t>
            </a:r>
            <a:r>
              <a:rPr lang="ru-RU" sz="2800" dirty="0">
                <a:latin typeface="Corbel"/>
                <a:ea typeface="+mn-lt"/>
                <a:cs typeface="+mn-lt"/>
              </a:rPr>
              <a:t> </a:t>
            </a:r>
            <a:r>
              <a:rPr lang="ru-RU" sz="2800" err="1">
                <a:latin typeface="Corbel"/>
                <a:ea typeface="+mn-lt"/>
                <a:cs typeface="+mn-lt"/>
              </a:rPr>
              <a:t>allowed</a:t>
            </a:r>
            <a:r>
              <a:rPr lang="ru-RU" sz="2800" dirty="0">
                <a:latin typeface="Corbel"/>
                <a:ea typeface="+mn-lt"/>
                <a:cs typeface="+mn-lt"/>
              </a:rPr>
              <a:t> </a:t>
            </a:r>
            <a:r>
              <a:rPr lang="ru-RU" sz="2800" err="1">
                <a:latin typeface="Corbel"/>
                <a:ea typeface="+mn-lt"/>
                <a:cs typeface="+mn-lt"/>
              </a:rPr>
              <a:t>take</a:t>
            </a:r>
            <a:r>
              <a:rPr lang="ru-RU" sz="2800" dirty="0">
                <a:latin typeface="Corbel"/>
                <a:ea typeface="+mn-lt"/>
                <a:cs typeface="+mn-lt"/>
              </a:rPr>
              <a:t> /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take</a:t>
            </a:r>
            <a:r>
              <a:rPr lang="ru-RU" sz="2800" dirty="0">
                <a:latin typeface="Corbel"/>
                <a:ea typeface="+mn-lt"/>
                <a:cs typeface="+mn-lt"/>
              </a:rPr>
              <a:t> </a:t>
            </a:r>
            <a:r>
              <a:rPr lang="ru-RU" sz="2800" err="1">
                <a:latin typeface="Corbel"/>
                <a:ea typeface="+mn-lt"/>
                <a:cs typeface="+mn-lt"/>
              </a:rPr>
              <a:t>pictures</a:t>
            </a:r>
            <a:r>
              <a:rPr lang="ru-RU" sz="2800" dirty="0">
                <a:latin typeface="Corbel"/>
                <a:ea typeface="+mn-lt"/>
                <a:cs typeface="+mn-lt"/>
              </a:rPr>
              <a:t> </a:t>
            </a:r>
            <a:r>
              <a:rPr lang="ru-RU" sz="2800" err="1">
                <a:latin typeface="Corbel"/>
                <a:ea typeface="+mn-lt"/>
                <a:cs typeface="+mn-lt"/>
              </a:rPr>
              <a:t>here</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take</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correct</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a </a:t>
            </a:r>
            <a:r>
              <a:rPr lang="ru-RU" sz="2800" err="1">
                <a:latin typeface="Corbel"/>
                <a:ea typeface="+mn-lt"/>
                <a:cs typeface="+mn-lt"/>
              </a:rPr>
              <a:t>difficult</a:t>
            </a:r>
            <a:r>
              <a:rPr lang="ru-RU" sz="2800" dirty="0">
                <a:latin typeface="Corbel"/>
                <a:ea typeface="+mn-lt"/>
                <a:cs typeface="+mn-lt"/>
              </a:rPr>
              <a:t> </a:t>
            </a:r>
            <a:r>
              <a:rPr lang="ru-RU" sz="2800" err="1">
                <a:latin typeface="Corbel"/>
                <a:ea typeface="+mn-lt"/>
                <a:cs typeface="+mn-lt"/>
              </a:rPr>
              <a:t>position</a:t>
            </a:r>
            <a:r>
              <a:rPr lang="ru-RU" sz="2800" dirty="0">
                <a:latin typeface="Corbel"/>
                <a:ea typeface="+mn-lt"/>
                <a:cs typeface="+mn-lt"/>
              </a:rPr>
              <a:t>. What </a:t>
            </a:r>
            <a:r>
              <a:rPr lang="ru-RU" sz="2800" err="1">
                <a:latin typeface="Corbel"/>
                <a:ea typeface="+mn-lt"/>
                <a:cs typeface="+mn-lt"/>
              </a:rPr>
              <a:t>do</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advise</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The </a:t>
            </a:r>
            <a:r>
              <a:rPr lang="ru-RU" sz="2800" err="1">
                <a:latin typeface="Corbel"/>
                <a:ea typeface="+mn-lt"/>
                <a:cs typeface="+mn-lt"/>
              </a:rPr>
              <a:t>film</a:t>
            </a:r>
            <a:r>
              <a:rPr lang="ru-RU" sz="2800" dirty="0">
                <a:latin typeface="Corbel"/>
                <a:ea typeface="+mn-lt"/>
                <a:cs typeface="+mn-lt"/>
              </a:rPr>
              <a:t> </a:t>
            </a:r>
            <a:r>
              <a:rPr lang="ru-RU" sz="2800" err="1">
                <a:latin typeface="Corbel"/>
                <a:ea typeface="+mn-lt"/>
                <a:cs typeface="+mn-lt"/>
              </a:rPr>
              <a:t>was</a:t>
            </a:r>
            <a:r>
              <a:rPr lang="ru-RU" sz="2800" dirty="0">
                <a:latin typeface="Corbel"/>
                <a:ea typeface="+mn-lt"/>
                <a:cs typeface="+mn-lt"/>
              </a:rPr>
              <a:t> </a:t>
            </a:r>
            <a:r>
              <a:rPr lang="ru-RU" sz="2800" err="1">
                <a:latin typeface="Corbel"/>
                <a:ea typeface="+mn-lt"/>
                <a:cs typeface="+mn-lt"/>
              </a:rPr>
              <a:t>very</a:t>
            </a:r>
            <a:r>
              <a:rPr lang="ru-RU" sz="2800" dirty="0">
                <a:latin typeface="Corbel"/>
                <a:ea typeface="+mn-lt"/>
                <a:cs typeface="+mn-lt"/>
              </a:rPr>
              <a:t> </a:t>
            </a:r>
            <a:r>
              <a:rPr lang="ru-RU" sz="2800" err="1">
                <a:latin typeface="Corbel"/>
                <a:ea typeface="+mn-lt"/>
                <a:cs typeface="+mn-lt"/>
              </a:rPr>
              <a:t>sad</a:t>
            </a:r>
            <a:r>
              <a:rPr lang="ru-RU" sz="2800" dirty="0">
                <a:latin typeface="Corbel"/>
                <a:ea typeface="+mn-lt"/>
                <a:cs typeface="+mn-lt"/>
              </a:rPr>
              <a:t>. It </a:t>
            </a:r>
            <a:r>
              <a:rPr lang="ru-RU" sz="2800" err="1">
                <a:latin typeface="Corbel"/>
                <a:ea typeface="+mn-lt"/>
                <a:cs typeface="+mn-lt"/>
              </a:rPr>
              <a:t>made</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a:t>
            </a:r>
            <a:r>
              <a:rPr lang="ru-RU" sz="2800" err="1">
                <a:latin typeface="Corbel"/>
                <a:ea typeface="+mn-lt"/>
                <a:cs typeface="+mn-lt"/>
              </a:rPr>
              <a:t>cry</a:t>
            </a:r>
            <a:r>
              <a:rPr lang="ru-RU" sz="2800" dirty="0">
                <a:latin typeface="Corbel"/>
                <a:ea typeface="+mn-lt"/>
                <a:cs typeface="+mn-lt"/>
              </a:rPr>
              <a:t> /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cry</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Lisa’s</a:t>
            </a:r>
            <a:r>
              <a:rPr lang="ru-RU" sz="2800" dirty="0">
                <a:latin typeface="Corbel"/>
                <a:ea typeface="+mn-lt"/>
                <a:cs typeface="+mn-lt"/>
              </a:rPr>
              <a:t> </a:t>
            </a:r>
            <a:r>
              <a:rPr lang="ru-RU" sz="2800" err="1">
                <a:latin typeface="Corbel"/>
                <a:ea typeface="+mn-lt"/>
                <a:cs typeface="+mn-lt"/>
              </a:rPr>
              <a:t>parents</a:t>
            </a:r>
            <a:r>
              <a:rPr lang="ru-RU" sz="2800" dirty="0">
                <a:latin typeface="Corbel"/>
                <a:ea typeface="+mn-lt"/>
                <a:cs typeface="+mn-lt"/>
              </a:rPr>
              <a:t> </a:t>
            </a:r>
            <a:r>
              <a:rPr lang="ru-RU" sz="2800" err="1">
                <a:latin typeface="Corbel"/>
                <a:ea typeface="+mn-lt"/>
                <a:cs typeface="+mn-lt"/>
              </a:rPr>
              <a:t>always</a:t>
            </a:r>
            <a:r>
              <a:rPr lang="ru-RU" sz="2800" dirty="0">
                <a:latin typeface="Corbel"/>
                <a:ea typeface="+mn-lt"/>
                <a:cs typeface="+mn-lt"/>
              </a:rPr>
              <a:t> </a:t>
            </a:r>
            <a:r>
              <a:rPr lang="ru-RU" sz="2800" err="1">
                <a:latin typeface="Corbel"/>
                <a:ea typeface="+mn-lt"/>
                <a:cs typeface="+mn-lt"/>
              </a:rPr>
              <a:t>encouraged</a:t>
            </a:r>
            <a:r>
              <a:rPr lang="ru-RU" sz="2800" dirty="0">
                <a:latin typeface="Corbel"/>
                <a:ea typeface="+mn-lt"/>
                <a:cs typeface="+mn-lt"/>
              </a:rPr>
              <a:t> </a:t>
            </a:r>
            <a:r>
              <a:rPr lang="ru-RU" sz="2800" err="1">
                <a:latin typeface="Corbel"/>
                <a:ea typeface="+mn-lt"/>
                <a:cs typeface="+mn-lt"/>
              </a:rPr>
              <a:t>her</a:t>
            </a:r>
            <a:r>
              <a:rPr lang="ru-RU" sz="2800" dirty="0">
                <a:latin typeface="Corbel"/>
                <a:ea typeface="+mn-lt"/>
                <a:cs typeface="+mn-lt"/>
              </a:rPr>
              <a:t> </a:t>
            </a:r>
            <a:r>
              <a:rPr lang="ru-RU" sz="2800" err="1">
                <a:latin typeface="Corbel"/>
                <a:ea typeface="+mn-lt"/>
                <a:cs typeface="+mn-lt"/>
              </a:rPr>
              <a:t>study</a:t>
            </a:r>
            <a:r>
              <a:rPr lang="ru-RU" sz="2800" dirty="0">
                <a:latin typeface="Corbel"/>
                <a:ea typeface="+mn-lt"/>
                <a:cs typeface="+mn-lt"/>
              </a:rPr>
              <a:t> /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study</a:t>
            </a:r>
            <a:r>
              <a:rPr lang="ru-RU" sz="2800" dirty="0">
                <a:latin typeface="Corbel"/>
                <a:ea typeface="+mn-lt"/>
                <a:cs typeface="+mn-lt"/>
              </a:rPr>
              <a:t> </a:t>
            </a:r>
            <a:r>
              <a:rPr lang="ru-RU" sz="2800" err="1">
                <a:latin typeface="Corbel"/>
                <a:ea typeface="+mn-lt"/>
                <a:cs typeface="+mn-lt"/>
              </a:rPr>
              <a:t>hard</a:t>
            </a: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school</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Please</a:t>
            </a:r>
            <a:r>
              <a:rPr lang="ru-RU" sz="2800" dirty="0">
                <a:latin typeface="Corbel"/>
                <a:ea typeface="+mn-lt"/>
                <a:cs typeface="+mn-lt"/>
              </a:rPr>
              <a:t>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interrupt</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a:t>
            </a:r>
            <a:r>
              <a:rPr lang="ru-RU" sz="2800" err="1">
                <a:latin typeface="Corbel"/>
                <a:ea typeface="+mn-lt"/>
                <a:cs typeface="+mn-lt"/>
              </a:rPr>
              <a:t>Let</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a:t>
            </a:r>
            <a:r>
              <a:rPr lang="ru-RU" sz="2800" err="1">
                <a:latin typeface="Corbel"/>
                <a:ea typeface="+mn-lt"/>
                <a:cs typeface="+mn-lt"/>
              </a:rPr>
              <a:t>finish</a:t>
            </a:r>
            <a:r>
              <a:rPr lang="ru-RU" sz="2800" dirty="0">
                <a:latin typeface="Corbel"/>
                <a:ea typeface="+mn-lt"/>
                <a:cs typeface="+mn-lt"/>
              </a:rPr>
              <a:t> /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finish</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You </a:t>
            </a:r>
            <a:r>
              <a:rPr lang="ru-RU" sz="2800" err="1">
                <a:latin typeface="Corbel"/>
                <a:ea typeface="+mn-lt"/>
                <a:cs typeface="+mn-lt"/>
              </a:rPr>
              <a:t>can’t</a:t>
            </a:r>
            <a:r>
              <a:rPr lang="ru-RU" sz="2800" dirty="0">
                <a:latin typeface="Corbel"/>
                <a:ea typeface="+mn-lt"/>
                <a:cs typeface="+mn-lt"/>
              </a:rPr>
              <a:t> </a:t>
            </a:r>
            <a:r>
              <a:rPr lang="ru-RU" sz="2800" err="1">
                <a:latin typeface="Corbel"/>
                <a:ea typeface="+mn-lt"/>
                <a:cs typeface="+mn-lt"/>
              </a:rPr>
              <a:t>make</a:t>
            </a:r>
            <a:r>
              <a:rPr lang="ru-RU" sz="2800" dirty="0">
                <a:latin typeface="Corbel"/>
                <a:ea typeface="+mn-lt"/>
                <a:cs typeface="+mn-lt"/>
              </a:rPr>
              <a:t> </a:t>
            </a:r>
            <a:r>
              <a:rPr lang="ru-RU" sz="2800" err="1">
                <a:latin typeface="Corbel"/>
                <a:ea typeface="+mn-lt"/>
                <a:cs typeface="+mn-lt"/>
              </a:rPr>
              <a:t>people</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a:t>
            </a:r>
            <a:r>
              <a:rPr lang="ru-RU" sz="2800" err="1">
                <a:latin typeface="Corbel"/>
                <a:ea typeface="+mn-lt"/>
                <a:cs typeface="+mn-lt"/>
              </a:rPr>
              <a:t>things</a:t>
            </a: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want</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You </a:t>
            </a:r>
            <a:r>
              <a:rPr lang="ru-RU" sz="2800" dirty="0" err="1">
                <a:latin typeface="Corbel"/>
                <a:ea typeface="+mn-lt"/>
                <a:cs typeface="+mn-lt"/>
              </a:rPr>
              <a:t>can’t</a:t>
            </a:r>
            <a:r>
              <a:rPr lang="ru-RU" sz="2800" dirty="0">
                <a:latin typeface="Corbel"/>
                <a:ea typeface="+mn-lt"/>
                <a:cs typeface="+mn-lt"/>
              </a:rPr>
              <a:t> </a:t>
            </a:r>
            <a:r>
              <a:rPr lang="ru-RU" sz="2800" dirty="0" err="1">
                <a:latin typeface="Corbel"/>
                <a:ea typeface="+mn-lt"/>
                <a:cs typeface="+mn-lt"/>
              </a:rPr>
              <a:t>force</a:t>
            </a:r>
            <a:r>
              <a:rPr lang="ru-RU" sz="2800" dirty="0">
                <a:latin typeface="Corbel"/>
                <a:ea typeface="+mn-lt"/>
                <a:cs typeface="+mn-lt"/>
              </a:rPr>
              <a:t> </a:t>
            </a:r>
            <a:r>
              <a:rPr lang="ru-RU" sz="2800" dirty="0" err="1">
                <a:latin typeface="Corbel"/>
                <a:ea typeface="+mn-lt"/>
                <a:cs typeface="+mn-lt"/>
              </a:rPr>
              <a:t>people</a:t>
            </a:r>
            <a:r>
              <a:rPr lang="ru-RU" sz="2800" dirty="0">
                <a:latin typeface="Corbel"/>
                <a:ea typeface="+mn-lt"/>
                <a:cs typeface="+mn-lt"/>
              </a:rPr>
              <a:t> </a:t>
            </a:r>
            <a:r>
              <a:rPr lang="ru-RU" sz="2800" dirty="0" err="1">
                <a:latin typeface="Corbel"/>
                <a:ea typeface="+mn-lt"/>
                <a:cs typeface="+mn-lt"/>
              </a:rPr>
              <a:t>do</a:t>
            </a:r>
            <a:r>
              <a:rPr lang="ru-RU" sz="2800" dirty="0">
                <a:latin typeface="Corbel"/>
                <a:ea typeface="+mn-lt"/>
                <a:cs typeface="+mn-lt"/>
              </a:rPr>
              <a:t> / </a:t>
            </a:r>
            <a:r>
              <a:rPr lang="ru-RU" sz="2800" dirty="0" err="1">
                <a:latin typeface="Corbel"/>
                <a:ea typeface="+mn-lt"/>
                <a:cs typeface="+mn-lt"/>
              </a:rPr>
              <a:t>to</a:t>
            </a:r>
            <a:r>
              <a:rPr lang="ru-RU" sz="2800" dirty="0">
                <a:latin typeface="Corbel"/>
                <a:ea typeface="+mn-lt"/>
                <a:cs typeface="+mn-lt"/>
              </a:rPr>
              <a:t> </a:t>
            </a:r>
            <a:r>
              <a:rPr lang="ru-RU" sz="2800" dirty="0" err="1">
                <a:latin typeface="Corbel"/>
                <a:ea typeface="+mn-lt"/>
                <a:cs typeface="+mn-lt"/>
              </a:rPr>
              <a:t>do</a:t>
            </a:r>
            <a:r>
              <a:rPr lang="ru-RU" sz="2800" dirty="0">
                <a:latin typeface="Corbel"/>
                <a:ea typeface="+mn-lt"/>
                <a:cs typeface="+mn-lt"/>
              </a:rPr>
              <a:t> </a:t>
            </a:r>
            <a:r>
              <a:rPr lang="ru-RU" sz="2800" dirty="0" err="1">
                <a:latin typeface="Corbel"/>
                <a:ea typeface="+mn-lt"/>
                <a:cs typeface="+mn-lt"/>
              </a:rPr>
              <a:t>things</a:t>
            </a:r>
            <a:r>
              <a:rPr lang="ru-RU" sz="2800" dirty="0">
                <a:latin typeface="Corbel"/>
                <a:ea typeface="+mn-lt"/>
                <a:cs typeface="+mn-lt"/>
              </a:rPr>
              <a:t> </a:t>
            </a:r>
            <a:r>
              <a:rPr lang="ru-RU" sz="2800" dirty="0" err="1">
                <a:latin typeface="Corbel"/>
                <a:ea typeface="+mn-lt"/>
                <a:cs typeface="+mn-lt"/>
              </a:rPr>
              <a:t>they</a:t>
            </a:r>
            <a:r>
              <a:rPr lang="ru-RU" sz="2800" dirty="0">
                <a:latin typeface="Corbel"/>
                <a:ea typeface="+mn-lt"/>
                <a:cs typeface="+mn-lt"/>
              </a:rPr>
              <a:t> </a:t>
            </a:r>
            <a:r>
              <a:rPr lang="ru-RU" sz="2800" dirty="0" err="1">
                <a:latin typeface="Corbel"/>
                <a:ea typeface="+mn-lt"/>
                <a:cs typeface="+mn-lt"/>
              </a:rPr>
              <a:t>don’t</a:t>
            </a:r>
            <a:r>
              <a:rPr lang="ru-RU" sz="2800" dirty="0">
                <a:latin typeface="Corbel"/>
                <a:ea typeface="+mn-lt"/>
                <a:cs typeface="+mn-lt"/>
              </a:rPr>
              <a:t> </a:t>
            </a:r>
            <a:r>
              <a:rPr lang="ru-RU" sz="2800" dirty="0" err="1">
                <a:latin typeface="Corbel"/>
                <a:ea typeface="+mn-lt"/>
                <a:cs typeface="+mn-lt"/>
              </a:rPr>
              <a:t>want</a:t>
            </a:r>
            <a:r>
              <a:rPr lang="ru-RU" sz="2800" dirty="0">
                <a:latin typeface="Corbel"/>
                <a:ea typeface="+mn-lt"/>
                <a:cs typeface="+mn-lt"/>
              </a:rPr>
              <a:t> </a:t>
            </a:r>
            <a:r>
              <a:rPr lang="ru-RU" sz="2800" dirty="0" err="1">
                <a:latin typeface="Corbel"/>
                <a:ea typeface="+mn-lt"/>
                <a:cs typeface="+mn-lt"/>
              </a:rPr>
              <a:t>to</a:t>
            </a:r>
            <a:r>
              <a:rPr lang="ru-RU" sz="2800" dirty="0">
                <a:latin typeface="Corbel"/>
                <a:ea typeface="+mn-lt"/>
                <a:cs typeface="+mn-lt"/>
              </a:rPr>
              <a:t> </a:t>
            </a:r>
            <a:r>
              <a:rPr lang="ru-RU" sz="2800" dirty="0" err="1">
                <a:latin typeface="Corbel"/>
                <a:ea typeface="+mn-lt"/>
                <a:cs typeface="+mn-lt"/>
              </a:rPr>
              <a:t>do</a:t>
            </a:r>
            <a:r>
              <a:rPr lang="ru-RU" sz="2800" dirty="0">
                <a:latin typeface="Corbel"/>
                <a:ea typeface="+mn-lt"/>
                <a:cs typeface="+mn-lt"/>
              </a:rPr>
              <a:t>.</a:t>
            </a:r>
            <a:endParaRPr lang="ru-RU" sz="2800" dirty="0">
              <a:latin typeface="Corbel"/>
            </a:endParaRPr>
          </a:p>
          <a:p>
            <a:pPr marL="0" indent="0">
              <a:buNone/>
            </a:pPr>
            <a:r>
              <a:rPr lang="ru-RU" sz="2800" dirty="0">
                <a:latin typeface="Corbel"/>
                <a:ea typeface="+mn-lt"/>
                <a:cs typeface="+mn-lt"/>
              </a:rPr>
              <a:t>⦁    </a:t>
            </a:r>
            <a:r>
              <a:rPr lang="ru-RU" sz="2800" dirty="0" err="1">
                <a:latin typeface="Corbel"/>
                <a:ea typeface="+mn-lt"/>
                <a:cs typeface="+mn-lt"/>
              </a:rPr>
              <a:t>Sarah</a:t>
            </a:r>
            <a:r>
              <a:rPr lang="ru-RU" sz="2800" dirty="0">
                <a:latin typeface="Corbel"/>
                <a:ea typeface="+mn-lt"/>
                <a:cs typeface="+mn-lt"/>
              </a:rPr>
              <a:t> </a:t>
            </a:r>
            <a:r>
              <a:rPr lang="ru-RU" sz="2800" dirty="0" err="1">
                <a:latin typeface="Corbel"/>
                <a:ea typeface="+mn-lt"/>
                <a:cs typeface="+mn-lt"/>
              </a:rPr>
              <a:t>won’t</a:t>
            </a:r>
            <a:r>
              <a:rPr lang="ru-RU" sz="2800" dirty="0">
                <a:latin typeface="Corbel"/>
                <a:ea typeface="+mn-lt"/>
                <a:cs typeface="+mn-lt"/>
              </a:rPr>
              <a:t> </a:t>
            </a:r>
            <a:r>
              <a:rPr lang="ru-RU" sz="2800" dirty="0" err="1">
                <a:latin typeface="Corbel"/>
                <a:ea typeface="+mn-lt"/>
                <a:cs typeface="+mn-lt"/>
              </a:rPr>
              <a:t>let</a:t>
            </a:r>
            <a:r>
              <a:rPr lang="ru-RU" sz="2800" dirty="0">
                <a:latin typeface="Corbel"/>
                <a:ea typeface="+mn-lt"/>
                <a:cs typeface="+mn-lt"/>
              </a:rPr>
              <a:t> </a:t>
            </a:r>
            <a:r>
              <a:rPr lang="ru-RU" sz="2800" dirty="0" err="1">
                <a:latin typeface="Corbel"/>
                <a:ea typeface="+mn-lt"/>
                <a:cs typeface="+mn-lt"/>
              </a:rPr>
              <a:t>me</a:t>
            </a:r>
            <a:r>
              <a:rPr lang="ru-RU" sz="2800" dirty="0">
                <a:latin typeface="Corbel"/>
                <a:ea typeface="+mn-lt"/>
                <a:cs typeface="+mn-lt"/>
              </a:rPr>
              <a:t> </a:t>
            </a:r>
            <a:r>
              <a:rPr lang="ru-RU" sz="2800" dirty="0" err="1">
                <a:latin typeface="Corbel"/>
                <a:ea typeface="+mn-lt"/>
                <a:cs typeface="+mn-lt"/>
              </a:rPr>
              <a:t>drive</a:t>
            </a:r>
            <a:r>
              <a:rPr lang="ru-RU" sz="2800" dirty="0">
                <a:latin typeface="Corbel"/>
                <a:ea typeface="+mn-lt"/>
                <a:cs typeface="+mn-lt"/>
              </a:rPr>
              <a:t> / </a:t>
            </a:r>
            <a:r>
              <a:rPr lang="ru-RU" sz="2800" dirty="0" err="1">
                <a:latin typeface="Corbel"/>
                <a:ea typeface="+mn-lt"/>
                <a:cs typeface="+mn-lt"/>
              </a:rPr>
              <a:t>to</a:t>
            </a:r>
            <a:r>
              <a:rPr lang="ru-RU" sz="2800" dirty="0">
                <a:latin typeface="Corbel"/>
                <a:ea typeface="+mn-lt"/>
                <a:cs typeface="+mn-lt"/>
              </a:rPr>
              <a:t> </a:t>
            </a:r>
            <a:r>
              <a:rPr lang="ru-RU" sz="2800" dirty="0" err="1">
                <a:latin typeface="Corbel"/>
                <a:ea typeface="+mn-lt"/>
                <a:cs typeface="+mn-lt"/>
              </a:rPr>
              <a:t>drive</a:t>
            </a:r>
            <a:r>
              <a:rPr lang="ru-RU" sz="2800" dirty="0">
                <a:latin typeface="Corbel"/>
                <a:ea typeface="+mn-lt"/>
                <a:cs typeface="+mn-lt"/>
              </a:rPr>
              <a:t> </a:t>
            </a:r>
            <a:r>
              <a:rPr lang="ru-RU" sz="2800" dirty="0" err="1">
                <a:latin typeface="Corbel"/>
                <a:ea typeface="+mn-lt"/>
                <a:cs typeface="+mn-lt"/>
              </a:rPr>
              <a:t>her</a:t>
            </a:r>
            <a:r>
              <a:rPr lang="ru-RU" sz="2800" dirty="0">
                <a:latin typeface="Corbel"/>
                <a:ea typeface="+mn-lt"/>
                <a:cs typeface="+mn-lt"/>
              </a:rPr>
              <a:t> </a:t>
            </a:r>
            <a:r>
              <a:rPr lang="ru-RU" sz="2800" dirty="0" err="1">
                <a:latin typeface="Corbel"/>
                <a:ea typeface="+mn-lt"/>
                <a:cs typeface="+mn-lt"/>
              </a:rPr>
              <a:t>car</a:t>
            </a:r>
            <a:r>
              <a:rPr lang="ru-RU" sz="2800" dirty="0">
                <a:latin typeface="Corbel"/>
                <a:ea typeface="+mn-lt"/>
                <a:cs typeface="+mn-lt"/>
              </a:rPr>
              <a:t>. </a:t>
            </a:r>
            <a:r>
              <a:rPr lang="ru-RU" sz="2800" dirty="0" err="1">
                <a:latin typeface="Corbel"/>
                <a:ea typeface="+mn-lt"/>
                <a:cs typeface="+mn-lt"/>
              </a:rPr>
              <a:t>She</a:t>
            </a:r>
            <a:r>
              <a:rPr lang="ru-RU" sz="2800" dirty="0">
                <a:latin typeface="Corbel"/>
                <a:ea typeface="+mn-lt"/>
                <a:cs typeface="+mn-lt"/>
              </a:rPr>
              <a:t> </a:t>
            </a:r>
            <a:r>
              <a:rPr lang="ru-RU" sz="2800" dirty="0" err="1">
                <a:latin typeface="Corbel"/>
                <a:ea typeface="+mn-lt"/>
                <a:cs typeface="+mn-lt"/>
              </a:rPr>
              <a:t>doesn’t</a:t>
            </a:r>
            <a:r>
              <a:rPr lang="ru-RU" sz="2800" dirty="0">
                <a:latin typeface="Corbel"/>
                <a:ea typeface="+mn-lt"/>
                <a:cs typeface="+mn-lt"/>
              </a:rPr>
              <a:t> </a:t>
            </a:r>
            <a:r>
              <a:rPr lang="ru-RU" sz="2800" dirty="0" err="1">
                <a:latin typeface="Corbel"/>
                <a:ea typeface="+mn-lt"/>
                <a:cs typeface="+mn-lt"/>
              </a:rPr>
              <a:t>trust</a:t>
            </a:r>
            <a:r>
              <a:rPr lang="ru-RU" sz="2800" dirty="0">
                <a:latin typeface="Corbel"/>
                <a:ea typeface="+mn-lt"/>
                <a:cs typeface="+mn-lt"/>
              </a:rPr>
              <a:t> </a:t>
            </a:r>
            <a:r>
              <a:rPr lang="ru-RU" sz="2800" dirty="0" err="1">
                <a:latin typeface="Corbel"/>
                <a:ea typeface="+mn-lt"/>
                <a:cs typeface="+mn-lt"/>
              </a:rPr>
              <a:t>me</a:t>
            </a:r>
            <a:r>
              <a:rPr lang="ru-RU" sz="2800" dirty="0">
                <a:latin typeface="Corbel"/>
                <a:ea typeface="+mn-lt"/>
                <a:cs typeface="+mn-lt"/>
              </a:rPr>
              <a:t>.</a:t>
            </a:r>
            <a:endParaRPr lang="ru-RU" sz="2800" dirty="0">
              <a:latin typeface="Corbel"/>
            </a:endParaRPr>
          </a:p>
          <a:p>
            <a:pPr marL="0" indent="0">
              <a:buNone/>
            </a:pPr>
            <a:r>
              <a:rPr lang="ru-RU" sz="2800" dirty="0">
                <a:latin typeface="Corbel"/>
                <a:ea typeface="+mn-lt"/>
                <a:cs typeface="+mn-lt"/>
              </a:rPr>
              <a:t>⦁    </a:t>
            </a:r>
            <a:r>
              <a:rPr lang="ru-RU" sz="2800" dirty="0" err="1">
                <a:latin typeface="Corbel"/>
                <a:ea typeface="+mn-lt"/>
                <a:cs typeface="+mn-lt"/>
              </a:rPr>
              <a:t>Why</a:t>
            </a:r>
            <a:r>
              <a:rPr lang="ru-RU" sz="2800" dirty="0">
                <a:latin typeface="Corbel"/>
                <a:ea typeface="+mn-lt"/>
                <a:cs typeface="+mn-lt"/>
              </a:rPr>
              <a:t> </a:t>
            </a:r>
            <a:r>
              <a:rPr lang="ru-RU" sz="2800" dirty="0" err="1">
                <a:latin typeface="Corbel"/>
                <a:ea typeface="+mn-lt"/>
                <a:cs typeface="+mn-lt"/>
              </a:rPr>
              <a:t>did</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change</a:t>
            </a:r>
            <a:r>
              <a:rPr lang="ru-RU" sz="2800" dirty="0">
                <a:latin typeface="Corbel"/>
                <a:ea typeface="+mn-lt"/>
                <a:cs typeface="+mn-lt"/>
              </a:rPr>
              <a:t> </a:t>
            </a:r>
            <a:r>
              <a:rPr lang="ru-RU" sz="2800" dirty="0" err="1">
                <a:latin typeface="Corbel"/>
                <a:ea typeface="+mn-lt"/>
                <a:cs typeface="+mn-lt"/>
              </a:rPr>
              <a:t>your</a:t>
            </a:r>
            <a:r>
              <a:rPr lang="ru-RU" sz="2800" dirty="0">
                <a:latin typeface="Corbel"/>
                <a:ea typeface="+mn-lt"/>
                <a:cs typeface="+mn-lt"/>
              </a:rPr>
              <a:t> </a:t>
            </a:r>
            <a:r>
              <a:rPr lang="ru-RU" sz="2800" dirty="0" err="1">
                <a:latin typeface="Corbel"/>
                <a:ea typeface="+mn-lt"/>
                <a:cs typeface="+mn-lt"/>
              </a:rPr>
              <a:t>decision</a:t>
            </a:r>
            <a:r>
              <a:rPr lang="ru-RU" sz="2800" dirty="0">
                <a:latin typeface="Corbel"/>
                <a:ea typeface="+mn-lt"/>
                <a:cs typeface="+mn-lt"/>
              </a:rPr>
              <a:t>? What </a:t>
            </a:r>
            <a:r>
              <a:rPr lang="ru-RU" sz="2800" dirty="0" err="1">
                <a:latin typeface="Corbel"/>
                <a:ea typeface="+mn-lt"/>
                <a:cs typeface="+mn-lt"/>
              </a:rPr>
              <a:t>made</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change</a:t>
            </a:r>
            <a:r>
              <a:rPr lang="ru-RU" sz="2800" dirty="0">
                <a:latin typeface="Corbel"/>
                <a:ea typeface="+mn-lt"/>
                <a:cs typeface="+mn-lt"/>
              </a:rPr>
              <a:t> / </a:t>
            </a:r>
            <a:r>
              <a:rPr lang="ru-RU" sz="2800" dirty="0" err="1">
                <a:latin typeface="Corbel"/>
                <a:ea typeface="+mn-lt"/>
                <a:cs typeface="+mn-lt"/>
              </a:rPr>
              <a:t>to</a:t>
            </a:r>
            <a:r>
              <a:rPr lang="ru-RU" sz="2800" dirty="0">
                <a:latin typeface="Corbel"/>
                <a:ea typeface="+mn-lt"/>
                <a:cs typeface="+mn-lt"/>
              </a:rPr>
              <a:t> </a:t>
            </a:r>
            <a:r>
              <a:rPr lang="ru-RU" sz="2800" dirty="0" err="1">
                <a:latin typeface="Corbel"/>
                <a:ea typeface="+mn-lt"/>
                <a:cs typeface="+mn-lt"/>
              </a:rPr>
              <a:t>change</a:t>
            </a:r>
            <a:r>
              <a:rPr lang="ru-RU" sz="2800" dirty="0">
                <a:latin typeface="Corbel"/>
                <a:ea typeface="+mn-lt"/>
                <a:cs typeface="+mn-lt"/>
              </a:rPr>
              <a:t> </a:t>
            </a:r>
            <a:r>
              <a:rPr lang="ru-RU" sz="2800" dirty="0" err="1">
                <a:latin typeface="Corbel"/>
                <a:ea typeface="+mn-lt"/>
                <a:cs typeface="+mn-lt"/>
              </a:rPr>
              <a:t>your</a:t>
            </a:r>
            <a:r>
              <a:rPr lang="ru-RU" sz="2800" dirty="0">
                <a:latin typeface="Corbel"/>
                <a:ea typeface="+mn-lt"/>
                <a:cs typeface="+mn-lt"/>
              </a:rPr>
              <a:t> </a:t>
            </a:r>
            <a:r>
              <a:rPr lang="ru-RU" sz="2800" dirty="0" err="1">
                <a:latin typeface="Corbel"/>
                <a:ea typeface="+mn-lt"/>
                <a:cs typeface="+mn-lt"/>
              </a:rPr>
              <a:t>mind</a:t>
            </a:r>
            <a:r>
              <a:rPr lang="ru-RU" sz="2800" dirty="0">
                <a:latin typeface="Corbel"/>
                <a:ea typeface="+mn-lt"/>
                <a:cs typeface="+mn-lt"/>
              </a:rPr>
              <a:t>?</a:t>
            </a:r>
            <a:endParaRPr lang="ru-RU" sz="2800" dirty="0">
              <a:latin typeface="Corbel"/>
            </a:endParaRPr>
          </a:p>
          <a:p>
            <a:pPr marL="0" indent="0">
              <a:buNone/>
            </a:pPr>
            <a:r>
              <a:rPr lang="ru-RU" sz="2800" dirty="0">
                <a:latin typeface="Corbel"/>
                <a:ea typeface="+mn-lt"/>
                <a:cs typeface="+mn-lt"/>
              </a:rPr>
              <a:t>⦁    </a:t>
            </a:r>
            <a:r>
              <a:rPr lang="ru-RU" sz="2800" dirty="0" err="1">
                <a:latin typeface="Corbel"/>
                <a:ea typeface="+mn-lt"/>
                <a:cs typeface="+mn-lt"/>
              </a:rPr>
              <a:t>If</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enter</a:t>
            </a:r>
            <a:r>
              <a:rPr lang="ru-RU" sz="2800" dirty="0">
                <a:latin typeface="Corbel"/>
                <a:ea typeface="+mn-lt"/>
                <a:cs typeface="+mn-lt"/>
              </a:rPr>
              <a:t> a </a:t>
            </a:r>
            <a:r>
              <a:rPr lang="ru-RU" sz="2800" dirty="0" err="1">
                <a:latin typeface="Corbel"/>
                <a:ea typeface="+mn-lt"/>
                <a:cs typeface="+mn-lt"/>
              </a:rPr>
              <a:t>country</a:t>
            </a:r>
            <a:r>
              <a:rPr lang="ru-RU" sz="2800" dirty="0">
                <a:latin typeface="Corbel"/>
                <a:ea typeface="+mn-lt"/>
                <a:cs typeface="+mn-lt"/>
              </a:rPr>
              <a:t> </a:t>
            </a:r>
            <a:r>
              <a:rPr lang="ru-RU" sz="2800" dirty="0" err="1">
                <a:latin typeface="Corbel"/>
                <a:ea typeface="+mn-lt"/>
                <a:cs typeface="+mn-lt"/>
              </a:rPr>
              <a:t>with</a:t>
            </a:r>
            <a:r>
              <a:rPr lang="ru-RU" sz="2800" dirty="0">
                <a:latin typeface="Corbel"/>
                <a:ea typeface="+mn-lt"/>
                <a:cs typeface="+mn-lt"/>
              </a:rPr>
              <a:t> a </a:t>
            </a:r>
            <a:r>
              <a:rPr lang="ru-RU" sz="2800" dirty="0" err="1">
                <a:latin typeface="Corbel"/>
                <a:ea typeface="+mn-lt"/>
                <a:cs typeface="+mn-lt"/>
              </a:rPr>
              <a:t>tourist</a:t>
            </a:r>
            <a:r>
              <a:rPr lang="ru-RU" sz="2800" dirty="0">
                <a:latin typeface="Corbel"/>
                <a:ea typeface="+mn-lt"/>
                <a:cs typeface="+mn-lt"/>
              </a:rPr>
              <a:t> </a:t>
            </a:r>
            <a:r>
              <a:rPr lang="ru-RU" sz="2800" dirty="0" err="1">
                <a:latin typeface="Corbel"/>
                <a:ea typeface="+mn-lt"/>
                <a:cs typeface="+mn-lt"/>
              </a:rPr>
              <a:t>visa</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are</a:t>
            </a:r>
            <a:r>
              <a:rPr lang="ru-RU" sz="2800" dirty="0">
                <a:latin typeface="Corbel"/>
                <a:ea typeface="+mn-lt"/>
                <a:cs typeface="+mn-lt"/>
              </a:rPr>
              <a:t> </a:t>
            </a:r>
            <a:r>
              <a:rPr lang="ru-RU" sz="2800" dirty="0" err="1">
                <a:latin typeface="Corbel"/>
                <a:ea typeface="+mn-lt"/>
                <a:cs typeface="+mn-lt"/>
              </a:rPr>
              <a:t>not</a:t>
            </a:r>
            <a:r>
              <a:rPr lang="ru-RU" sz="2800" dirty="0">
                <a:latin typeface="Corbel"/>
                <a:ea typeface="+mn-lt"/>
                <a:cs typeface="+mn-lt"/>
              </a:rPr>
              <a:t> </a:t>
            </a:r>
            <a:r>
              <a:rPr lang="ru-RU" sz="2800" dirty="0" err="1">
                <a:latin typeface="Corbel"/>
                <a:ea typeface="+mn-lt"/>
                <a:cs typeface="+mn-lt"/>
              </a:rPr>
              <a:t>allowed</a:t>
            </a:r>
            <a:r>
              <a:rPr lang="ru-RU" sz="2800" dirty="0">
                <a:latin typeface="Corbel"/>
                <a:ea typeface="+mn-lt"/>
                <a:cs typeface="+mn-lt"/>
              </a:rPr>
              <a:t> </a:t>
            </a:r>
            <a:r>
              <a:rPr lang="ru-RU" sz="2800" dirty="0" err="1">
                <a:latin typeface="Corbel"/>
                <a:ea typeface="+mn-lt"/>
                <a:cs typeface="+mn-lt"/>
              </a:rPr>
              <a:t>work</a:t>
            </a:r>
            <a:r>
              <a:rPr lang="ru-RU" sz="2800" dirty="0">
                <a:latin typeface="Corbel"/>
                <a:ea typeface="+mn-lt"/>
                <a:cs typeface="+mn-lt"/>
              </a:rPr>
              <a:t> / </a:t>
            </a:r>
            <a:r>
              <a:rPr lang="ru-RU" sz="2800" dirty="0" err="1">
                <a:latin typeface="Corbel"/>
                <a:ea typeface="+mn-lt"/>
                <a:cs typeface="+mn-lt"/>
              </a:rPr>
              <a:t>to</a:t>
            </a:r>
            <a:r>
              <a:rPr lang="ru-RU" sz="2800" dirty="0">
                <a:latin typeface="Corbel"/>
                <a:ea typeface="+mn-lt"/>
                <a:cs typeface="+mn-lt"/>
              </a:rPr>
              <a:t> </a:t>
            </a:r>
            <a:r>
              <a:rPr lang="ru-RU" sz="2800" dirty="0" err="1">
                <a:latin typeface="Corbel"/>
                <a:ea typeface="+mn-lt"/>
                <a:cs typeface="+mn-lt"/>
              </a:rPr>
              <a:t>work</a:t>
            </a:r>
            <a:r>
              <a:rPr lang="ru-RU" sz="2800" dirty="0">
                <a:latin typeface="Corbel"/>
                <a:ea typeface="+mn-lt"/>
                <a:cs typeface="+mn-lt"/>
              </a:rPr>
              <a:t> </a:t>
            </a:r>
            <a:r>
              <a:rPr lang="ru-RU" sz="2800" dirty="0" err="1">
                <a:latin typeface="Corbel"/>
                <a:ea typeface="+mn-lt"/>
                <a:cs typeface="+mn-lt"/>
              </a:rPr>
              <a:t>there</a:t>
            </a:r>
            <a:r>
              <a:rPr lang="ru-RU" sz="2800" dirty="0">
                <a:latin typeface="Corbel"/>
                <a:ea typeface="+mn-lt"/>
                <a:cs typeface="+mn-lt"/>
              </a:rPr>
              <a:t>.</a:t>
            </a:r>
            <a:endParaRPr lang="ru-RU" sz="2800" dirty="0">
              <a:latin typeface="Corbel" panose="020B0503020204020204" pitchFamily="34" charset="0"/>
            </a:endParaRPr>
          </a:p>
          <a:p>
            <a:endParaRPr lang="ru-RU" dirty="0">
              <a:latin typeface="Corbel"/>
            </a:endParaRPr>
          </a:p>
        </p:txBody>
      </p:sp>
    </p:spTree>
    <p:extLst>
      <p:ext uri="{BB962C8B-B14F-4D97-AF65-F5344CB8AC3E}">
        <p14:creationId xmlns:p14="http://schemas.microsoft.com/office/powerpoint/2010/main" val="46082849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D206BB2-DB3D-7553-D41F-55AA374B606B}"/>
              </a:ext>
            </a:extLst>
          </p:cNvPr>
          <p:cNvSpPr>
            <a:spLocks noGrp="1"/>
          </p:cNvSpPr>
          <p:nvPr>
            <p:ph type="title"/>
          </p:nvPr>
        </p:nvSpPr>
        <p:spPr>
          <a:xfrm>
            <a:off x="2104136" y="-1644581"/>
            <a:ext cx="7729728" cy="1188720"/>
          </a:xfrm>
        </p:spPr>
        <p:txBody>
          <a:bodyPr/>
          <a:lstStyle/>
          <a:p>
            <a:endParaRPr lang="ru-RU"/>
          </a:p>
        </p:txBody>
      </p:sp>
      <p:sp>
        <p:nvSpPr>
          <p:cNvPr id="3" name="Объект 2">
            <a:extLst>
              <a:ext uri="{FF2B5EF4-FFF2-40B4-BE49-F238E27FC236}">
                <a16:creationId xmlns:a16="http://schemas.microsoft.com/office/drawing/2014/main" id="{3623F015-52C2-0BC4-0350-FCC1537E57FA}"/>
              </a:ext>
            </a:extLst>
          </p:cNvPr>
          <p:cNvSpPr>
            <a:spLocks noGrp="1"/>
          </p:cNvSpPr>
          <p:nvPr>
            <p:ph idx="1"/>
          </p:nvPr>
        </p:nvSpPr>
        <p:spPr>
          <a:xfrm>
            <a:off x="441591" y="848499"/>
            <a:ext cx="11297272" cy="6403982"/>
          </a:xfrm>
        </p:spPr>
        <p:txBody>
          <a:bodyPr vert="horz" lIns="91440" tIns="45720" rIns="91440" bIns="45720" rtlCol="0" anchor="t">
            <a:noAutofit/>
          </a:bodyPr>
          <a:lstStyle/>
          <a:p>
            <a:pPr marL="0" indent="0">
              <a:buNone/>
            </a:pPr>
            <a:r>
              <a:rPr lang="ru-RU" sz="2800" b="1" dirty="0">
                <a:latin typeface="Corbel"/>
                <a:ea typeface="+mn-lt"/>
                <a:cs typeface="+mn-lt"/>
              </a:rPr>
              <a:t>10) </a:t>
            </a:r>
            <a:r>
              <a:rPr lang="ru-RU" sz="2800" b="1" dirty="0" err="1">
                <a:latin typeface="Corbel"/>
                <a:ea typeface="+mn-lt"/>
                <a:cs typeface="+mn-lt"/>
              </a:rPr>
              <a:t>Complete</a:t>
            </a:r>
            <a:r>
              <a:rPr lang="ru-RU" sz="2800" b="1" dirty="0">
                <a:latin typeface="Corbel"/>
                <a:ea typeface="+mn-lt"/>
                <a:cs typeface="+mn-lt"/>
              </a:rPr>
              <a:t> </a:t>
            </a:r>
            <a:r>
              <a:rPr lang="ru-RU" sz="2800" b="1" dirty="0" err="1">
                <a:latin typeface="Corbel"/>
                <a:ea typeface="+mn-lt"/>
                <a:cs typeface="+mn-lt"/>
              </a:rPr>
              <a:t>the</a:t>
            </a:r>
            <a:r>
              <a:rPr lang="ru-RU" sz="2800" b="1" dirty="0">
                <a:latin typeface="Corbel"/>
                <a:ea typeface="+mn-lt"/>
                <a:cs typeface="+mn-lt"/>
              </a:rPr>
              <a:t> </a:t>
            </a:r>
            <a:r>
              <a:rPr lang="ru-RU" sz="2800" b="1" dirty="0" err="1">
                <a:latin typeface="Corbel"/>
                <a:ea typeface="+mn-lt"/>
                <a:cs typeface="+mn-lt"/>
              </a:rPr>
              <a:t>questions</a:t>
            </a:r>
            <a:r>
              <a:rPr lang="ru-RU" sz="2800" b="1" dirty="0">
                <a:latin typeface="Corbel"/>
                <a:ea typeface="+mn-lt"/>
                <a:cs typeface="+mn-lt"/>
              </a:rPr>
              <a:t>. </a:t>
            </a:r>
            <a:r>
              <a:rPr lang="ru-RU" sz="2800" b="1" dirty="0" err="1">
                <a:latin typeface="Corbel"/>
                <a:ea typeface="+mn-lt"/>
                <a:cs typeface="+mn-lt"/>
              </a:rPr>
              <a:t>Use</a:t>
            </a:r>
            <a:r>
              <a:rPr lang="ru-RU" sz="2800" b="1" dirty="0">
                <a:latin typeface="Corbel"/>
                <a:ea typeface="+mn-lt"/>
                <a:cs typeface="+mn-lt"/>
              </a:rPr>
              <a:t> </a:t>
            </a:r>
            <a:r>
              <a:rPr lang="ru-RU" sz="2800" b="1" dirty="0" err="1">
                <a:latin typeface="Corbel"/>
                <a:ea typeface="+mn-lt"/>
                <a:cs typeface="+mn-lt"/>
              </a:rPr>
              <a:t>do</a:t>
            </a:r>
            <a:r>
              <a:rPr lang="ru-RU" sz="2800" b="1" dirty="0">
                <a:latin typeface="Corbel"/>
                <a:ea typeface="+mn-lt"/>
                <a:cs typeface="+mn-lt"/>
              </a:rPr>
              <a:t> </a:t>
            </a:r>
            <a:r>
              <a:rPr lang="ru-RU" sz="2800" b="1" dirty="0" err="1">
                <a:latin typeface="Corbel"/>
                <a:ea typeface="+mn-lt"/>
                <a:cs typeface="+mn-lt"/>
              </a:rPr>
              <a:t>you</a:t>
            </a:r>
            <a:r>
              <a:rPr lang="ru-RU" sz="2800" b="1" dirty="0">
                <a:latin typeface="Corbel"/>
                <a:ea typeface="+mn-lt"/>
                <a:cs typeface="+mn-lt"/>
              </a:rPr>
              <a:t> </a:t>
            </a:r>
            <a:r>
              <a:rPr lang="ru-RU" sz="2800" b="1" dirty="0" err="1">
                <a:latin typeface="Corbel"/>
                <a:ea typeface="+mn-lt"/>
                <a:cs typeface="+mn-lt"/>
              </a:rPr>
              <a:t>want</a:t>
            </a:r>
            <a:r>
              <a:rPr lang="ru-RU" sz="2800" b="1" dirty="0">
                <a:latin typeface="Corbel"/>
                <a:ea typeface="+mn-lt"/>
                <a:cs typeface="+mn-lt"/>
              </a:rPr>
              <a:t> </a:t>
            </a:r>
            <a:r>
              <a:rPr lang="ru-RU" sz="2800" b="1" dirty="0" err="1">
                <a:latin typeface="Corbel"/>
                <a:ea typeface="+mn-lt"/>
                <a:cs typeface="+mn-lt"/>
              </a:rPr>
              <a:t>me</a:t>
            </a:r>
            <a:r>
              <a:rPr lang="ru-RU" sz="2800" b="1" dirty="0">
                <a:latin typeface="Corbel"/>
                <a:ea typeface="+mn-lt"/>
                <a:cs typeface="+mn-lt"/>
              </a:rPr>
              <a:t> </a:t>
            </a:r>
            <a:r>
              <a:rPr lang="ru-RU" sz="2800" b="1" dirty="0" err="1">
                <a:latin typeface="Corbel"/>
                <a:ea typeface="+mn-lt"/>
                <a:cs typeface="+mn-lt"/>
              </a:rPr>
              <a:t>to</a:t>
            </a:r>
            <a:r>
              <a:rPr lang="ru-RU" sz="2800" b="1" dirty="0">
                <a:latin typeface="Corbel"/>
                <a:ea typeface="+mn-lt"/>
                <a:cs typeface="+mn-lt"/>
              </a:rPr>
              <a:t> … ? </a:t>
            </a:r>
            <a:r>
              <a:rPr lang="ru-RU" sz="2800" b="1" dirty="0" err="1">
                <a:latin typeface="Corbel"/>
                <a:ea typeface="+mn-lt"/>
                <a:cs typeface="+mn-lt"/>
              </a:rPr>
              <a:t>or</a:t>
            </a:r>
            <a:r>
              <a:rPr lang="ru-RU" sz="2800" b="1" dirty="0">
                <a:latin typeface="Corbel"/>
                <a:ea typeface="+mn-lt"/>
                <a:cs typeface="+mn-lt"/>
              </a:rPr>
              <a:t> </a:t>
            </a:r>
            <a:r>
              <a:rPr lang="ru-RU" sz="2800" b="1" dirty="0" err="1">
                <a:latin typeface="Corbel"/>
                <a:ea typeface="+mn-lt"/>
                <a:cs typeface="+mn-lt"/>
              </a:rPr>
              <a:t>would</a:t>
            </a:r>
            <a:r>
              <a:rPr lang="ru-RU" sz="2800" b="1" dirty="0">
                <a:latin typeface="Corbel"/>
                <a:ea typeface="+mn-lt"/>
                <a:cs typeface="+mn-lt"/>
              </a:rPr>
              <a:t> </a:t>
            </a:r>
            <a:r>
              <a:rPr lang="ru-RU" sz="2800" b="1" dirty="0" err="1">
                <a:latin typeface="Corbel"/>
                <a:ea typeface="+mn-lt"/>
                <a:cs typeface="+mn-lt"/>
              </a:rPr>
              <a:t>you</a:t>
            </a:r>
            <a:r>
              <a:rPr lang="ru-RU" sz="2800" b="1" dirty="0">
                <a:latin typeface="Corbel"/>
                <a:ea typeface="+mn-lt"/>
                <a:cs typeface="+mn-lt"/>
              </a:rPr>
              <a:t> </a:t>
            </a:r>
            <a:r>
              <a:rPr lang="ru-RU" sz="2800" b="1" dirty="0" err="1">
                <a:latin typeface="Corbel"/>
                <a:ea typeface="+mn-lt"/>
                <a:cs typeface="+mn-lt"/>
              </a:rPr>
              <a:t>like</a:t>
            </a:r>
            <a:r>
              <a:rPr lang="ru-RU" sz="2800" b="1" dirty="0">
                <a:latin typeface="Corbel"/>
                <a:ea typeface="+mn-lt"/>
                <a:cs typeface="+mn-lt"/>
              </a:rPr>
              <a:t> </a:t>
            </a:r>
            <a:r>
              <a:rPr lang="ru-RU" sz="2800" b="1" dirty="0" err="1">
                <a:latin typeface="Corbel"/>
                <a:ea typeface="+mn-lt"/>
                <a:cs typeface="+mn-lt"/>
              </a:rPr>
              <a:t>me</a:t>
            </a:r>
            <a:r>
              <a:rPr lang="ru-RU" sz="2800" b="1" dirty="0">
                <a:latin typeface="Corbel"/>
                <a:ea typeface="+mn-lt"/>
                <a:cs typeface="+mn-lt"/>
              </a:rPr>
              <a:t> </a:t>
            </a:r>
            <a:r>
              <a:rPr lang="ru-RU" sz="2800" b="1" dirty="0" err="1">
                <a:latin typeface="Corbel"/>
                <a:ea typeface="+mn-lt"/>
                <a:cs typeface="+mn-lt"/>
              </a:rPr>
              <a:t>to</a:t>
            </a:r>
            <a:r>
              <a:rPr lang="ru-RU" sz="2800" b="1" dirty="0">
                <a:latin typeface="Corbel"/>
                <a:ea typeface="+mn-lt"/>
                <a:cs typeface="+mn-lt"/>
              </a:rPr>
              <a:t> … ? </a:t>
            </a:r>
            <a:r>
              <a:rPr lang="ru-RU" sz="2800" b="1" dirty="0" err="1">
                <a:latin typeface="Corbel"/>
                <a:ea typeface="+mn-lt"/>
                <a:cs typeface="+mn-lt"/>
              </a:rPr>
              <a:t>with</a:t>
            </a:r>
            <a:r>
              <a:rPr lang="ru-RU" sz="2800" b="1" dirty="0">
                <a:latin typeface="Corbel"/>
                <a:ea typeface="+mn-lt"/>
                <a:cs typeface="+mn-lt"/>
              </a:rPr>
              <a:t> </a:t>
            </a:r>
            <a:r>
              <a:rPr lang="ru-RU" sz="2800" b="1" dirty="0" err="1">
                <a:latin typeface="Corbel"/>
                <a:ea typeface="+mn-lt"/>
                <a:cs typeface="+mn-lt"/>
              </a:rPr>
              <a:t>these</a:t>
            </a:r>
            <a:r>
              <a:rPr lang="ru-RU" sz="2800" b="1" dirty="0">
                <a:latin typeface="Corbel"/>
                <a:ea typeface="+mn-lt"/>
                <a:cs typeface="+mn-lt"/>
              </a:rPr>
              <a:t> </a:t>
            </a:r>
            <a:r>
              <a:rPr lang="ru-RU" sz="2800" b="1" dirty="0" err="1">
                <a:latin typeface="Corbel"/>
                <a:ea typeface="+mn-lt"/>
                <a:cs typeface="+mn-lt"/>
              </a:rPr>
              <a:t>verbs</a:t>
            </a:r>
            <a:r>
              <a:rPr lang="ru-RU" sz="2800" b="1" dirty="0">
                <a:latin typeface="Corbel"/>
                <a:ea typeface="+mn-lt"/>
                <a:cs typeface="+mn-lt"/>
              </a:rPr>
              <a:t> (</a:t>
            </a:r>
            <a:r>
              <a:rPr lang="ru-RU" sz="2800" b="1" dirty="0" err="1">
                <a:latin typeface="Corbel"/>
                <a:ea typeface="+mn-lt"/>
                <a:cs typeface="+mn-lt"/>
              </a:rPr>
              <a:t>and</a:t>
            </a:r>
            <a:r>
              <a:rPr lang="ru-RU" sz="2800" b="1" dirty="0">
                <a:latin typeface="Corbel"/>
                <a:ea typeface="+mn-lt"/>
                <a:cs typeface="+mn-lt"/>
              </a:rPr>
              <a:t> </a:t>
            </a:r>
            <a:r>
              <a:rPr lang="ru-RU" sz="2800" b="1" dirty="0" err="1">
                <a:latin typeface="Corbel"/>
                <a:ea typeface="+mn-lt"/>
                <a:cs typeface="+mn-lt"/>
              </a:rPr>
              <a:t>any</a:t>
            </a:r>
            <a:r>
              <a:rPr lang="ru-RU" sz="2800" b="1" dirty="0">
                <a:latin typeface="Corbel"/>
                <a:ea typeface="+mn-lt"/>
                <a:cs typeface="+mn-lt"/>
              </a:rPr>
              <a:t> </a:t>
            </a:r>
            <a:r>
              <a:rPr lang="ru-RU" sz="2800" b="1" dirty="0" err="1">
                <a:latin typeface="Corbel"/>
                <a:ea typeface="+mn-lt"/>
                <a:cs typeface="+mn-lt"/>
              </a:rPr>
              <a:t>other</a:t>
            </a:r>
            <a:r>
              <a:rPr lang="ru-RU" sz="2800" b="1" dirty="0">
                <a:latin typeface="Corbel"/>
                <a:ea typeface="+mn-lt"/>
                <a:cs typeface="+mn-lt"/>
              </a:rPr>
              <a:t> </a:t>
            </a:r>
            <a:r>
              <a:rPr lang="ru-RU" sz="2800" b="1" dirty="0" err="1">
                <a:latin typeface="Corbel"/>
                <a:ea typeface="+mn-lt"/>
                <a:cs typeface="+mn-lt"/>
              </a:rPr>
              <a:t>necessary</a:t>
            </a:r>
            <a:r>
              <a:rPr lang="ru-RU" sz="2800" b="1" dirty="0">
                <a:latin typeface="Corbel"/>
                <a:ea typeface="+mn-lt"/>
                <a:cs typeface="+mn-lt"/>
              </a:rPr>
              <a:t> </a:t>
            </a:r>
            <a:r>
              <a:rPr lang="ru-RU" sz="2800" b="1" dirty="0" err="1">
                <a:latin typeface="Corbel"/>
                <a:ea typeface="+mn-lt"/>
                <a:cs typeface="+mn-lt"/>
              </a:rPr>
              <a:t>words</a:t>
            </a:r>
            <a:r>
              <a:rPr lang="ru-RU" sz="2800" b="1" dirty="0">
                <a:latin typeface="Corbel"/>
                <a:ea typeface="+mn-lt"/>
                <a:cs typeface="+mn-lt"/>
              </a:rPr>
              <a:t>):</a:t>
            </a:r>
            <a:endParaRPr lang="ru-RU" sz="2800" b="1" dirty="0">
              <a:latin typeface="Corbel"/>
            </a:endParaRPr>
          </a:p>
          <a:p>
            <a:pPr marL="0" indent="0">
              <a:buNone/>
            </a:pPr>
            <a:r>
              <a:rPr lang="ru-RU" sz="2800" dirty="0">
                <a:latin typeface="Corbel"/>
                <a:ea typeface="+mn-lt"/>
                <a:cs typeface="+mn-lt"/>
              </a:rPr>
              <a:t>⦁    Do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want</a:t>
            </a:r>
            <a:r>
              <a:rPr lang="ru-RU" sz="2800" dirty="0">
                <a:latin typeface="Corbel"/>
                <a:ea typeface="+mn-lt"/>
                <a:cs typeface="+mn-lt"/>
              </a:rPr>
              <a:t> </a:t>
            </a:r>
            <a:r>
              <a:rPr lang="ru-RU" sz="2800" dirty="0" err="1">
                <a:latin typeface="Corbel"/>
                <a:ea typeface="+mn-lt"/>
                <a:cs typeface="+mn-lt"/>
              </a:rPr>
              <a:t>to</a:t>
            </a:r>
            <a:r>
              <a:rPr lang="ru-RU" sz="2800" dirty="0">
                <a:latin typeface="Corbel"/>
                <a:ea typeface="+mn-lt"/>
                <a:cs typeface="+mn-lt"/>
              </a:rPr>
              <a:t> go alone, or do you want me to come with you                              ?</a:t>
            </a:r>
          </a:p>
          <a:p>
            <a:pPr marL="0" indent="0">
              <a:buNone/>
            </a:pPr>
            <a:r>
              <a:rPr lang="ru-RU" sz="2800" dirty="0">
                <a:latin typeface="Corbel"/>
                <a:ea typeface="+mn-lt"/>
                <a:cs typeface="+mn-lt"/>
              </a:rPr>
              <a:t>⦁    Do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have</a:t>
            </a:r>
            <a:r>
              <a:rPr lang="ru-RU" sz="2800" dirty="0">
                <a:latin typeface="Corbel"/>
                <a:ea typeface="+mn-lt"/>
                <a:cs typeface="+mn-lt"/>
              </a:rPr>
              <a:t> </a:t>
            </a:r>
            <a:r>
              <a:rPr lang="ru-RU" sz="2800" dirty="0" err="1">
                <a:latin typeface="Corbel"/>
                <a:ea typeface="+mn-lt"/>
                <a:cs typeface="+mn-lt"/>
              </a:rPr>
              <a:t>enough</a:t>
            </a:r>
            <a:r>
              <a:rPr lang="ru-RU" sz="2800" dirty="0">
                <a:latin typeface="Corbel"/>
                <a:ea typeface="+mn-lt"/>
                <a:cs typeface="+mn-lt"/>
              </a:rPr>
              <a:t> </a:t>
            </a:r>
            <a:r>
              <a:rPr lang="ru-RU" sz="2800" dirty="0" err="1">
                <a:latin typeface="Corbel"/>
                <a:ea typeface="+mn-lt"/>
                <a:cs typeface="+mn-lt"/>
              </a:rPr>
              <a:t>money</a:t>
            </a:r>
            <a:r>
              <a:rPr lang="ru-RU" sz="2800" dirty="0">
                <a:latin typeface="Corbel"/>
                <a:ea typeface="+mn-lt"/>
                <a:cs typeface="+mn-lt"/>
              </a:rPr>
              <a:t>, </a:t>
            </a:r>
            <a:r>
              <a:rPr lang="ru-RU" sz="2800" dirty="0" err="1">
                <a:latin typeface="Corbel"/>
                <a:ea typeface="+mn-lt"/>
                <a:cs typeface="+mn-lt"/>
              </a:rPr>
              <a:t>or</a:t>
            </a:r>
            <a:r>
              <a:rPr lang="ru-RU" sz="2800" dirty="0">
                <a:latin typeface="Corbel"/>
                <a:ea typeface="+mn-lt"/>
                <a:cs typeface="+mn-lt"/>
              </a:rPr>
              <a:t> </a:t>
            </a:r>
            <a:r>
              <a:rPr lang="ru-RU" sz="2800" dirty="0" err="1">
                <a:latin typeface="Corbel"/>
                <a:ea typeface="+mn-lt"/>
                <a:cs typeface="+mn-lt"/>
              </a:rPr>
              <a:t>do</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want</a:t>
            </a:r>
            <a:r>
              <a:rPr lang="ru-RU" sz="2800" dirty="0">
                <a:latin typeface="Corbel"/>
                <a:ea typeface="+mn-lt"/>
                <a:cs typeface="+mn-lt"/>
              </a:rPr>
              <a:t>                                               ?</a:t>
            </a:r>
            <a:endParaRPr lang="ru-RU" sz="2800">
              <a:latin typeface="Corbel"/>
            </a:endParaRPr>
          </a:p>
          <a:p>
            <a:pPr marL="0" indent="0">
              <a:buNone/>
            </a:pPr>
            <a:r>
              <a:rPr lang="ru-RU" sz="2800" dirty="0">
                <a:latin typeface="Corbel"/>
                <a:ea typeface="+mn-lt"/>
                <a:cs typeface="+mn-lt"/>
              </a:rPr>
              <a:t>⦁    </a:t>
            </a:r>
            <a:r>
              <a:rPr lang="ru-RU" sz="2800" dirty="0" err="1">
                <a:latin typeface="Corbel"/>
                <a:ea typeface="+mn-lt"/>
                <a:cs typeface="+mn-lt"/>
              </a:rPr>
              <a:t>Shall</a:t>
            </a:r>
            <a:r>
              <a:rPr lang="ru-RU" sz="2800" dirty="0">
                <a:latin typeface="Corbel"/>
                <a:ea typeface="+mn-lt"/>
                <a:cs typeface="+mn-lt"/>
              </a:rPr>
              <a:t> I </a:t>
            </a:r>
            <a:r>
              <a:rPr lang="ru-RU" sz="2800" dirty="0" err="1">
                <a:latin typeface="Corbel"/>
                <a:ea typeface="+mn-lt"/>
                <a:cs typeface="+mn-lt"/>
              </a:rPr>
              <a:t>leave</a:t>
            </a:r>
            <a:r>
              <a:rPr lang="ru-RU" sz="2800" dirty="0">
                <a:latin typeface="Corbel"/>
                <a:ea typeface="+mn-lt"/>
                <a:cs typeface="+mn-lt"/>
              </a:rPr>
              <a:t> </a:t>
            </a:r>
            <a:r>
              <a:rPr lang="ru-RU" sz="2800" dirty="0" err="1">
                <a:latin typeface="Corbel"/>
                <a:ea typeface="+mn-lt"/>
                <a:cs typeface="+mn-lt"/>
              </a:rPr>
              <a:t>the</a:t>
            </a:r>
            <a:r>
              <a:rPr lang="ru-RU" sz="2800" dirty="0">
                <a:latin typeface="Corbel"/>
                <a:ea typeface="+mn-lt"/>
                <a:cs typeface="+mn-lt"/>
              </a:rPr>
              <a:t> </a:t>
            </a:r>
            <a:r>
              <a:rPr lang="ru-RU" sz="2800" dirty="0" err="1">
                <a:latin typeface="Corbel"/>
                <a:ea typeface="+mn-lt"/>
                <a:cs typeface="+mn-lt"/>
              </a:rPr>
              <a:t>window</a:t>
            </a:r>
            <a:r>
              <a:rPr lang="ru-RU" sz="2800" dirty="0">
                <a:latin typeface="Corbel"/>
                <a:ea typeface="+mn-lt"/>
                <a:cs typeface="+mn-lt"/>
              </a:rPr>
              <a:t> </a:t>
            </a:r>
            <a:r>
              <a:rPr lang="ru-RU" sz="2800" dirty="0" err="1">
                <a:latin typeface="Corbel"/>
                <a:ea typeface="+mn-lt"/>
                <a:cs typeface="+mn-lt"/>
              </a:rPr>
              <a:t>open</a:t>
            </a:r>
            <a:r>
              <a:rPr lang="ru-RU" sz="2800" dirty="0">
                <a:latin typeface="Corbel"/>
                <a:ea typeface="+mn-lt"/>
                <a:cs typeface="+mn-lt"/>
              </a:rPr>
              <a:t>, </a:t>
            </a:r>
            <a:r>
              <a:rPr lang="ru-RU" sz="2800" dirty="0" err="1">
                <a:latin typeface="Corbel"/>
                <a:ea typeface="+mn-lt"/>
                <a:cs typeface="+mn-lt"/>
              </a:rPr>
              <a:t>or</a:t>
            </a:r>
            <a:r>
              <a:rPr lang="ru-RU" sz="2800" dirty="0">
                <a:latin typeface="Corbel"/>
                <a:ea typeface="+mn-lt"/>
                <a:cs typeface="+mn-lt"/>
              </a:rPr>
              <a:t> </a:t>
            </a:r>
            <a:r>
              <a:rPr lang="ru-RU" sz="2800" dirty="0" err="1">
                <a:latin typeface="Corbel"/>
                <a:ea typeface="+mn-lt"/>
                <a:cs typeface="+mn-lt"/>
              </a:rPr>
              <a:t>would</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endParaRPr lang="ru-RU" sz="2800" dirty="0">
              <a:latin typeface="Corbel"/>
            </a:endParaRPr>
          </a:p>
          <a:p>
            <a:pPr marL="0" indent="0">
              <a:buNone/>
            </a:pPr>
            <a:r>
              <a:rPr lang="ru-RU" sz="2800" dirty="0">
                <a:latin typeface="Corbel"/>
                <a:ea typeface="+mn-lt"/>
                <a:cs typeface="+mn-lt"/>
              </a:rPr>
              <a:t>⦁    Do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know</a:t>
            </a:r>
            <a:r>
              <a:rPr lang="ru-RU" sz="2800" dirty="0">
                <a:latin typeface="Corbel"/>
                <a:ea typeface="+mn-lt"/>
                <a:cs typeface="+mn-lt"/>
              </a:rPr>
              <a:t> </a:t>
            </a:r>
            <a:r>
              <a:rPr lang="ru-RU" sz="2800" dirty="0" err="1">
                <a:latin typeface="Corbel"/>
                <a:ea typeface="+mn-lt"/>
                <a:cs typeface="+mn-lt"/>
              </a:rPr>
              <a:t>how</a:t>
            </a:r>
            <a:r>
              <a:rPr lang="ru-RU" sz="2800" dirty="0">
                <a:latin typeface="Corbel"/>
                <a:ea typeface="+mn-lt"/>
                <a:cs typeface="+mn-lt"/>
              </a:rPr>
              <a:t> </a:t>
            </a:r>
            <a:r>
              <a:rPr lang="ru-RU" sz="2800" dirty="0" err="1">
                <a:latin typeface="Corbel"/>
                <a:ea typeface="+mn-lt"/>
                <a:cs typeface="+mn-lt"/>
              </a:rPr>
              <a:t>to</a:t>
            </a:r>
            <a:r>
              <a:rPr lang="ru-RU" sz="2800" dirty="0">
                <a:latin typeface="Corbel"/>
                <a:ea typeface="+mn-lt"/>
                <a:cs typeface="+mn-lt"/>
              </a:rPr>
              <a:t> </a:t>
            </a:r>
            <a:r>
              <a:rPr lang="ru-RU" sz="2800" dirty="0" err="1">
                <a:latin typeface="Corbel"/>
                <a:ea typeface="+mn-lt"/>
                <a:cs typeface="+mn-lt"/>
              </a:rPr>
              <a:t>use</a:t>
            </a:r>
            <a:r>
              <a:rPr lang="ru-RU" sz="2800" dirty="0">
                <a:latin typeface="Corbel"/>
                <a:ea typeface="+mn-lt"/>
                <a:cs typeface="+mn-lt"/>
              </a:rPr>
              <a:t> </a:t>
            </a:r>
            <a:r>
              <a:rPr lang="ru-RU" sz="2800" dirty="0" err="1">
                <a:latin typeface="Corbel"/>
                <a:ea typeface="+mn-lt"/>
                <a:cs typeface="+mn-lt"/>
              </a:rPr>
              <a:t>the</a:t>
            </a:r>
            <a:r>
              <a:rPr lang="ru-RU" sz="2800" dirty="0">
                <a:latin typeface="Corbel"/>
                <a:ea typeface="+mn-lt"/>
                <a:cs typeface="+mn-lt"/>
              </a:rPr>
              <a:t> </a:t>
            </a:r>
            <a:r>
              <a:rPr lang="ru-RU" sz="2800" dirty="0" err="1">
                <a:latin typeface="Corbel"/>
                <a:ea typeface="+mn-lt"/>
                <a:cs typeface="+mn-lt"/>
              </a:rPr>
              <a:t>printer</a:t>
            </a:r>
            <a:r>
              <a:rPr lang="ru-RU" sz="2800" dirty="0">
                <a:latin typeface="Corbel"/>
                <a:ea typeface="+mn-lt"/>
                <a:cs typeface="+mn-lt"/>
              </a:rPr>
              <a:t>, </a:t>
            </a:r>
            <a:r>
              <a:rPr lang="ru-RU" sz="2800" dirty="0" err="1">
                <a:latin typeface="Corbel"/>
                <a:ea typeface="+mn-lt"/>
                <a:cs typeface="+mn-lt"/>
              </a:rPr>
              <a:t>or</a:t>
            </a:r>
            <a:r>
              <a:rPr lang="ru-RU" sz="2800" dirty="0">
                <a:latin typeface="Corbel"/>
                <a:ea typeface="+mn-lt"/>
                <a:cs typeface="+mn-lt"/>
              </a:rPr>
              <a:t> </a:t>
            </a:r>
            <a:r>
              <a:rPr lang="ru-RU" sz="2800" dirty="0" err="1">
                <a:latin typeface="Corbel"/>
                <a:ea typeface="+mn-lt"/>
                <a:cs typeface="+mn-lt"/>
              </a:rPr>
              <a:t>would</a:t>
            </a:r>
            <a:r>
              <a:rPr lang="ru-RU" sz="2800" dirty="0">
                <a:latin typeface="Corbel"/>
                <a:ea typeface="+mn-lt"/>
                <a:cs typeface="+mn-lt"/>
              </a:rPr>
              <a:t>                                              ?</a:t>
            </a:r>
            <a:endParaRPr lang="ru-RU" sz="2800">
              <a:latin typeface="Corbel"/>
            </a:endParaRPr>
          </a:p>
          <a:p>
            <a:pPr marL="0" indent="0">
              <a:buNone/>
            </a:pPr>
            <a:r>
              <a:rPr lang="ru-RU" sz="2800" dirty="0">
                <a:latin typeface="Corbel"/>
                <a:ea typeface="+mn-lt"/>
                <a:cs typeface="+mn-lt"/>
              </a:rPr>
              <a:t>⦁    </a:t>
            </a:r>
            <a:r>
              <a:rPr lang="ru-RU" sz="2800" dirty="0" err="1">
                <a:latin typeface="Corbel"/>
                <a:ea typeface="+mn-lt"/>
                <a:cs typeface="+mn-lt"/>
              </a:rPr>
              <a:t>Did</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hear</a:t>
            </a:r>
            <a:r>
              <a:rPr lang="ru-RU" sz="2800" dirty="0">
                <a:latin typeface="Corbel"/>
                <a:ea typeface="+mn-lt"/>
                <a:cs typeface="+mn-lt"/>
              </a:rPr>
              <a:t> </a:t>
            </a:r>
            <a:r>
              <a:rPr lang="ru-RU" sz="2800" dirty="0" err="1">
                <a:latin typeface="Corbel"/>
                <a:ea typeface="+mn-lt"/>
                <a:cs typeface="+mn-lt"/>
              </a:rPr>
              <a:t>what</a:t>
            </a:r>
            <a:r>
              <a:rPr lang="ru-RU" sz="2800" dirty="0">
                <a:latin typeface="Corbel"/>
                <a:ea typeface="+mn-lt"/>
                <a:cs typeface="+mn-lt"/>
              </a:rPr>
              <a:t> I </a:t>
            </a:r>
            <a:r>
              <a:rPr lang="ru-RU" sz="2800" dirty="0" err="1">
                <a:latin typeface="Corbel"/>
                <a:ea typeface="+mn-lt"/>
                <a:cs typeface="+mn-lt"/>
              </a:rPr>
              <a:t>said</a:t>
            </a:r>
            <a:r>
              <a:rPr lang="ru-RU" sz="2800" dirty="0">
                <a:latin typeface="Corbel"/>
                <a:ea typeface="+mn-lt"/>
                <a:cs typeface="+mn-lt"/>
              </a:rPr>
              <a:t>, </a:t>
            </a:r>
            <a:r>
              <a:rPr lang="ru-RU" sz="2800" dirty="0" err="1">
                <a:latin typeface="Corbel"/>
                <a:ea typeface="+mn-lt"/>
                <a:cs typeface="+mn-lt"/>
              </a:rPr>
              <a:t>or</a:t>
            </a:r>
            <a:r>
              <a:rPr lang="ru-RU" sz="2800" dirty="0">
                <a:latin typeface="Corbel"/>
                <a:ea typeface="+mn-lt"/>
                <a:cs typeface="+mn-lt"/>
              </a:rPr>
              <a:t> </a:t>
            </a:r>
            <a:r>
              <a:rPr lang="ru-RU" sz="2800" dirty="0" err="1">
                <a:latin typeface="Corbel"/>
                <a:ea typeface="+mn-lt"/>
                <a:cs typeface="+mn-lt"/>
              </a:rPr>
              <a:t>do</a:t>
            </a:r>
            <a:r>
              <a:rPr lang="ru-RU" sz="2800" dirty="0">
                <a:latin typeface="Corbel"/>
                <a:ea typeface="+mn-lt"/>
                <a:cs typeface="+mn-lt"/>
              </a:rPr>
              <a:t>                                                          ?</a:t>
            </a:r>
            <a:endParaRPr lang="ru-RU" sz="2800">
              <a:latin typeface="Corbel"/>
            </a:endParaRPr>
          </a:p>
          <a:p>
            <a:pPr marL="0" indent="0">
              <a:buNone/>
            </a:pPr>
            <a:r>
              <a:rPr lang="ru-RU" sz="2800" dirty="0">
                <a:latin typeface="Corbel"/>
                <a:ea typeface="+mn-lt"/>
                <a:cs typeface="+mn-lt"/>
              </a:rPr>
              <a:t>⦁    </a:t>
            </a:r>
            <a:r>
              <a:rPr lang="ru-RU" sz="2800" dirty="0" err="1">
                <a:latin typeface="Corbel"/>
                <a:ea typeface="+mn-lt"/>
                <a:cs typeface="+mn-lt"/>
              </a:rPr>
              <a:t>Can</a:t>
            </a:r>
            <a:r>
              <a:rPr lang="ru-RU" sz="2800" dirty="0">
                <a:latin typeface="Corbel"/>
                <a:ea typeface="+mn-lt"/>
                <a:cs typeface="+mn-lt"/>
              </a:rPr>
              <a:t> I </a:t>
            </a:r>
            <a:r>
              <a:rPr lang="ru-RU" sz="2800" dirty="0" err="1">
                <a:latin typeface="Corbel"/>
                <a:ea typeface="+mn-lt"/>
                <a:cs typeface="+mn-lt"/>
              </a:rPr>
              <a:t>go</a:t>
            </a:r>
            <a:r>
              <a:rPr lang="ru-RU" sz="2800" dirty="0">
                <a:latin typeface="Corbel"/>
                <a:ea typeface="+mn-lt"/>
                <a:cs typeface="+mn-lt"/>
              </a:rPr>
              <a:t> </a:t>
            </a:r>
            <a:r>
              <a:rPr lang="ru-RU" sz="2800" dirty="0" err="1">
                <a:latin typeface="Corbel"/>
                <a:ea typeface="+mn-lt"/>
                <a:cs typeface="+mn-lt"/>
              </a:rPr>
              <a:t>now</a:t>
            </a:r>
            <a:r>
              <a:rPr lang="ru-RU" sz="2800" dirty="0">
                <a:latin typeface="Corbel"/>
                <a:ea typeface="+mn-lt"/>
                <a:cs typeface="+mn-lt"/>
              </a:rPr>
              <a:t>, </a:t>
            </a:r>
            <a:r>
              <a:rPr lang="ru-RU" sz="2800" dirty="0" err="1">
                <a:latin typeface="Corbel"/>
                <a:ea typeface="+mn-lt"/>
                <a:cs typeface="+mn-lt"/>
              </a:rPr>
              <a:t>or</a:t>
            </a:r>
            <a:r>
              <a:rPr lang="ru-RU" sz="2800" dirty="0">
                <a:latin typeface="Corbel"/>
                <a:ea typeface="+mn-lt"/>
                <a:cs typeface="+mn-lt"/>
              </a:rPr>
              <a:t> </a:t>
            </a:r>
            <a:r>
              <a:rPr lang="ru-RU" sz="2800" dirty="0" err="1">
                <a:latin typeface="Corbel"/>
                <a:ea typeface="+mn-lt"/>
                <a:cs typeface="+mn-lt"/>
              </a:rPr>
              <a:t>do</a:t>
            </a:r>
            <a:r>
              <a:rPr lang="ru-RU" sz="2800" dirty="0">
                <a:latin typeface="Corbel"/>
                <a:ea typeface="+mn-lt"/>
                <a:cs typeface="+mn-lt"/>
              </a:rPr>
              <a:t>                                                                   ?</a:t>
            </a:r>
            <a:endParaRPr lang="ru-RU" sz="2800" dirty="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9052377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8D64278-28C8-7663-4BDA-273A5D536304}"/>
              </a:ext>
            </a:extLst>
          </p:cNvPr>
          <p:cNvSpPr>
            <a:spLocks noGrp="1"/>
          </p:cNvSpPr>
          <p:nvPr>
            <p:ph type="title"/>
          </p:nvPr>
        </p:nvSpPr>
        <p:spPr>
          <a:xfrm>
            <a:off x="2231136" y="-2094853"/>
            <a:ext cx="7729728" cy="1188720"/>
          </a:xfrm>
        </p:spPr>
        <p:txBody>
          <a:bodyPr/>
          <a:lstStyle/>
          <a:p>
            <a:endParaRPr lang="ru-RU"/>
          </a:p>
        </p:txBody>
      </p:sp>
      <p:sp>
        <p:nvSpPr>
          <p:cNvPr id="3" name="Объект 2">
            <a:extLst>
              <a:ext uri="{FF2B5EF4-FFF2-40B4-BE49-F238E27FC236}">
                <a16:creationId xmlns:a16="http://schemas.microsoft.com/office/drawing/2014/main" id="{9F93A21F-CA2E-C451-B71D-D954DA417E1A}"/>
              </a:ext>
            </a:extLst>
          </p:cNvPr>
          <p:cNvSpPr>
            <a:spLocks noGrp="1"/>
          </p:cNvSpPr>
          <p:nvPr>
            <p:ph idx="1"/>
          </p:nvPr>
        </p:nvSpPr>
        <p:spPr>
          <a:xfrm>
            <a:off x="199136" y="248135"/>
            <a:ext cx="11770637" cy="6392437"/>
          </a:xfrm>
        </p:spPr>
        <p:txBody>
          <a:bodyPr vert="horz" lIns="91440" tIns="45720" rIns="91440" bIns="45720" rtlCol="0" anchor="t">
            <a:noAutofit/>
          </a:bodyPr>
          <a:lstStyle/>
          <a:p>
            <a:pPr marL="0" indent="0">
              <a:buNone/>
            </a:pPr>
            <a:r>
              <a:rPr lang="ru-RU" sz="2400" dirty="0">
                <a:latin typeface="Corbel"/>
                <a:ea typeface="+mn-lt"/>
                <a:cs typeface="+mn-lt"/>
              </a:rPr>
              <a:t>Plan:</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Vocabulary</a:t>
            </a:r>
            <a:r>
              <a:rPr lang="ru-RU" sz="2400" dirty="0">
                <a:latin typeface="Corbel"/>
                <a:ea typeface="+mn-lt"/>
                <a:cs typeface="+mn-lt"/>
              </a:rPr>
              <a:t> </a:t>
            </a:r>
            <a:r>
              <a:rPr lang="ru-RU" sz="2400" err="1">
                <a:latin typeface="Corbel"/>
                <a:ea typeface="+mn-lt"/>
                <a:cs typeface="+mn-lt"/>
              </a:rPr>
              <a:t>activity</a:t>
            </a:r>
            <a:r>
              <a:rPr lang="ru-RU" sz="2400" dirty="0">
                <a:latin typeface="Corbel"/>
                <a:ea typeface="+mn-lt"/>
                <a:cs typeface="+mn-lt"/>
              </a:rPr>
              <a:t>.</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Discussing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a:latin typeface="Corbel"/>
                <a:ea typeface="+mn-lt"/>
                <a:cs typeface="+mn-lt"/>
              </a:rPr>
              <a:t> «</a:t>
            </a:r>
            <a:r>
              <a:rPr lang="ru-RU" sz="2400" err="1">
                <a:latin typeface="Corbel"/>
                <a:ea typeface="+mn-lt"/>
                <a:cs typeface="+mn-lt"/>
              </a:rPr>
              <a:t>Cities</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a:latin typeface="Corbel"/>
                <a:ea typeface="+mn-lt"/>
                <a:cs typeface="+mn-lt"/>
              </a:rPr>
              <a:t> USA </a:t>
            </a:r>
            <a:r>
              <a:rPr lang="ru-RU" sz="2400" err="1">
                <a:latin typeface="Corbel"/>
                <a:ea typeface="+mn-lt"/>
                <a:cs typeface="+mn-lt"/>
              </a:rPr>
              <a:t>and</a:t>
            </a:r>
            <a:r>
              <a:rPr lang="ru-RU" sz="2400">
                <a:latin typeface="Corbel"/>
                <a:ea typeface="+mn-lt"/>
                <a:cs typeface="+mn-lt"/>
              </a:rPr>
              <a:t> Canada. Management </a:t>
            </a:r>
            <a:r>
              <a:rPr lang="ru-RU" sz="2400" err="1">
                <a:latin typeface="Corbel"/>
                <a:ea typeface="+mn-lt"/>
                <a:cs typeface="+mn-lt"/>
              </a:rPr>
              <a:t>skills</a:t>
            </a:r>
            <a:r>
              <a:rPr lang="ru-RU" sz="2400">
                <a:latin typeface="Corbel"/>
                <a:ea typeface="+mn-lt"/>
                <a:cs typeface="+mn-lt"/>
              </a:rPr>
              <a:t>. Non-</a:t>
            </a:r>
            <a:r>
              <a:rPr lang="ru-RU" sz="2400" err="1">
                <a:latin typeface="Corbel"/>
                <a:ea typeface="+mn-lt"/>
                <a:cs typeface="+mn-lt"/>
              </a:rPr>
              <a:t>Finite</a:t>
            </a:r>
            <a:r>
              <a:rPr lang="ru-RU" sz="2400" dirty="0">
                <a:latin typeface="Corbel"/>
                <a:ea typeface="+mn-lt"/>
                <a:cs typeface="+mn-lt"/>
              </a:rPr>
              <a:t> </a:t>
            </a:r>
            <a:r>
              <a:rPr lang="ru-RU" sz="2400" err="1">
                <a:latin typeface="Corbel"/>
                <a:ea typeface="+mn-lt"/>
                <a:cs typeface="+mn-lt"/>
              </a:rPr>
              <a:t>forms</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verb</a:t>
            </a:r>
            <a:r>
              <a:rPr lang="ru-RU" sz="2400">
                <a:latin typeface="Corbel"/>
                <a:ea typeface="+mn-lt"/>
                <a:cs typeface="+mn-lt"/>
              </a:rPr>
              <a:t>. The </a:t>
            </a:r>
            <a:r>
              <a:rPr lang="ru-RU" sz="2400" err="1">
                <a:latin typeface="Corbel"/>
                <a:ea typeface="+mn-lt"/>
                <a:cs typeface="+mn-lt"/>
              </a:rPr>
              <a:t>infinitive</a:t>
            </a:r>
            <a:r>
              <a:rPr lang="ru-RU" sz="2400">
                <a:latin typeface="Corbel"/>
                <a:ea typeface="+mn-lt"/>
                <a:cs typeface="+mn-lt"/>
              </a:rPr>
              <a:t>. »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revision</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Listening</a:t>
            </a:r>
            <a:r>
              <a:rPr lang="ru-RU" sz="2400">
                <a:latin typeface="Corbel"/>
                <a:ea typeface="+mn-lt"/>
                <a:cs typeface="+mn-lt"/>
              </a:rPr>
              <a:t>, </a:t>
            </a:r>
            <a:r>
              <a:rPr lang="ru-RU" sz="2400" err="1">
                <a:latin typeface="Corbel"/>
                <a:ea typeface="+mn-lt"/>
                <a:cs typeface="+mn-lt"/>
              </a:rPr>
              <a:t>reading</a:t>
            </a:r>
            <a:r>
              <a:rPr lang="ru-RU" sz="2400">
                <a:latin typeface="Corbel"/>
                <a:ea typeface="+mn-lt"/>
                <a:cs typeface="+mn-lt"/>
              </a:rPr>
              <a:t>, </a:t>
            </a:r>
            <a:r>
              <a:rPr lang="ru-RU" sz="2400" err="1">
                <a:latin typeface="Corbel"/>
                <a:ea typeface="+mn-lt"/>
                <a:cs typeface="+mn-lt"/>
              </a:rPr>
              <a:t>writing</a:t>
            </a:r>
            <a:r>
              <a:rPr lang="ru-RU" sz="2400">
                <a:latin typeface="Corbel"/>
                <a:ea typeface="+mn-lt"/>
                <a:cs typeface="+mn-lt"/>
              </a:rPr>
              <a:t>, </a:t>
            </a:r>
            <a:r>
              <a:rPr lang="ru-RU" sz="2400" err="1">
                <a:latin typeface="Corbel"/>
                <a:ea typeface="+mn-lt"/>
                <a:cs typeface="+mn-lt"/>
              </a:rPr>
              <a:t>speaking</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activity</a:t>
            </a:r>
            <a:r>
              <a:rPr lang="ru-RU" sz="2400" dirty="0">
                <a:latin typeface="Corbel"/>
                <a:ea typeface="+mn-lt"/>
                <a:cs typeface="+mn-lt"/>
              </a:rPr>
              <a:t>.</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Communicative</a:t>
            </a:r>
            <a:r>
              <a:rPr lang="ru-RU" sz="2400" dirty="0">
                <a:latin typeface="Corbel"/>
                <a:ea typeface="+mn-lt"/>
                <a:cs typeface="+mn-lt"/>
              </a:rPr>
              <a:t> </a:t>
            </a:r>
            <a:r>
              <a:rPr lang="ru-RU" sz="2400" err="1">
                <a:latin typeface="Corbel"/>
                <a:ea typeface="+mn-lt"/>
                <a:cs typeface="+mn-lt"/>
              </a:rPr>
              <a:t>activities</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Task 1. </a:t>
            </a:r>
            <a:r>
              <a:rPr lang="ru-RU" sz="2400" err="1">
                <a:latin typeface="Corbel"/>
                <a:ea typeface="+mn-lt"/>
                <a:cs typeface="+mn-lt"/>
              </a:rPr>
              <a:t>Give</a:t>
            </a:r>
            <a:r>
              <a:rPr lang="ru-RU" sz="2400" dirty="0">
                <a:latin typeface="Corbel"/>
                <a:ea typeface="+mn-lt"/>
                <a:cs typeface="+mn-lt"/>
              </a:rPr>
              <a:t> </a:t>
            </a:r>
            <a:r>
              <a:rPr lang="ru-RU" sz="2400" err="1">
                <a:latin typeface="Corbel"/>
                <a:ea typeface="+mn-lt"/>
                <a:cs typeface="+mn-lt"/>
              </a:rPr>
              <a:t>the</a:t>
            </a:r>
            <a:r>
              <a:rPr lang="ru-RU" sz="2400">
                <a:latin typeface="Corbel"/>
                <a:ea typeface="+mn-lt"/>
                <a:cs typeface="+mn-lt"/>
              </a:rPr>
              <a:t> English </a:t>
            </a:r>
            <a:r>
              <a:rPr lang="ru-RU" sz="2400" err="1">
                <a:latin typeface="Corbel"/>
                <a:ea typeface="+mn-lt"/>
                <a:cs typeface="+mn-lt"/>
              </a:rPr>
              <a:t>equivalents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combinations</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2. </a:t>
            </a:r>
            <a:r>
              <a:rPr lang="ru-RU" sz="2400" err="1">
                <a:latin typeface="Corbel"/>
                <a:ea typeface="+mn-lt"/>
                <a:cs typeface="+mn-lt"/>
              </a:rPr>
              <a:t>Answer</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questions</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text</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3. </a:t>
            </a:r>
            <a:r>
              <a:rPr lang="ru-RU" sz="2400" err="1">
                <a:latin typeface="Corbel"/>
                <a:ea typeface="+mn-lt"/>
                <a:cs typeface="+mn-lt"/>
              </a:rPr>
              <a:t>Fill</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blanks</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necessary</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active</a:t>
            </a:r>
            <a:r>
              <a:rPr lang="ru-RU" sz="2400" dirty="0">
                <a:latin typeface="Corbel"/>
                <a:ea typeface="+mn-lt"/>
                <a:cs typeface="+mn-lt"/>
              </a:rPr>
              <a:t> </a:t>
            </a:r>
            <a:r>
              <a:rPr lang="ru-RU" sz="2400" err="1">
                <a:latin typeface="Corbel"/>
                <a:ea typeface="+mn-lt"/>
                <a:cs typeface="+mn-lt"/>
              </a:rPr>
              <a:t>vocabulary</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Task 4. </a:t>
            </a:r>
            <a:r>
              <a:rPr lang="ru-RU" sz="2400" err="1">
                <a:latin typeface="Corbel"/>
                <a:ea typeface="+mn-lt"/>
                <a:cs typeface="+mn-lt"/>
              </a:rPr>
              <a:t>Complete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5. </a:t>
            </a:r>
            <a:r>
              <a:rPr lang="ru-RU" sz="2400" err="1">
                <a:latin typeface="Corbel"/>
                <a:ea typeface="+mn-lt"/>
                <a:cs typeface="+mn-lt"/>
              </a:rPr>
              <a:t>Put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right</a:t>
            </a:r>
            <a:r>
              <a:rPr lang="ru-RU" sz="2400" dirty="0">
                <a:latin typeface="Corbel"/>
                <a:ea typeface="+mn-lt"/>
                <a:cs typeface="+mn-lt"/>
              </a:rPr>
              <a:t> </a:t>
            </a:r>
            <a:r>
              <a:rPr lang="ru-RU" sz="2400" err="1">
                <a:latin typeface="Corbel"/>
                <a:ea typeface="+mn-lt"/>
                <a:cs typeface="+mn-lt"/>
              </a:rPr>
              <a:t>order</a:t>
            </a:r>
            <a:r>
              <a:rPr lang="ru-RU" sz="2400">
                <a:latin typeface="Corbel"/>
                <a:ea typeface="+mn-lt"/>
                <a:cs typeface="+mn-lt"/>
              </a:rPr>
              <a:t>. The </a:t>
            </a:r>
            <a:r>
              <a:rPr lang="ru-RU" sz="2400" err="1">
                <a:latin typeface="Corbel"/>
                <a:ea typeface="+mn-lt"/>
                <a:cs typeface="+mn-lt"/>
              </a:rPr>
              <a:t>underlined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beginning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sentence</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Task 6. </a:t>
            </a:r>
            <a:r>
              <a:rPr lang="ru-RU" sz="2400" err="1">
                <a:latin typeface="Corbel"/>
                <a:ea typeface="+mn-lt"/>
                <a:cs typeface="+mn-lt"/>
              </a:rPr>
              <a:t>Translate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 </a:t>
            </a:r>
            <a:r>
              <a:rPr lang="ru-RU" sz="2400" err="1">
                <a:latin typeface="Corbel"/>
                <a:ea typeface="+mn-lt"/>
                <a:cs typeface="+mn-lt"/>
              </a:rPr>
              <a:t>into</a:t>
            </a:r>
            <a:r>
              <a:rPr lang="ru-RU" sz="2400" dirty="0">
                <a:latin typeface="Corbel"/>
                <a:ea typeface="+mn-lt"/>
                <a:cs typeface="+mn-lt"/>
              </a:rPr>
              <a:t> English.</a:t>
            </a:r>
            <a:endParaRPr lang="ru-RU" sz="2400">
              <a:latin typeface="Corbel"/>
            </a:endParaRPr>
          </a:p>
          <a:p>
            <a:pPr marL="0" indent="0">
              <a:buNone/>
            </a:pPr>
            <a:r>
              <a:rPr lang="ru-RU" sz="2400" dirty="0">
                <a:latin typeface="Corbel"/>
                <a:ea typeface="+mn-lt"/>
                <a:cs typeface="+mn-lt"/>
              </a:rPr>
              <a:t>Home </a:t>
            </a:r>
            <a:r>
              <a:rPr lang="ru-RU" sz="2400" err="1">
                <a:latin typeface="Corbel"/>
                <a:ea typeface="+mn-lt"/>
                <a:cs typeface="+mn-lt"/>
              </a:rPr>
              <a:t>task</a:t>
            </a:r>
            <a:r>
              <a:rPr lang="ru-RU" sz="2400" dirty="0">
                <a:latin typeface="Corbel"/>
                <a:ea typeface="+mn-lt"/>
                <a:cs typeface="+mn-lt"/>
              </a:rPr>
              <a:t>: </a:t>
            </a:r>
            <a:r>
              <a:rPr lang="ru-RU" sz="2400" err="1">
                <a:latin typeface="Corbel"/>
                <a:ea typeface="+mn-lt"/>
                <a:cs typeface="+mn-lt"/>
              </a:rPr>
              <a:t>Reading</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additional</a:t>
            </a:r>
            <a:r>
              <a:rPr lang="ru-RU" sz="2400" dirty="0">
                <a:latin typeface="Corbel"/>
                <a:ea typeface="+mn-lt"/>
                <a:cs typeface="+mn-lt"/>
              </a:rPr>
              <a:t> </a:t>
            </a:r>
            <a:r>
              <a:rPr lang="ru-RU" sz="2400" err="1">
                <a:latin typeface="Corbel"/>
                <a:ea typeface="+mn-lt"/>
                <a:cs typeface="+mn-lt"/>
              </a:rPr>
              <a:t>text</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dirty="0">
                <a:latin typeface="Corbel"/>
                <a:ea typeface="+mn-lt"/>
                <a:cs typeface="+mn-lt"/>
              </a:rPr>
              <a:t> </a:t>
            </a:r>
            <a:endParaRPr lang="ru-RU" sz="2400">
              <a:latin typeface="Corbel"/>
            </a:endParaRPr>
          </a:p>
          <a:p>
            <a:endParaRPr lang="ru-RU" dirty="0">
              <a:latin typeface="Corbel"/>
            </a:endParaRPr>
          </a:p>
        </p:txBody>
      </p:sp>
    </p:spTree>
    <p:extLst>
      <p:ext uri="{BB962C8B-B14F-4D97-AF65-F5344CB8AC3E}">
        <p14:creationId xmlns:p14="http://schemas.microsoft.com/office/powerpoint/2010/main" val="25673808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BA2597C-85C3-7B90-E3D1-D3932724DE8E}"/>
              </a:ext>
            </a:extLst>
          </p:cNvPr>
          <p:cNvSpPr>
            <a:spLocks noGrp="1"/>
          </p:cNvSpPr>
          <p:nvPr>
            <p:ph type="title"/>
          </p:nvPr>
        </p:nvSpPr>
        <p:spPr>
          <a:xfrm>
            <a:off x="2231136" y="110328"/>
            <a:ext cx="7729728" cy="1188720"/>
          </a:xfrm>
        </p:spPr>
        <p:txBody>
          <a:bodyPr>
            <a:normAutofit fontScale="90000"/>
          </a:bodyPr>
          <a:lstStyle/>
          <a:p>
            <a:br>
              <a:rPr lang="ru-RU" dirty="0">
                <a:latin typeface="Calibri"/>
                <a:ea typeface="Calibri"/>
                <a:cs typeface="Calibri"/>
              </a:rPr>
            </a:br>
            <a:r>
              <a:rPr lang="ru-RU" dirty="0" err="1">
                <a:latin typeface="Calibri"/>
                <a:ea typeface="Calibri"/>
                <a:cs typeface="Calibri"/>
              </a:rPr>
              <a:t>Хід</a:t>
            </a:r>
            <a:r>
              <a:rPr lang="ru-RU" dirty="0">
                <a:latin typeface="Calibri"/>
                <a:ea typeface="Calibri"/>
                <a:cs typeface="Calibri"/>
              </a:rPr>
              <a:t> </a:t>
            </a:r>
            <a:r>
              <a:rPr lang="ru-RU" dirty="0" err="1">
                <a:latin typeface="Calibri"/>
                <a:ea typeface="Calibri"/>
                <a:cs typeface="Calibri"/>
              </a:rPr>
              <a:t>заняття</a:t>
            </a:r>
            <a:r>
              <a:rPr lang="ru-RU" dirty="0">
                <a:latin typeface="Calibri"/>
                <a:ea typeface="Calibri"/>
                <a:cs typeface="Calibri"/>
              </a:rPr>
              <a:t> (</a:t>
            </a:r>
            <a:r>
              <a:rPr lang="ru-RU" dirty="0" err="1">
                <a:latin typeface="Calibri"/>
                <a:ea typeface="Calibri"/>
                <a:cs typeface="Calibri"/>
              </a:rPr>
              <a:t>Procedure</a:t>
            </a:r>
            <a:r>
              <a:rPr lang="ru-RU" dirty="0">
                <a:latin typeface="Calibri"/>
                <a:ea typeface="Calibri"/>
                <a:cs typeface="Calibri"/>
              </a:rPr>
              <a:t>)</a:t>
            </a:r>
            <a:br>
              <a:rPr lang="ru-RU" dirty="0">
                <a:latin typeface="Calibri"/>
                <a:ea typeface="Calibri"/>
                <a:cs typeface="Calibri"/>
              </a:rPr>
            </a:br>
            <a:r>
              <a:rPr lang="ru-RU" dirty="0">
                <a:latin typeface="Calibri"/>
                <a:ea typeface="Calibri"/>
                <a:cs typeface="Calibri"/>
              </a:rPr>
              <a:t>  </a:t>
            </a:r>
            <a:r>
              <a:rPr lang="ru-RU" dirty="0" err="1">
                <a:latin typeface="Calibri"/>
                <a:ea typeface="Calibri"/>
                <a:cs typeface="Calibri"/>
              </a:rPr>
              <a:t>Read</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translate</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theory</a:t>
            </a:r>
            <a:r>
              <a:rPr lang="ru-RU" dirty="0">
                <a:latin typeface="Calibri"/>
                <a:ea typeface="Calibri"/>
                <a:cs typeface="Calibri"/>
              </a:rPr>
              <a:t>.</a:t>
            </a:r>
            <a:endParaRPr lang="ru-RU" dirty="0">
              <a:latin typeface="Calibri"/>
            </a:endParaRPr>
          </a:p>
          <a:p>
            <a:r>
              <a:rPr lang="ru-RU" dirty="0" err="1">
                <a:latin typeface="Calibri"/>
                <a:ea typeface="Calibri"/>
                <a:cs typeface="Calibri"/>
              </a:rPr>
              <a:t>Past</a:t>
            </a:r>
            <a:r>
              <a:rPr lang="ru-RU" dirty="0">
                <a:latin typeface="Calibri"/>
                <a:ea typeface="Calibri"/>
                <a:cs typeface="Calibri"/>
              </a:rPr>
              <a:t> </a:t>
            </a:r>
            <a:r>
              <a:rPr lang="ru-RU" dirty="0" err="1">
                <a:latin typeface="Calibri"/>
                <a:ea typeface="Calibri"/>
                <a:cs typeface="Calibri"/>
              </a:rPr>
              <a:t>perfect</a:t>
            </a:r>
            <a:r>
              <a:rPr lang="ru-RU" dirty="0">
                <a:latin typeface="Calibri"/>
                <a:ea typeface="Calibri"/>
                <a:cs typeface="Calibri"/>
              </a:rPr>
              <a:t> (l </a:t>
            </a:r>
            <a:r>
              <a:rPr lang="ru-RU" dirty="0" err="1">
                <a:latin typeface="Calibri"/>
                <a:ea typeface="Calibri"/>
                <a:cs typeface="Calibri"/>
              </a:rPr>
              <a:t>had</a:t>
            </a:r>
            <a:r>
              <a:rPr lang="ru-RU" dirty="0">
                <a:latin typeface="Calibri"/>
                <a:ea typeface="Calibri"/>
                <a:cs typeface="Calibri"/>
              </a:rPr>
              <a:t> </a:t>
            </a:r>
            <a:r>
              <a:rPr lang="ru-RU" dirty="0" err="1">
                <a:latin typeface="Calibri"/>
                <a:ea typeface="Calibri"/>
                <a:cs typeface="Calibri"/>
              </a:rPr>
              <a:t>done</a:t>
            </a:r>
            <a:r>
              <a:rPr lang="ru-RU" dirty="0">
                <a:latin typeface="Calibri"/>
                <a:ea typeface="Calibri"/>
                <a:cs typeface="Calibri"/>
              </a:rPr>
              <a:t>)</a:t>
            </a:r>
            <a:endParaRPr lang="ru-RU">
              <a:ea typeface="Calibri" panose="020F0502020204030204" pitchFamily="34" charset="0"/>
              <a:cs typeface="Calibri" panose="020F0502020204030204" pitchFamily="34" charset="0"/>
            </a:endParaRPr>
          </a:p>
          <a:p>
            <a:endParaRPr lang="ru-RU" dirty="0">
              <a:ea typeface="Calibri"/>
              <a:cs typeface="Calibri"/>
            </a:endParaRPr>
          </a:p>
        </p:txBody>
      </p:sp>
      <p:sp>
        <p:nvSpPr>
          <p:cNvPr id="3" name="Объект 2">
            <a:extLst>
              <a:ext uri="{FF2B5EF4-FFF2-40B4-BE49-F238E27FC236}">
                <a16:creationId xmlns:a16="http://schemas.microsoft.com/office/drawing/2014/main" id="{839226ED-B934-1664-3282-7231349ED14C}"/>
              </a:ext>
            </a:extLst>
          </p:cNvPr>
          <p:cNvSpPr>
            <a:spLocks noGrp="1"/>
          </p:cNvSpPr>
          <p:nvPr>
            <p:ph idx="1"/>
          </p:nvPr>
        </p:nvSpPr>
        <p:spPr>
          <a:xfrm>
            <a:off x="430046" y="1610499"/>
            <a:ext cx="11551272" cy="5006982"/>
          </a:xfrm>
        </p:spPr>
        <p:txBody>
          <a:bodyPr vert="horz" lIns="91440" tIns="45720" rIns="91440" bIns="45720" rtlCol="0" anchor="t">
            <a:normAutofit/>
          </a:bodyPr>
          <a:lstStyle/>
          <a:p>
            <a:pPr marL="0" indent="0">
              <a:buNone/>
            </a:pPr>
            <a:r>
              <a:rPr lang="ru-RU" sz="2400" b="1" dirty="0">
                <a:latin typeface="Corbel"/>
                <a:ea typeface="+mn-lt"/>
                <a:cs typeface="+mn-lt"/>
              </a:rPr>
              <a:t>A.</a:t>
            </a:r>
            <a:endParaRPr lang="ru-RU" sz="2400" b="1">
              <a:latin typeface="Corbel"/>
            </a:endParaRPr>
          </a:p>
          <a:p>
            <a:pPr marL="0" indent="0">
              <a:buNone/>
            </a:pPr>
            <a:r>
              <a:rPr lang="ru-RU" sz="2400" err="1">
                <a:latin typeface="Corbel"/>
                <a:ea typeface="+mn-lt"/>
                <a:cs typeface="+mn-lt"/>
              </a:rPr>
              <a:t>Sarah</a:t>
            </a:r>
            <a:r>
              <a:rPr lang="ru-RU" sz="2400" dirty="0">
                <a:latin typeface="Corbel"/>
                <a:ea typeface="+mn-lt"/>
                <a:cs typeface="+mn-lt"/>
              </a:rPr>
              <a:t> </a:t>
            </a:r>
            <a:r>
              <a:rPr lang="ru-RU" sz="2400" err="1">
                <a:latin typeface="Corbel"/>
                <a:ea typeface="+mn-lt"/>
                <a:cs typeface="+mn-lt"/>
              </a:rPr>
              <a:t>went</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 </a:t>
            </a:r>
            <a:r>
              <a:rPr lang="ru-RU" sz="2400" err="1">
                <a:latin typeface="Corbel"/>
                <a:ea typeface="+mn-lt"/>
                <a:cs typeface="+mn-lt"/>
              </a:rPr>
              <a:t>party</a:t>
            </a:r>
            <a:r>
              <a:rPr lang="ru-RU" sz="2400" dirty="0">
                <a:latin typeface="Corbel"/>
                <a:ea typeface="+mn-lt"/>
                <a:cs typeface="+mn-lt"/>
              </a:rPr>
              <a:t> </a:t>
            </a:r>
            <a:r>
              <a:rPr lang="ru-RU" sz="2400" err="1">
                <a:latin typeface="Corbel"/>
                <a:ea typeface="+mn-lt"/>
                <a:cs typeface="+mn-lt"/>
              </a:rPr>
              <a:t>last</a:t>
            </a:r>
            <a:r>
              <a:rPr lang="ru-RU" sz="2400" dirty="0">
                <a:latin typeface="Corbel"/>
                <a:ea typeface="+mn-lt"/>
                <a:cs typeface="+mn-lt"/>
              </a:rPr>
              <a:t> </a:t>
            </a:r>
            <a:r>
              <a:rPr lang="ru-RU" sz="2400" err="1">
                <a:latin typeface="Corbel"/>
                <a:ea typeface="+mn-lt"/>
                <a:cs typeface="+mn-lt"/>
              </a:rPr>
              <a:t>week</a:t>
            </a:r>
            <a:r>
              <a:rPr lang="ru-RU" sz="2400" dirty="0">
                <a:latin typeface="Corbel"/>
                <a:ea typeface="+mn-lt"/>
                <a:cs typeface="+mn-lt"/>
              </a:rPr>
              <a:t>. Paul </a:t>
            </a:r>
            <a:r>
              <a:rPr lang="ru-RU" sz="2400" err="1">
                <a:latin typeface="Corbel"/>
                <a:ea typeface="+mn-lt"/>
                <a:cs typeface="+mn-lt"/>
              </a:rPr>
              <a:t>went</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endParaRPr lang="ru-RU" sz="2400">
              <a:latin typeface="Corbel"/>
            </a:endParaRPr>
          </a:p>
          <a:p>
            <a:pPr marL="0" indent="0">
              <a:buNone/>
            </a:pPr>
            <a:r>
              <a:rPr lang="ru-RU" sz="2400" err="1">
                <a:latin typeface="Corbel"/>
                <a:ea typeface="+mn-lt"/>
                <a:cs typeface="+mn-lt"/>
              </a:rPr>
              <a:t>party</a:t>
            </a:r>
            <a:r>
              <a:rPr lang="ru-RU" sz="2400" dirty="0">
                <a:latin typeface="Corbel"/>
                <a:ea typeface="+mn-lt"/>
                <a:cs typeface="+mn-lt"/>
              </a:rPr>
              <a:t> </a:t>
            </a:r>
            <a:r>
              <a:rPr lang="ru-RU" sz="2400" err="1">
                <a:latin typeface="Corbel"/>
                <a:ea typeface="+mn-lt"/>
                <a:cs typeface="+mn-lt"/>
              </a:rPr>
              <a:t>too</a:t>
            </a:r>
            <a:r>
              <a:rPr lang="ru-RU" sz="2400" dirty="0">
                <a:latin typeface="Corbel"/>
                <a:ea typeface="+mn-lt"/>
                <a:cs typeface="+mn-lt"/>
              </a:rPr>
              <a:t>, </a:t>
            </a:r>
            <a:r>
              <a:rPr lang="ru-RU" sz="2400" err="1">
                <a:latin typeface="Corbel"/>
                <a:ea typeface="+mn-lt"/>
                <a:cs typeface="+mn-lt"/>
              </a:rPr>
              <a:t>but</a:t>
            </a:r>
            <a:r>
              <a:rPr lang="ru-RU" sz="2400" dirty="0">
                <a:latin typeface="Corbel"/>
                <a:ea typeface="+mn-lt"/>
                <a:cs typeface="+mn-lt"/>
              </a:rPr>
              <a:t> </a:t>
            </a:r>
            <a:r>
              <a:rPr lang="ru-RU" sz="2400" err="1">
                <a:latin typeface="Corbel"/>
                <a:ea typeface="+mn-lt"/>
                <a:cs typeface="+mn-lt"/>
              </a:rPr>
              <a:t>they</a:t>
            </a:r>
            <a:r>
              <a:rPr lang="ru-RU" sz="2400" dirty="0">
                <a:latin typeface="Corbel"/>
                <a:ea typeface="+mn-lt"/>
                <a:cs typeface="+mn-lt"/>
              </a:rPr>
              <a:t> </a:t>
            </a:r>
            <a:r>
              <a:rPr lang="ru-RU" sz="2400" err="1">
                <a:latin typeface="Corbel"/>
                <a:ea typeface="+mn-lt"/>
                <a:cs typeface="+mn-lt"/>
              </a:rPr>
              <a:t>didn't</a:t>
            </a:r>
            <a:r>
              <a:rPr lang="ru-RU" sz="2400" dirty="0">
                <a:latin typeface="Corbel"/>
                <a:ea typeface="+mn-lt"/>
                <a:cs typeface="+mn-lt"/>
              </a:rPr>
              <a:t> </a:t>
            </a:r>
            <a:r>
              <a:rPr lang="ru-RU" sz="2400" err="1">
                <a:latin typeface="Corbel"/>
                <a:ea typeface="+mn-lt"/>
                <a:cs typeface="+mn-lt"/>
              </a:rPr>
              <a:t>see</a:t>
            </a:r>
            <a:r>
              <a:rPr lang="ru-RU" sz="2400" dirty="0">
                <a:latin typeface="Corbel"/>
                <a:ea typeface="+mn-lt"/>
                <a:cs typeface="+mn-lt"/>
              </a:rPr>
              <a:t> </a:t>
            </a:r>
            <a:r>
              <a:rPr lang="ru-RU" sz="2400" err="1">
                <a:latin typeface="Corbel"/>
                <a:ea typeface="+mn-lt"/>
                <a:cs typeface="+mn-lt"/>
              </a:rPr>
              <a:t>each</a:t>
            </a:r>
            <a:r>
              <a:rPr lang="ru-RU" sz="2400" dirty="0">
                <a:latin typeface="Corbel"/>
                <a:ea typeface="+mn-lt"/>
                <a:cs typeface="+mn-lt"/>
              </a:rPr>
              <a:t> </a:t>
            </a:r>
            <a:r>
              <a:rPr lang="ru-RU" sz="2400" err="1">
                <a:latin typeface="Corbel"/>
                <a:ea typeface="+mn-lt"/>
                <a:cs typeface="+mn-lt"/>
              </a:rPr>
              <a:t>other</a:t>
            </a:r>
            <a:r>
              <a:rPr lang="ru-RU" sz="2400" dirty="0">
                <a:latin typeface="Corbel"/>
                <a:ea typeface="+mn-lt"/>
                <a:cs typeface="+mn-lt"/>
              </a:rPr>
              <a:t>. Paul </a:t>
            </a:r>
            <a:r>
              <a:rPr lang="ru-RU" sz="2400" err="1">
                <a:latin typeface="Corbel"/>
                <a:ea typeface="+mn-lt"/>
                <a:cs typeface="+mn-lt"/>
              </a:rPr>
              <a:t>left</a:t>
            </a:r>
            <a:r>
              <a:rPr lang="ru-RU" sz="2400" dirty="0">
                <a:latin typeface="Corbel"/>
                <a:ea typeface="+mn-lt"/>
                <a:cs typeface="+mn-lt"/>
              </a:rPr>
              <a:t> </a:t>
            </a:r>
            <a:r>
              <a:rPr lang="ru-RU" sz="2400" err="1">
                <a:latin typeface="Corbel"/>
                <a:ea typeface="+mn-lt"/>
                <a:cs typeface="+mn-lt"/>
              </a:rPr>
              <a:t>the</a:t>
            </a:r>
            <a:endParaRPr lang="ru-RU" sz="2400">
              <a:latin typeface="Corbel"/>
            </a:endParaRPr>
          </a:p>
          <a:p>
            <a:pPr marL="0" indent="0">
              <a:buNone/>
            </a:pPr>
            <a:r>
              <a:rPr lang="ru-RU" sz="2400" err="1">
                <a:latin typeface="Corbel"/>
                <a:ea typeface="+mn-lt"/>
                <a:cs typeface="+mn-lt"/>
              </a:rPr>
              <a:t>party</a:t>
            </a:r>
            <a:r>
              <a:rPr lang="ru-RU" sz="2400" dirty="0">
                <a:latin typeface="Corbel"/>
                <a:ea typeface="+mn-lt"/>
                <a:cs typeface="+mn-lt"/>
              </a:rPr>
              <a:t> </a:t>
            </a:r>
            <a:r>
              <a:rPr lang="ru-RU" sz="2400" err="1">
                <a:latin typeface="Corbel"/>
                <a:ea typeface="+mn-lt"/>
                <a:cs typeface="+mn-lt"/>
              </a:rPr>
              <a:t>at</a:t>
            </a:r>
            <a:r>
              <a:rPr lang="ru-RU" sz="2400" dirty="0">
                <a:latin typeface="Corbel"/>
                <a:ea typeface="+mn-lt"/>
                <a:cs typeface="+mn-lt"/>
              </a:rPr>
              <a:t> 10.30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Sarah</a:t>
            </a:r>
            <a:r>
              <a:rPr lang="ru-RU" sz="2400" dirty="0">
                <a:latin typeface="Corbel"/>
                <a:ea typeface="+mn-lt"/>
                <a:cs typeface="+mn-lt"/>
              </a:rPr>
              <a:t> </a:t>
            </a:r>
            <a:r>
              <a:rPr lang="ru-RU" sz="2400" err="1">
                <a:latin typeface="Corbel"/>
                <a:ea typeface="+mn-lt"/>
                <a:cs typeface="+mn-lt"/>
              </a:rPr>
              <a:t>arrived</a:t>
            </a:r>
            <a:r>
              <a:rPr lang="ru-RU" sz="2400" dirty="0">
                <a:latin typeface="Corbel"/>
                <a:ea typeface="+mn-lt"/>
                <a:cs typeface="+mn-lt"/>
              </a:rPr>
              <a:t> </a:t>
            </a:r>
            <a:r>
              <a:rPr lang="ru-RU" sz="2400" err="1">
                <a:latin typeface="Corbel"/>
                <a:ea typeface="+mn-lt"/>
                <a:cs typeface="+mn-lt"/>
              </a:rPr>
              <a:t>at</a:t>
            </a:r>
            <a:r>
              <a:rPr lang="ru-RU" sz="2400" dirty="0">
                <a:latin typeface="Corbel"/>
                <a:ea typeface="+mn-lt"/>
                <a:cs typeface="+mn-lt"/>
              </a:rPr>
              <a:t> 11 </a:t>
            </a:r>
            <a:r>
              <a:rPr lang="ru-RU" sz="2400" err="1">
                <a:latin typeface="Corbel"/>
                <a:ea typeface="+mn-lt"/>
                <a:cs typeface="+mn-lt"/>
              </a:rPr>
              <a:t>o'clock</a:t>
            </a:r>
            <a:r>
              <a:rPr lang="ru-RU" sz="2400" dirty="0">
                <a:latin typeface="Corbel"/>
                <a:ea typeface="+mn-lt"/>
                <a:cs typeface="+mn-lt"/>
              </a:rPr>
              <a:t>. </a:t>
            </a:r>
            <a:r>
              <a:rPr lang="ru-RU" sz="2400" err="1">
                <a:latin typeface="Corbel"/>
                <a:ea typeface="+mn-lt"/>
                <a:cs typeface="+mn-lt"/>
              </a:rPr>
              <a:t>So</a:t>
            </a:r>
            <a:r>
              <a:rPr lang="ru-RU" sz="2400" dirty="0">
                <a:latin typeface="Corbel"/>
                <a:ea typeface="+mn-lt"/>
                <a:cs typeface="+mn-lt"/>
              </a:rPr>
              <a:t>:</a:t>
            </a:r>
            <a:endParaRPr lang="ru-RU" sz="2400">
              <a:latin typeface="Corbel"/>
            </a:endParaRPr>
          </a:p>
          <a:p>
            <a:pPr marL="0" indent="0">
              <a:buNone/>
            </a:pPr>
            <a:r>
              <a:rPr lang="ru-RU" sz="2400" err="1">
                <a:latin typeface="Corbel"/>
                <a:ea typeface="+mn-lt"/>
                <a:cs typeface="+mn-lt"/>
              </a:rPr>
              <a:t>When</a:t>
            </a:r>
            <a:r>
              <a:rPr lang="ru-RU" sz="2400" dirty="0">
                <a:latin typeface="Corbel"/>
                <a:ea typeface="+mn-lt"/>
                <a:cs typeface="+mn-lt"/>
              </a:rPr>
              <a:t> </a:t>
            </a:r>
            <a:r>
              <a:rPr lang="ru-RU" sz="2400" err="1">
                <a:latin typeface="Corbel"/>
                <a:ea typeface="+mn-lt"/>
                <a:cs typeface="+mn-lt"/>
              </a:rPr>
              <a:t>Sarah</a:t>
            </a:r>
            <a:r>
              <a:rPr lang="ru-RU" sz="2400" dirty="0">
                <a:latin typeface="Corbel"/>
                <a:ea typeface="+mn-lt"/>
                <a:cs typeface="+mn-lt"/>
              </a:rPr>
              <a:t> </a:t>
            </a:r>
            <a:r>
              <a:rPr lang="ru-RU" sz="2400" err="1">
                <a:latin typeface="Corbel"/>
                <a:ea typeface="+mn-lt"/>
                <a:cs typeface="+mn-lt"/>
              </a:rPr>
              <a:t>arrived</a:t>
            </a:r>
            <a:r>
              <a:rPr lang="ru-RU" sz="2400" dirty="0">
                <a:latin typeface="Corbel"/>
                <a:ea typeface="+mn-lt"/>
                <a:cs typeface="+mn-lt"/>
              </a:rPr>
              <a:t> </a:t>
            </a:r>
            <a:r>
              <a:rPr lang="ru-RU" sz="2400" err="1">
                <a:latin typeface="Corbel"/>
                <a:ea typeface="+mn-lt"/>
                <a:cs typeface="+mn-lt"/>
              </a:rPr>
              <a:t>at</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party</a:t>
            </a:r>
            <a:r>
              <a:rPr lang="ru-RU" sz="2400" dirty="0">
                <a:latin typeface="Corbel"/>
                <a:ea typeface="+mn-lt"/>
                <a:cs typeface="+mn-lt"/>
              </a:rPr>
              <a:t>, Paul </a:t>
            </a:r>
            <a:r>
              <a:rPr lang="ru-RU" sz="2400" err="1">
                <a:latin typeface="Corbel"/>
                <a:ea typeface="+mn-lt"/>
                <a:cs typeface="+mn-lt"/>
              </a:rPr>
              <a:t>wasn't</a:t>
            </a:r>
            <a:r>
              <a:rPr lang="ru-RU" sz="2400" dirty="0">
                <a:latin typeface="Corbel"/>
                <a:ea typeface="+mn-lt"/>
                <a:cs typeface="+mn-lt"/>
              </a:rPr>
              <a:t> </a:t>
            </a:r>
            <a:r>
              <a:rPr lang="ru-RU" sz="2400" err="1">
                <a:latin typeface="Corbel"/>
                <a:ea typeface="+mn-lt"/>
                <a:cs typeface="+mn-lt"/>
              </a:rPr>
              <a:t>there</a:t>
            </a:r>
            <a:r>
              <a:rPr lang="ru-RU" sz="2400" dirty="0">
                <a:latin typeface="Corbel"/>
                <a:ea typeface="+mn-lt"/>
                <a:cs typeface="+mn-lt"/>
              </a:rPr>
              <a:t>. </a:t>
            </a:r>
            <a:r>
              <a:rPr lang="ru-RU" sz="2400" err="1">
                <a:latin typeface="Corbel"/>
                <a:ea typeface="+mn-lt"/>
                <a:cs typeface="+mn-lt"/>
              </a:rPr>
              <a:t>He</a:t>
            </a:r>
            <a:r>
              <a:rPr lang="ru-RU" sz="2400" dirty="0">
                <a:latin typeface="Corbel"/>
                <a:ea typeface="+mn-lt"/>
                <a:cs typeface="+mn-lt"/>
              </a:rPr>
              <a:t> </a:t>
            </a:r>
            <a:r>
              <a:rPr lang="ru-RU" sz="2400" err="1">
                <a:latin typeface="Corbel"/>
                <a:ea typeface="+mn-lt"/>
                <a:cs typeface="+mn-lt"/>
              </a:rPr>
              <a:t>had</a:t>
            </a:r>
            <a:r>
              <a:rPr lang="ru-RU" sz="2400" dirty="0">
                <a:latin typeface="Corbel"/>
                <a:ea typeface="+mn-lt"/>
                <a:cs typeface="+mn-lt"/>
              </a:rPr>
              <a:t> </a:t>
            </a:r>
            <a:r>
              <a:rPr lang="ru-RU" sz="2400" err="1">
                <a:latin typeface="Corbel"/>
                <a:ea typeface="+mn-lt"/>
                <a:cs typeface="+mn-lt"/>
              </a:rPr>
              <a:t>gone</a:t>
            </a:r>
            <a:r>
              <a:rPr lang="ru-RU" sz="2400" dirty="0">
                <a:latin typeface="Corbel"/>
                <a:ea typeface="+mn-lt"/>
                <a:cs typeface="+mn-lt"/>
              </a:rPr>
              <a:t> </a:t>
            </a:r>
            <a:r>
              <a:rPr lang="ru-RU" sz="2400" err="1">
                <a:latin typeface="Corbel"/>
                <a:ea typeface="+mn-lt"/>
                <a:cs typeface="+mn-lt"/>
              </a:rPr>
              <a:t>home</a:t>
            </a:r>
            <a:r>
              <a:rPr lang="ru-RU" sz="2400" dirty="0">
                <a:latin typeface="Corbel"/>
                <a:ea typeface="+mn-lt"/>
                <a:cs typeface="+mn-lt"/>
              </a:rPr>
              <a:t>.</a:t>
            </a:r>
            <a:endParaRPr lang="ru-RU" sz="2400">
              <a:latin typeface="Corbel"/>
            </a:endParaRPr>
          </a:p>
          <a:p>
            <a:pPr marL="0" indent="0">
              <a:buNone/>
            </a:pPr>
            <a:r>
              <a:rPr lang="ru-RU" sz="2400" err="1">
                <a:latin typeface="Corbel"/>
                <a:ea typeface="+mn-lt"/>
                <a:cs typeface="+mn-lt"/>
              </a:rPr>
              <a:t>Had</a:t>
            </a:r>
            <a:r>
              <a:rPr lang="ru-RU" sz="2400" dirty="0">
                <a:latin typeface="Corbel"/>
                <a:ea typeface="+mn-lt"/>
                <a:cs typeface="+mn-lt"/>
              </a:rPr>
              <a:t> </a:t>
            </a:r>
            <a:r>
              <a:rPr lang="ru-RU" sz="2400" err="1">
                <a:latin typeface="Corbel"/>
                <a:ea typeface="+mn-lt"/>
                <a:cs typeface="+mn-lt"/>
              </a:rPr>
              <a:t>gone</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past</a:t>
            </a:r>
            <a:r>
              <a:rPr lang="ru-RU" sz="2400" dirty="0">
                <a:latin typeface="Corbel"/>
                <a:ea typeface="+mn-lt"/>
                <a:cs typeface="+mn-lt"/>
              </a:rPr>
              <a:t> </a:t>
            </a:r>
            <a:r>
              <a:rPr lang="ru-RU" sz="2400" err="1">
                <a:latin typeface="Corbel"/>
                <a:ea typeface="+mn-lt"/>
                <a:cs typeface="+mn-lt"/>
              </a:rPr>
              <a:t>perfect</a:t>
            </a:r>
            <a:r>
              <a:rPr lang="ru-RU" sz="2400" dirty="0">
                <a:latin typeface="Corbel"/>
                <a:ea typeface="+mn-lt"/>
                <a:cs typeface="+mn-lt"/>
              </a:rPr>
              <a:t> (</a:t>
            </a:r>
            <a:r>
              <a:rPr lang="ru-RU" sz="2400" err="1">
                <a:latin typeface="Corbel"/>
                <a:ea typeface="+mn-lt"/>
                <a:cs typeface="+mn-lt"/>
              </a:rPr>
              <a:t>simple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I/</a:t>
            </a:r>
            <a:r>
              <a:rPr lang="ru-RU" sz="2400" err="1">
                <a:latin typeface="Corbel"/>
                <a:ea typeface="+mn-lt"/>
                <a:cs typeface="+mn-lt"/>
              </a:rPr>
              <a:t>we</a:t>
            </a:r>
            <a:r>
              <a:rPr lang="ru-RU" sz="2400" dirty="0">
                <a:latin typeface="Corbel"/>
                <a:ea typeface="+mn-lt"/>
                <a:cs typeface="+mn-lt"/>
              </a:rPr>
              <a:t>/</a:t>
            </a:r>
            <a:r>
              <a:rPr lang="ru-RU" sz="2400" err="1">
                <a:latin typeface="Corbel"/>
                <a:ea typeface="+mn-lt"/>
                <a:cs typeface="+mn-lt"/>
              </a:rPr>
              <a:t>they</a:t>
            </a:r>
            <a:r>
              <a:rPr lang="ru-RU" sz="2400" dirty="0">
                <a:latin typeface="Corbel"/>
                <a:ea typeface="+mn-lt"/>
                <a:cs typeface="+mn-lt"/>
              </a:rPr>
              <a:t>/</a:t>
            </a:r>
            <a:r>
              <a:rPr lang="ru-RU" sz="2400" err="1">
                <a:latin typeface="Corbel"/>
                <a:ea typeface="+mn-lt"/>
                <a:cs typeface="+mn-lt"/>
              </a:rPr>
              <a:t>you</a:t>
            </a:r>
            <a:endParaRPr lang="ru-RU" sz="2400">
              <a:latin typeface="Corbel"/>
            </a:endParaRPr>
          </a:p>
          <a:p>
            <a:pPr marL="0" indent="0">
              <a:buNone/>
            </a:pPr>
            <a:r>
              <a:rPr lang="ru-RU" sz="2400" err="1">
                <a:latin typeface="Corbel"/>
                <a:ea typeface="+mn-lt"/>
                <a:cs typeface="+mn-lt"/>
              </a:rPr>
              <a:t>he</a:t>
            </a:r>
            <a:r>
              <a:rPr lang="ru-RU" sz="2400" dirty="0">
                <a:latin typeface="Corbel"/>
                <a:ea typeface="+mn-lt"/>
                <a:cs typeface="+mn-lt"/>
              </a:rPr>
              <a:t>/</a:t>
            </a:r>
            <a:r>
              <a:rPr lang="ru-RU" sz="2400" err="1">
                <a:latin typeface="Corbel"/>
                <a:ea typeface="+mn-lt"/>
                <a:cs typeface="+mn-lt"/>
              </a:rPr>
              <a:t>she</a:t>
            </a:r>
            <a:r>
              <a:rPr lang="ru-RU" sz="2400" dirty="0">
                <a:latin typeface="Corbel"/>
                <a:ea typeface="+mn-lt"/>
                <a:cs typeface="+mn-lt"/>
              </a:rPr>
              <a:t>/</a:t>
            </a:r>
            <a:r>
              <a:rPr lang="ru-RU" sz="2400" err="1">
                <a:latin typeface="Corbel"/>
                <a:ea typeface="+mn-lt"/>
                <a:cs typeface="+mn-lt"/>
              </a:rPr>
              <a:t>it</a:t>
            </a:r>
            <a:r>
              <a:rPr lang="ru-RU" sz="2400" dirty="0">
                <a:latin typeface="Corbel"/>
                <a:ea typeface="+mn-lt"/>
                <a:cs typeface="+mn-lt"/>
              </a:rPr>
              <a:t>    </a:t>
            </a:r>
            <a:r>
              <a:rPr lang="ru-RU" sz="2400" err="1">
                <a:latin typeface="Corbel"/>
                <a:ea typeface="+mn-lt"/>
                <a:cs typeface="+mn-lt"/>
              </a:rPr>
              <a:t>had</a:t>
            </a:r>
            <a:r>
              <a:rPr lang="ru-RU" sz="2400" dirty="0">
                <a:latin typeface="Corbel"/>
                <a:ea typeface="+mn-lt"/>
                <a:cs typeface="+mn-lt"/>
              </a:rPr>
              <a:t>    (= </a:t>
            </a:r>
            <a:r>
              <a:rPr lang="ru-RU" sz="2400" err="1">
                <a:latin typeface="Corbel"/>
                <a:ea typeface="+mn-lt"/>
                <a:cs typeface="+mn-lt"/>
              </a:rPr>
              <a:t>I'd</a:t>
            </a:r>
            <a:r>
              <a:rPr lang="ru-RU" sz="2400" dirty="0">
                <a:latin typeface="Corbel"/>
                <a:ea typeface="+mn-lt"/>
                <a:cs typeface="+mn-lt"/>
              </a:rPr>
              <a:t> </a:t>
            </a:r>
            <a:r>
              <a:rPr lang="ru-RU" sz="2400" err="1">
                <a:latin typeface="Corbel"/>
                <a:ea typeface="+mn-lt"/>
                <a:cs typeface="+mn-lt"/>
              </a:rPr>
              <a:t>etc</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he'd</a:t>
            </a:r>
            <a:r>
              <a:rPr lang="ru-RU" sz="2400" dirty="0">
                <a:latin typeface="Corbel"/>
                <a:ea typeface="+mn-lt"/>
                <a:cs typeface="+mn-lt"/>
              </a:rPr>
              <a:t> </a:t>
            </a:r>
            <a:r>
              <a:rPr lang="ru-RU" sz="2400" err="1">
                <a:latin typeface="Corbel"/>
                <a:ea typeface="+mn-lt"/>
                <a:cs typeface="+mn-lt"/>
              </a:rPr>
              <a:t>etc</a:t>
            </a:r>
            <a:r>
              <a:rPr lang="ru-RU" sz="2400" dirty="0">
                <a:latin typeface="Corbel"/>
                <a:ea typeface="+mn-lt"/>
                <a:cs typeface="+mn-lt"/>
              </a:rPr>
              <a:t>.)    </a:t>
            </a:r>
            <a:r>
              <a:rPr lang="ru-RU" sz="2400" err="1">
                <a:latin typeface="Corbel"/>
                <a:ea typeface="+mn-lt"/>
                <a:cs typeface="+mn-lt"/>
              </a:rPr>
              <a:t>gone</a:t>
            </a:r>
            <a:r>
              <a:rPr lang="ru-RU" sz="2400" dirty="0">
                <a:latin typeface="Corbel"/>
                <a:ea typeface="+mn-lt"/>
                <a:cs typeface="+mn-lt"/>
              </a:rPr>
              <a:t>    </a:t>
            </a:r>
            <a:r>
              <a:rPr lang="ru-RU" sz="2400" err="1">
                <a:latin typeface="Corbel"/>
                <a:ea typeface="+mn-lt"/>
                <a:cs typeface="+mn-lt"/>
              </a:rPr>
              <a:t>seen</a:t>
            </a:r>
            <a:r>
              <a:rPr lang="ru-RU" sz="2400" dirty="0">
                <a:latin typeface="Corbel"/>
                <a:ea typeface="+mn-lt"/>
                <a:cs typeface="+mn-lt"/>
              </a:rPr>
              <a:t> </a:t>
            </a:r>
            <a:endParaRPr lang="ru-RU" sz="2400">
              <a:latin typeface="Corbel"/>
            </a:endParaRPr>
          </a:p>
          <a:p>
            <a:pPr marL="0" indent="0">
              <a:buNone/>
            </a:pPr>
            <a:r>
              <a:rPr lang="ru-RU" sz="2400" err="1">
                <a:latin typeface="Corbel"/>
                <a:ea typeface="+mn-lt"/>
                <a:cs typeface="+mn-lt"/>
              </a:rPr>
              <a:t>finished</a:t>
            </a:r>
            <a:r>
              <a:rPr lang="ru-RU" sz="2400" dirty="0">
                <a:latin typeface="Corbel"/>
                <a:ea typeface="+mn-lt"/>
                <a:cs typeface="+mn-lt"/>
              </a:rPr>
              <a:t>  </a:t>
            </a:r>
            <a:r>
              <a:rPr lang="ru-RU" sz="2400" err="1">
                <a:latin typeface="Corbel"/>
                <a:ea typeface="+mn-lt"/>
                <a:cs typeface="+mn-lt"/>
              </a:rPr>
              <a:t>etc</a:t>
            </a:r>
            <a:r>
              <a:rPr lang="ru-RU" sz="2400" dirty="0">
                <a:latin typeface="Corbel"/>
                <a:ea typeface="+mn-lt"/>
                <a:cs typeface="+mn-lt"/>
              </a:rPr>
              <a:t>.</a:t>
            </a:r>
            <a:endParaRPr lang="ru-RU" sz="2400">
              <a:latin typeface="Corbel"/>
            </a:endParaRPr>
          </a:p>
          <a:p>
            <a:endParaRPr lang="ru-RU"/>
          </a:p>
          <a:p>
            <a:pPr marL="0" indent="0">
              <a:buNone/>
            </a:pPr>
            <a:endParaRPr lang="ru-RU" dirty="0">
              <a:latin typeface="Corbel"/>
            </a:endParaRPr>
          </a:p>
        </p:txBody>
      </p:sp>
    </p:spTree>
    <p:extLst>
      <p:ext uri="{BB962C8B-B14F-4D97-AF65-F5344CB8AC3E}">
        <p14:creationId xmlns:p14="http://schemas.microsoft.com/office/powerpoint/2010/main" val="73449610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24082B72-AD28-1572-CB36-365E1D045A6A}"/>
              </a:ext>
            </a:extLst>
          </p:cNvPr>
          <p:cNvSpPr>
            <a:spLocks noGrp="1"/>
          </p:cNvSpPr>
          <p:nvPr>
            <p:ph type="title"/>
          </p:nvPr>
        </p:nvSpPr>
        <p:spPr>
          <a:xfrm>
            <a:off x="2692954" y="-1621490"/>
            <a:ext cx="7729728" cy="1188720"/>
          </a:xfrm>
        </p:spPr>
        <p:txBody>
          <a:bodyPr/>
          <a:lstStyle/>
          <a:p>
            <a:endParaRPr lang="ru-RU"/>
          </a:p>
        </p:txBody>
      </p:sp>
      <p:sp>
        <p:nvSpPr>
          <p:cNvPr id="3" name="Объект 2">
            <a:extLst>
              <a:ext uri="{FF2B5EF4-FFF2-40B4-BE49-F238E27FC236}">
                <a16:creationId xmlns:a16="http://schemas.microsoft.com/office/drawing/2014/main" id="{458A79DB-D767-FB0B-0869-90FE3146CA06}"/>
              </a:ext>
            </a:extLst>
          </p:cNvPr>
          <p:cNvSpPr>
            <a:spLocks noGrp="1"/>
          </p:cNvSpPr>
          <p:nvPr>
            <p:ph idx="1"/>
          </p:nvPr>
        </p:nvSpPr>
        <p:spPr>
          <a:xfrm>
            <a:off x="441591" y="386681"/>
            <a:ext cx="11077909" cy="6161527"/>
          </a:xfrm>
        </p:spPr>
        <p:txBody>
          <a:bodyPr vert="horz" lIns="91440" tIns="45720" rIns="91440" bIns="45720" rtlCol="0" anchor="t">
            <a:normAutofit/>
          </a:bodyPr>
          <a:lstStyle/>
          <a:p>
            <a:pPr marL="0" indent="0">
              <a:buNone/>
            </a:pP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a:t>
            </a:r>
            <a:r>
              <a:rPr lang="ru-RU" sz="2800" err="1">
                <a:latin typeface="Corbel"/>
                <a:ea typeface="+mn-lt"/>
                <a:cs typeface="+mn-lt"/>
              </a:rPr>
              <a:t>Sarah</a:t>
            </a:r>
            <a:r>
              <a:rPr lang="ru-RU" sz="2800" dirty="0">
                <a:latin typeface="Corbel"/>
                <a:ea typeface="+mn-lt"/>
                <a:cs typeface="+mn-lt"/>
              </a:rPr>
              <a:t> </a:t>
            </a:r>
            <a:r>
              <a:rPr lang="ru-RU" sz="2800" err="1">
                <a:latin typeface="Corbel"/>
                <a:ea typeface="+mn-lt"/>
                <a:cs typeface="+mn-lt"/>
              </a:rPr>
              <a:t>arrived</a:t>
            </a: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party</a:t>
            </a:r>
            <a:r>
              <a:rPr lang="ru-RU" sz="2800" dirty="0">
                <a:latin typeface="Corbel"/>
                <a:ea typeface="+mn-lt"/>
                <a:cs typeface="+mn-lt"/>
              </a:rPr>
              <a:t>, Paul </a:t>
            </a:r>
            <a:r>
              <a:rPr lang="ru-RU" sz="2800" err="1">
                <a:latin typeface="Corbel"/>
                <a:ea typeface="+mn-lt"/>
                <a:cs typeface="+mn-lt"/>
              </a:rPr>
              <a:t>had</a:t>
            </a:r>
            <a:r>
              <a:rPr lang="ru-RU" sz="2800" dirty="0">
                <a:latin typeface="Corbel"/>
                <a:ea typeface="+mn-lt"/>
                <a:cs typeface="+mn-lt"/>
              </a:rPr>
              <a:t> </a:t>
            </a:r>
            <a:r>
              <a:rPr lang="ru-RU" sz="2800" err="1">
                <a:latin typeface="Corbel"/>
                <a:ea typeface="+mn-lt"/>
                <a:cs typeface="+mn-lt"/>
              </a:rPr>
              <a:t>already</a:t>
            </a:r>
            <a:r>
              <a:rPr lang="ru-RU" sz="2800" dirty="0">
                <a:latin typeface="Corbel"/>
                <a:ea typeface="+mn-lt"/>
                <a:cs typeface="+mn-lt"/>
              </a:rPr>
              <a:t> </a:t>
            </a:r>
            <a:r>
              <a:rPr lang="ru-RU" sz="2800" err="1">
                <a:latin typeface="Corbel"/>
                <a:ea typeface="+mn-lt"/>
                <a:cs typeface="+mn-lt"/>
              </a:rPr>
              <a:t>gone</a:t>
            </a:r>
            <a:r>
              <a:rPr lang="ru-RU" sz="2800" dirty="0">
                <a:latin typeface="Corbel"/>
                <a:ea typeface="+mn-lt"/>
                <a:cs typeface="+mn-lt"/>
              </a:rPr>
              <a:t> </a:t>
            </a:r>
            <a:r>
              <a:rPr lang="ru-RU" sz="2800" err="1">
                <a:latin typeface="Corbel"/>
                <a:ea typeface="+mn-lt"/>
                <a:cs typeface="+mn-lt"/>
              </a:rPr>
              <a:t>home</a:t>
            </a:r>
            <a:r>
              <a:rPr lang="ru-RU" sz="2800" dirty="0">
                <a:latin typeface="Corbel"/>
                <a:ea typeface="+mn-lt"/>
                <a:cs typeface="+mn-lt"/>
              </a:rPr>
              <a:t>.</a:t>
            </a:r>
            <a:endParaRPr lang="ru-RU" sz="2800">
              <a:latin typeface="Corbel"/>
            </a:endParaRPr>
          </a:p>
          <a:p>
            <a:pPr marL="0" indent="0">
              <a:buNone/>
            </a:pPr>
            <a:r>
              <a:rPr lang="ru-RU" sz="2800" err="1">
                <a:latin typeface="Corbel"/>
                <a:ea typeface="+mn-lt"/>
                <a:cs typeface="+mn-lt"/>
              </a:rPr>
              <a:t>Some</a:t>
            </a:r>
            <a:r>
              <a:rPr lang="ru-RU" sz="2800" dirty="0">
                <a:latin typeface="Corbel"/>
                <a:ea typeface="+mn-lt"/>
                <a:cs typeface="+mn-lt"/>
              </a:rPr>
              <a:t> </a:t>
            </a:r>
            <a:r>
              <a:rPr lang="ru-RU" sz="2800" err="1">
                <a:latin typeface="Corbel"/>
                <a:ea typeface="+mn-lt"/>
                <a:cs typeface="+mn-lt"/>
              </a:rPr>
              <a:t>more</a:t>
            </a:r>
            <a:r>
              <a:rPr lang="ru-RU" sz="2800" dirty="0">
                <a:latin typeface="Corbel"/>
                <a:ea typeface="+mn-lt"/>
                <a:cs typeface="+mn-lt"/>
              </a:rPr>
              <a:t> </a:t>
            </a:r>
            <a:r>
              <a:rPr lang="ru-RU" sz="2800" err="1">
                <a:latin typeface="Corbel"/>
                <a:ea typeface="+mn-lt"/>
                <a:cs typeface="+mn-lt"/>
              </a:rPr>
              <a:t>examples</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a:t>
            </a:r>
            <a:r>
              <a:rPr lang="ru-RU" sz="2800" err="1">
                <a:latin typeface="Corbel"/>
                <a:ea typeface="+mn-lt"/>
                <a:cs typeface="+mn-lt"/>
              </a:rPr>
              <a:t>we</a:t>
            </a:r>
            <a:r>
              <a:rPr lang="ru-RU" sz="2800" dirty="0">
                <a:latin typeface="Corbel"/>
                <a:ea typeface="+mn-lt"/>
                <a:cs typeface="+mn-lt"/>
              </a:rPr>
              <a:t> </a:t>
            </a:r>
            <a:r>
              <a:rPr lang="ru-RU" sz="2800" err="1">
                <a:latin typeface="Corbel"/>
                <a:ea typeface="+mn-lt"/>
                <a:cs typeface="+mn-lt"/>
              </a:rPr>
              <a:t>got</a:t>
            </a:r>
            <a:r>
              <a:rPr lang="ru-RU" sz="2800" dirty="0">
                <a:latin typeface="Corbel"/>
                <a:ea typeface="+mn-lt"/>
                <a:cs typeface="+mn-lt"/>
              </a:rPr>
              <a:t> </a:t>
            </a:r>
            <a:r>
              <a:rPr lang="ru-RU" sz="2800" err="1">
                <a:latin typeface="Corbel"/>
                <a:ea typeface="+mn-lt"/>
                <a:cs typeface="+mn-lt"/>
              </a:rPr>
              <a:t>home</a:t>
            </a:r>
            <a:r>
              <a:rPr lang="ru-RU" sz="2800" dirty="0">
                <a:latin typeface="Corbel"/>
                <a:ea typeface="+mn-lt"/>
                <a:cs typeface="+mn-lt"/>
              </a:rPr>
              <a:t> </a:t>
            </a:r>
            <a:r>
              <a:rPr lang="ru-RU" sz="2800" err="1">
                <a:latin typeface="Corbel"/>
                <a:ea typeface="+mn-lt"/>
                <a:cs typeface="+mn-lt"/>
              </a:rPr>
              <a:t>last</a:t>
            </a:r>
            <a:r>
              <a:rPr lang="ru-RU" sz="2800" dirty="0">
                <a:latin typeface="Corbel"/>
                <a:ea typeface="+mn-lt"/>
                <a:cs typeface="+mn-lt"/>
              </a:rPr>
              <a:t> </a:t>
            </a:r>
            <a:r>
              <a:rPr lang="ru-RU" sz="2800" err="1">
                <a:latin typeface="Corbel"/>
                <a:ea typeface="+mn-lt"/>
                <a:cs typeface="+mn-lt"/>
              </a:rPr>
              <a:t>night</a:t>
            </a:r>
            <a:r>
              <a:rPr lang="ru-RU" sz="2800" dirty="0">
                <a:latin typeface="Corbel"/>
                <a:ea typeface="+mn-lt"/>
                <a:cs typeface="+mn-lt"/>
              </a:rPr>
              <a:t>, </a:t>
            </a:r>
            <a:r>
              <a:rPr lang="ru-RU" sz="2800" err="1">
                <a:latin typeface="Corbel"/>
                <a:ea typeface="+mn-lt"/>
                <a:cs typeface="+mn-lt"/>
              </a:rPr>
              <a:t>we</a:t>
            </a:r>
            <a:r>
              <a:rPr lang="ru-RU" sz="2800" dirty="0">
                <a:latin typeface="Corbel"/>
                <a:ea typeface="+mn-lt"/>
                <a:cs typeface="+mn-lt"/>
              </a:rPr>
              <a:t> </a:t>
            </a:r>
            <a:r>
              <a:rPr lang="ru-RU" sz="2800" err="1">
                <a:latin typeface="Corbel"/>
                <a:ea typeface="+mn-lt"/>
                <a:cs typeface="+mn-lt"/>
              </a:rPr>
              <a:t>found</a:t>
            </a:r>
            <a:r>
              <a:rPr lang="ru-RU" sz="2800" dirty="0">
                <a:latin typeface="Corbel"/>
                <a:ea typeface="+mn-lt"/>
                <a:cs typeface="+mn-lt"/>
              </a:rPr>
              <a:t> </a:t>
            </a:r>
            <a:r>
              <a:rPr lang="ru-RU" sz="2800" err="1">
                <a:latin typeface="Corbel"/>
                <a:ea typeface="+mn-lt"/>
                <a:cs typeface="+mn-lt"/>
              </a:rPr>
              <a:t>that</a:t>
            </a:r>
            <a:r>
              <a:rPr lang="ru-RU" sz="2800" dirty="0">
                <a:latin typeface="Corbel"/>
                <a:ea typeface="+mn-lt"/>
                <a:cs typeface="+mn-lt"/>
              </a:rPr>
              <a:t> </a:t>
            </a:r>
            <a:r>
              <a:rPr lang="ru-RU" sz="2800" err="1">
                <a:latin typeface="Corbel"/>
                <a:ea typeface="+mn-lt"/>
                <a:cs typeface="+mn-lt"/>
              </a:rPr>
              <a:t>somebody</a:t>
            </a:r>
            <a:r>
              <a:rPr lang="ru-RU" sz="2800" dirty="0">
                <a:latin typeface="Corbel"/>
                <a:ea typeface="+mn-lt"/>
                <a:cs typeface="+mn-lt"/>
              </a:rPr>
              <a:t> </a:t>
            </a:r>
            <a:r>
              <a:rPr lang="ru-RU" sz="2800" err="1">
                <a:latin typeface="Corbel"/>
                <a:ea typeface="+mn-lt"/>
                <a:cs typeface="+mn-lt"/>
              </a:rPr>
              <a:t>had</a:t>
            </a:r>
            <a:r>
              <a:rPr lang="ru-RU" sz="2800" dirty="0">
                <a:latin typeface="Corbel"/>
                <a:ea typeface="+mn-lt"/>
                <a:cs typeface="+mn-lt"/>
              </a:rPr>
              <a:t> </a:t>
            </a:r>
            <a:r>
              <a:rPr lang="ru-RU" sz="2800" err="1">
                <a:latin typeface="Corbel"/>
                <a:ea typeface="+mn-lt"/>
                <a:cs typeface="+mn-lt"/>
              </a:rPr>
              <a:t>broken</a:t>
            </a:r>
            <a:r>
              <a:rPr lang="ru-RU" sz="2800" dirty="0">
                <a:latin typeface="Corbel"/>
                <a:ea typeface="+mn-lt"/>
                <a:cs typeface="+mn-lt"/>
              </a:rPr>
              <a:t> </a:t>
            </a:r>
            <a:r>
              <a:rPr lang="ru-RU" sz="2800" err="1">
                <a:latin typeface="Corbel"/>
                <a:ea typeface="+mn-lt"/>
                <a:cs typeface="+mn-lt"/>
              </a:rPr>
              <a:t>into</a:t>
            </a:r>
            <a:r>
              <a:rPr lang="ru-RU" sz="2800" dirty="0">
                <a:latin typeface="Corbel"/>
                <a:ea typeface="+mn-lt"/>
                <a:cs typeface="+mn-lt"/>
              </a:rPr>
              <a:t> </a:t>
            </a:r>
            <a:r>
              <a:rPr lang="ru-RU" sz="2800" err="1">
                <a:latin typeface="Corbel"/>
                <a:ea typeface="+mn-lt"/>
                <a:cs typeface="+mn-lt"/>
              </a:rPr>
              <a:t>theflat</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Karen</a:t>
            </a:r>
            <a:r>
              <a:rPr lang="ru-RU" sz="2800" dirty="0">
                <a:latin typeface="Corbel"/>
                <a:ea typeface="+mn-lt"/>
                <a:cs typeface="+mn-lt"/>
              </a:rPr>
              <a:t> </a:t>
            </a:r>
            <a:r>
              <a:rPr lang="ru-RU" sz="2800" err="1">
                <a:latin typeface="Corbel"/>
                <a:ea typeface="+mn-lt"/>
                <a:cs typeface="+mn-lt"/>
              </a:rPr>
              <a:t>didn't</a:t>
            </a:r>
            <a:r>
              <a:rPr lang="ru-RU" sz="2800" dirty="0">
                <a:latin typeface="Corbel"/>
                <a:ea typeface="+mn-lt"/>
                <a:cs typeface="+mn-lt"/>
              </a:rPr>
              <a:t> </a:t>
            </a:r>
            <a:r>
              <a:rPr lang="ru-RU" sz="2800" err="1">
                <a:latin typeface="Corbel"/>
                <a:ea typeface="+mn-lt"/>
                <a:cs typeface="+mn-lt"/>
              </a:rPr>
              <a:t>want</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go</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cinema</a:t>
            </a:r>
            <a:r>
              <a:rPr lang="ru-RU" sz="2800" dirty="0">
                <a:latin typeface="Corbel"/>
                <a:ea typeface="+mn-lt"/>
                <a:cs typeface="+mn-lt"/>
              </a:rPr>
              <a:t> </a:t>
            </a:r>
            <a:r>
              <a:rPr lang="ru-RU" sz="2800" err="1">
                <a:latin typeface="Corbel"/>
                <a:ea typeface="+mn-lt"/>
                <a:cs typeface="+mn-lt"/>
              </a:rPr>
              <a:t>with</a:t>
            </a:r>
            <a:r>
              <a:rPr lang="ru-RU" sz="2800" dirty="0">
                <a:latin typeface="Corbel"/>
                <a:ea typeface="+mn-lt"/>
                <a:cs typeface="+mn-lt"/>
              </a:rPr>
              <a:t> </a:t>
            </a:r>
            <a:r>
              <a:rPr lang="ru-RU" sz="2800" err="1">
                <a:latin typeface="Corbel"/>
                <a:ea typeface="+mn-lt"/>
                <a:cs typeface="+mn-lt"/>
              </a:rPr>
              <a:t>us</a:t>
            </a:r>
            <a:r>
              <a:rPr lang="ru-RU" sz="2800" dirty="0">
                <a:latin typeface="Corbel"/>
                <a:ea typeface="+mn-lt"/>
                <a:cs typeface="+mn-lt"/>
              </a:rPr>
              <a:t> </a:t>
            </a:r>
            <a:r>
              <a:rPr lang="ru-RU" sz="2800" err="1">
                <a:latin typeface="Corbel"/>
                <a:ea typeface="+mn-lt"/>
                <a:cs typeface="+mn-lt"/>
              </a:rPr>
              <a:t>because</a:t>
            </a:r>
            <a:r>
              <a:rPr lang="ru-RU" sz="2800" dirty="0">
                <a:latin typeface="Corbel"/>
                <a:ea typeface="+mn-lt"/>
                <a:cs typeface="+mn-lt"/>
              </a:rPr>
              <a:t> </a:t>
            </a:r>
            <a:r>
              <a:rPr lang="ru-RU" sz="2800" err="1">
                <a:latin typeface="Corbel"/>
                <a:ea typeface="+mn-lt"/>
                <a:cs typeface="+mn-lt"/>
              </a:rPr>
              <a:t>she'd</a:t>
            </a:r>
            <a:r>
              <a:rPr lang="ru-RU" sz="2800" dirty="0">
                <a:latin typeface="Corbel"/>
                <a:ea typeface="+mn-lt"/>
                <a:cs typeface="+mn-lt"/>
              </a:rPr>
              <a:t> </a:t>
            </a:r>
            <a:r>
              <a:rPr lang="ru-RU" sz="2800" err="1">
                <a:latin typeface="Corbel"/>
                <a:ea typeface="+mn-lt"/>
                <a:cs typeface="+mn-lt"/>
              </a:rPr>
              <a:t>already</a:t>
            </a:r>
            <a:r>
              <a:rPr lang="ru-RU" sz="2800" dirty="0">
                <a:latin typeface="Corbel"/>
                <a:ea typeface="+mn-lt"/>
                <a:cs typeface="+mn-lt"/>
              </a:rPr>
              <a:t> </a:t>
            </a:r>
            <a:r>
              <a:rPr lang="ru-RU" sz="2800" err="1">
                <a:latin typeface="Corbel"/>
                <a:ea typeface="+mn-lt"/>
                <a:cs typeface="+mn-lt"/>
              </a:rPr>
              <a:t>seen</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movie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first</a:t>
            </a:r>
            <a:r>
              <a:rPr lang="ru-RU" sz="2800" dirty="0">
                <a:latin typeface="Corbel"/>
                <a:ea typeface="+mn-lt"/>
                <a:cs typeface="+mn-lt"/>
              </a:rPr>
              <a:t> I </a:t>
            </a:r>
            <a:r>
              <a:rPr lang="ru-RU" sz="2800" err="1">
                <a:latin typeface="Corbel"/>
                <a:ea typeface="+mn-lt"/>
                <a:cs typeface="+mn-lt"/>
              </a:rPr>
              <a:t>thought</a:t>
            </a:r>
            <a:r>
              <a:rPr lang="ru-RU" sz="2800" dirty="0">
                <a:latin typeface="Corbel"/>
                <a:ea typeface="+mn-lt"/>
                <a:cs typeface="+mn-lt"/>
              </a:rPr>
              <a:t> </a:t>
            </a:r>
            <a:r>
              <a:rPr lang="ru-RU" sz="2800" err="1">
                <a:latin typeface="Corbel"/>
                <a:ea typeface="+mn-lt"/>
                <a:cs typeface="+mn-lt"/>
              </a:rPr>
              <a:t>I'd</a:t>
            </a:r>
            <a:r>
              <a:rPr lang="ru-RU" sz="2800" dirty="0">
                <a:latin typeface="Corbel"/>
                <a:ea typeface="+mn-lt"/>
                <a:cs typeface="+mn-lt"/>
              </a:rPr>
              <a:t> </a:t>
            </a:r>
            <a:r>
              <a:rPr lang="ru-RU" sz="2800" err="1">
                <a:latin typeface="Corbel"/>
                <a:ea typeface="+mn-lt"/>
                <a:cs typeface="+mn-lt"/>
              </a:rPr>
              <a:t>done</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right</a:t>
            </a:r>
            <a:r>
              <a:rPr lang="ru-RU" sz="2800" dirty="0">
                <a:latin typeface="Corbel"/>
                <a:ea typeface="+mn-lt"/>
                <a:cs typeface="+mn-lt"/>
              </a:rPr>
              <a:t> </a:t>
            </a:r>
            <a:r>
              <a:rPr lang="ru-RU" sz="2800" err="1">
                <a:latin typeface="Corbel"/>
                <a:ea typeface="+mn-lt"/>
                <a:cs typeface="+mn-lt"/>
              </a:rPr>
              <a:t>thing</a:t>
            </a:r>
            <a:r>
              <a:rPr lang="ru-RU" sz="2800" dirty="0">
                <a:latin typeface="Corbel"/>
                <a:ea typeface="+mn-lt"/>
                <a:cs typeface="+mn-lt"/>
              </a:rPr>
              <a:t>, </a:t>
            </a:r>
            <a:r>
              <a:rPr lang="ru-RU" sz="2800" err="1">
                <a:latin typeface="Corbel"/>
                <a:ea typeface="+mn-lt"/>
                <a:cs typeface="+mn-lt"/>
              </a:rPr>
              <a:t>but</a:t>
            </a:r>
            <a:r>
              <a:rPr lang="ru-RU" sz="2800" dirty="0">
                <a:latin typeface="Corbel"/>
                <a:ea typeface="+mn-lt"/>
                <a:cs typeface="+mn-lt"/>
              </a:rPr>
              <a:t> I </a:t>
            </a:r>
            <a:r>
              <a:rPr lang="ru-RU" sz="2800" err="1">
                <a:latin typeface="Corbel"/>
                <a:ea typeface="+mn-lt"/>
                <a:cs typeface="+mn-lt"/>
              </a:rPr>
              <a:t>soon</a:t>
            </a:r>
            <a:r>
              <a:rPr lang="ru-RU" sz="2800" dirty="0">
                <a:latin typeface="Corbel"/>
                <a:ea typeface="+mn-lt"/>
                <a:cs typeface="+mn-lt"/>
              </a:rPr>
              <a:t> </a:t>
            </a:r>
            <a:r>
              <a:rPr lang="ru-RU" sz="2800" err="1">
                <a:latin typeface="Corbel"/>
                <a:ea typeface="+mn-lt"/>
                <a:cs typeface="+mn-lt"/>
              </a:rPr>
              <a:t>realised</a:t>
            </a:r>
            <a:r>
              <a:rPr lang="ru-RU" sz="2800" dirty="0">
                <a:latin typeface="Corbel"/>
                <a:ea typeface="+mn-lt"/>
                <a:cs typeface="+mn-lt"/>
              </a:rPr>
              <a:t> </a:t>
            </a:r>
            <a:r>
              <a:rPr lang="ru-RU" sz="2800" err="1">
                <a:latin typeface="Corbel"/>
                <a:ea typeface="+mn-lt"/>
                <a:cs typeface="+mn-lt"/>
              </a:rPr>
              <a:t>that</a:t>
            </a:r>
            <a:r>
              <a:rPr lang="ru-RU" sz="2800" dirty="0">
                <a:latin typeface="Corbel"/>
                <a:ea typeface="+mn-lt"/>
                <a:cs typeface="+mn-lt"/>
              </a:rPr>
              <a:t> </a:t>
            </a:r>
            <a:r>
              <a:rPr lang="ru-RU" sz="2800" err="1">
                <a:latin typeface="Corbel"/>
                <a:ea typeface="+mn-lt"/>
                <a:cs typeface="+mn-lt"/>
              </a:rPr>
              <a:t>I'd</a:t>
            </a:r>
            <a:r>
              <a:rPr lang="ru-RU" sz="2800" dirty="0">
                <a:latin typeface="Corbel"/>
                <a:ea typeface="+mn-lt"/>
                <a:cs typeface="+mn-lt"/>
              </a:rPr>
              <a:t> </a:t>
            </a:r>
            <a:r>
              <a:rPr lang="ru-RU" sz="2800" err="1">
                <a:latin typeface="Corbel"/>
                <a:ea typeface="+mn-lt"/>
                <a:cs typeface="+mn-lt"/>
              </a:rPr>
              <a:t>made</a:t>
            </a:r>
            <a:r>
              <a:rPr lang="ru-RU" sz="2800" dirty="0">
                <a:latin typeface="Corbel"/>
                <a:ea typeface="+mn-lt"/>
                <a:cs typeface="+mn-lt"/>
              </a:rPr>
              <a:t> a </a:t>
            </a:r>
            <a:r>
              <a:rPr lang="ru-RU" sz="2800" err="1">
                <a:latin typeface="Corbel"/>
                <a:ea typeface="+mn-lt"/>
                <a:cs typeface="+mn-lt"/>
              </a:rPr>
              <a:t>big</a:t>
            </a:r>
            <a:r>
              <a:rPr lang="ru-RU" sz="2800" dirty="0">
                <a:latin typeface="Corbel"/>
                <a:ea typeface="+mn-lt"/>
                <a:cs typeface="+mn-lt"/>
              </a:rPr>
              <a:t> </a:t>
            </a:r>
            <a:r>
              <a:rPr lang="ru-RU" sz="2800" err="1">
                <a:latin typeface="Corbel"/>
                <a:ea typeface="+mn-lt"/>
                <a:cs typeface="+mn-lt"/>
              </a:rPr>
              <a:t>mistake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The </a:t>
            </a:r>
            <a:r>
              <a:rPr lang="ru-RU" sz="2800" err="1">
                <a:latin typeface="Corbel"/>
                <a:ea typeface="+mn-lt"/>
                <a:cs typeface="+mn-lt"/>
              </a:rPr>
              <a:t>man</a:t>
            </a:r>
            <a:r>
              <a:rPr lang="ru-RU" sz="2800" dirty="0">
                <a:latin typeface="Corbel"/>
                <a:ea typeface="+mn-lt"/>
                <a:cs typeface="+mn-lt"/>
              </a:rPr>
              <a:t> </a:t>
            </a:r>
            <a:r>
              <a:rPr lang="ru-RU" sz="2800" err="1">
                <a:latin typeface="Corbel"/>
                <a:ea typeface="+mn-lt"/>
                <a:cs typeface="+mn-lt"/>
              </a:rPr>
              <a:t>sitting</a:t>
            </a:r>
            <a:r>
              <a:rPr lang="ru-RU" sz="2800" dirty="0">
                <a:latin typeface="Corbel"/>
                <a:ea typeface="+mn-lt"/>
                <a:cs typeface="+mn-lt"/>
              </a:rPr>
              <a:t> </a:t>
            </a:r>
            <a:r>
              <a:rPr lang="ru-RU" sz="2800" err="1">
                <a:latin typeface="Corbel"/>
                <a:ea typeface="+mn-lt"/>
                <a:cs typeface="+mn-lt"/>
              </a:rPr>
              <a:t>next</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a:t>
            </a:r>
            <a:r>
              <a:rPr lang="ru-RU" sz="2800" err="1">
                <a:latin typeface="Corbel"/>
                <a:ea typeface="+mn-lt"/>
                <a:cs typeface="+mn-lt"/>
              </a:rPr>
              <a:t>on</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plane</a:t>
            </a:r>
            <a:r>
              <a:rPr lang="ru-RU" sz="2800" dirty="0">
                <a:latin typeface="Corbel"/>
                <a:ea typeface="+mn-lt"/>
                <a:cs typeface="+mn-lt"/>
              </a:rPr>
              <a:t> </a:t>
            </a:r>
            <a:r>
              <a:rPr lang="ru-RU" sz="2800" err="1">
                <a:latin typeface="Corbel"/>
                <a:ea typeface="+mn-lt"/>
                <a:cs typeface="+mn-lt"/>
              </a:rPr>
              <a:t>was</a:t>
            </a:r>
            <a:r>
              <a:rPr lang="ru-RU" sz="2800" dirty="0">
                <a:latin typeface="Corbel"/>
                <a:ea typeface="+mn-lt"/>
                <a:cs typeface="+mn-lt"/>
              </a:rPr>
              <a:t> </a:t>
            </a:r>
            <a:r>
              <a:rPr lang="ru-RU" sz="2800" err="1">
                <a:latin typeface="Corbel"/>
                <a:ea typeface="+mn-lt"/>
                <a:cs typeface="+mn-lt"/>
              </a:rPr>
              <a:t>very</a:t>
            </a:r>
            <a:r>
              <a:rPr lang="ru-RU" sz="2800" dirty="0">
                <a:latin typeface="Corbel"/>
                <a:ea typeface="+mn-lt"/>
                <a:cs typeface="+mn-lt"/>
              </a:rPr>
              <a:t> </a:t>
            </a:r>
            <a:r>
              <a:rPr lang="ru-RU" sz="2800" err="1">
                <a:latin typeface="Corbel"/>
                <a:ea typeface="+mn-lt"/>
                <a:cs typeface="+mn-lt"/>
              </a:rPr>
              <a:t>nervous</a:t>
            </a:r>
            <a:r>
              <a:rPr lang="ru-RU" sz="2800" dirty="0">
                <a:latin typeface="Corbel"/>
                <a:ea typeface="+mn-lt"/>
                <a:cs typeface="+mn-lt"/>
              </a:rPr>
              <a:t>. </a:t>
            </a:r>
            <a:r>
              <a:rPr lang="ru-RU" sz="2800" err="1">
                <a:latin typeface="Corbel"/>
                <a:ea typeface="+mn-lt"/>
                <a:cs typeface="+mn-lt"/>
              </a:rPr>
              <a:t>He</a:t>
            </a:r>
            <a:r>
              <a:rPr lang="ru-RU" sz="2800" dirty="0">
                <a:latin typeface="Corbel"/>
                <a:ea typeface="+mn-lt"/>
                <a:cs typeface="+mn-lt"/>
              </a:rPr>
              <a:t> </a:t>
            </a:r>
            <a:r>
              <a:rPr lang="ru-RU" sz="2800" err="1">
                <a:latin typeface="Corbel"/>
                <a:ea typeface="+mn-lt"/>
                <a:cs typeface="+mn-lt"/>
              </a:rPr>
              <a:t>hadn't</a:t>
            </a:r>
            <a:r>
              <a:rPr lang="ru-RU" sz="2800" dirty="0">
                <a:latin typeface="Corbel"/>
                <a:ea typeface="+mn-lt"/>
                <a:cs typeface="+mn-lt"/>
              </a:rPr>
              <a:t> </a:t>
            </a:r>
            <a:r>
              <a:rPr lang="ru-RU" sz="2800" err="1">
                <a:latin typeface="Corbel"/>
                <a:ea typeface="+mn-lt"/>
                <a:cs typeface="+mn-lt"/>
              </a:rPr>
              <a:t>flown</a:t>
            </a:r>
            <a:r>
              <a:rPr lang="ru-RU" sz="2800" dirty="0">
                <a:latin typeface="Corbel"/>
                <a:ea typeface="+mn-lt"/>
                <a:cs typeface="+mn-lt"/>
              </a:rPr>
              <a:t> </a:t>
            </a:r>
            <a:r>
              <a:rPr lang="ru-RU" sz="2800" err="1">
                <a:latin typeface="Corbel"/>
                <a:ea typeface="+mn-lt"/>
                <a:cs typeface="+mn-lt"/>
              </a:rPr>
              <a:t>before</a:t>
            </a:r>
            <a:r>
              <a:rPr lang="ru-RU" sz="2800" dirty="0">
                <a:latin typeface="Corbel"/>
                <a:ea typeface="+mn-lt"/>
                <a:cs typeface="+mn-lt"/>
              </a:rPr>
              <a:t>.</a:t>
            </a:r>
            <a:endParaRPr lang="ru-RU" sz="2800">
              <a:latin typeface="Corbel"/>
            </a:endParaRPr>
          </a:p>
          <a:p>
            <a:pPr marL="0" indent="0">
              <a:buNone/>
            </a:pPr>
            <a:r>
              <a:rPr lang="ru-RU" sz="2800" err="1">
                <a:latin typeface="Corbel"/>
                <a:ea typeface="+mn-lt"/>
                <a:cs typeface="+mn-lt"/>
              </a:rPr>
              <a:t>or</a:t>
            </a:r>
            <a:r>
              <a:rPr lang="ru-RU" sz="2800" dirty="0">
                <a:latin typeface="Corbel"/>
                <a:ea typeface="+mn-lt"/>
                <a:cs typeface="+mn-lt"/>
              </a:rPr>
              <a:t>  ... </a:t>
            </a:r>
            <a:r>
              <a:rPr lang="ru-RU" sz="2800" err="1">
                <a:latin typeface="Corbel"/>
                <a:ea typeface="+mn-lt"/>
                <a:cs typeface="+mn-lt"/>
              </a:rPr>
              <a:t>He</a:t>
            </a:r>
            <a:r>
              <a:rPr lang="ru-RU" sz="2800" dirty="0">
                <a:latin typeface="Corbel"/>
                <a:ea typeface="+mn-lt"/>
                <a:cs typeface="+mn-lt"/>
              </a:rPr>
              <a:t> </a:t>
            </a:r>
            <a:r>
              <a:rPr lang="ru-RU" sz="2800" err="1">
                <a:latin typeface="Corbel"/>
                <a:ea typeface="+mn-lt"/>
                <a:cs typeface="+mn-lt"/>
              </a:rPr>
              <a:t>had</a:t>
            </a:r>
            <a:r>
              <a:rPr lang="ru-RU" sz="2800" dirty="0">
                <a:latin typeface="Corbel"/>
                <a:ea typeface="+mn-lt"/>
                <a:cs typeface="+mn-lt"/>
              </a:rPr>
              <a:t> </a:t>
            </a:r>
            <a:r>
              <a:rPr lang="ru-RU" sz="2800" err="1">
                <a:latin typeface="Corbel"/>
                <a:ea typeface="+mn-lt"/>
                <a:cs typeface="+mn-lt"/>
              </a:rPr>
              <a:t>never</a:t>
            </a:r>
            <a:r>
              <a:rPr lang="ru-RU" sz="2800" dirty="0">
                <a:latin typeface="Corbel"/>
                <a:ea typeface="+mn-lt"/>
                <a:cs typeface="+mn-lt"/>
              </a:rPr>
              <a:t> </a:t>
            </a:r>
            <a:r>
              <a:rPr lang="ru-RU" sz="2800" err="1">
                <a:latin typeface="Corbel"/>
                <a:ea typeface="+mn-lt"/>
                <a:cs typeface="+mn-lt"/>
              </a:rPr>
              <a:t>flown</a:t>
            </a:r>
            <a:r>
              <a:rPr lang="ru-RU" sz="2800" dirty="0">
                <a:latin typeface="Corbel"/>
                <a:ea typeface="+mn-lt"/>
                <a:cs typeface="+mn-lt"/>
              </a:rPr>
              <a:t> </a:t>
            </a:r>
            <a:r>
              <a:rPr lang="ru-RU" sz="2800" err="1">
                <a:latin typeface="Corbel"/>
                <a:ea typeface="+mn-lt"/>
                <a:cs typeface="+mn-lt"/>
              </a:rPr>
              <a:t>before</a:t>
            </a:r>
            <a:r>
              <a:rPr lang="ru-RU" sz="2800" dirty="0">
                <a:latin typeface="Corbel"/>
                <a:ea typeface="+mn-lt"/>
                <a:cs typeface="+mn-lt"/>
              </a:rPr>
              <a:t>.</a:t>
            </a:r>
            <a:endParaRPr lang="ru-RU" sz="28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2647699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E2895D4B-47B2-4E37-1B91-EC0796732575}"/>
              </a:ext>
            </a:extLst>
          </p:cNvPr>
          <p:cNvSpPr>
            <a:spLocks noGrp="1"/>
          </p:cNvSpPr>
          <p:nvPr>
            <p:ph type="title"/>
          </p:nvPr>
        </p:nvSpPr>
        <p:spPr>
          <a:xfrm>
            <a:off x="1757772" y="-1575308"/>
            <a:ext cx="7729728" cy="1188720"/>
          </a:xfrm>
        </p:spPr>
        <p:txBody>
          <a:bodyPr/>
          <a:lstStyle/>
          <a:p>
            <a:endParaRPr lang="ru-RU"/>
          </a:p>
        </p:txBody>
      </p:sp>
      <p:sp>
        <p:nvSpPr>
          <p:cNvPr id="3" name="Объект 2">
            <a:extLst>
              <a:ext uri="{FF2B5EF4-FFF2-40B4-BE49-F238E27FC236}">
                <a16:creationId xmlns:a16="http://schemas.microsoft.com/office/drawing/2014/main" id="{F53B92DF-DEE6-7928-5F60-CA4180618B8C}"/>
              </a:ext>
            </a:extLst>
          </p:cNvPr>
          <p:cNvSpPr>
            <a:spLocks noGrp="1"/>
          </p:cNvSpPr>
          <p:nvPr>
            <p:ph idx="1"/>
          </p:nvPr>
        </p:nvSpPr>
        <p:spPr>
          <a:xfrm>
            <a:off x="557046" y="282772"/>
            <a:ext cx="11401181" cy="6392436"/>
          </a:xfrm>
        </p:spPr>
        <p:txBody>
          <a:bodyPr vert="horz" lIns="91440" tIns="45720" rIns="91440" bIns="45720" rtlCol="0" anchor="t">
            <a:normAutofit/>
          </a:bodyPr>
          <a:lstStyle/>
          <a:p>
            <a:pPr marL="0" indent="0">
              <a:buNone/>
            </a:pPr>
            <a:r>
              <a:rPr lang="ru-RU" sz="2800" b="1" dirty="0">
                <a:latin typeface="Corbel"/>
                <a:ea typeface="+mn-lt"/>
                <a:cs typeface="+mn-lt"/>
              </a:rPr>
              <a:t>B.</a:t>
            </a:r>
            <a:endParaRPr lang="ru-RU" sz="2800" b="1">
              <a:latin typeface="Corbel"/>
            </a:endParaRPr>
          </a:p>
          <a:p>
            <a:pPr marL="0" indent="0">
              <a:buNone/>
            </a:pPr>
            <a:r>
              <a:rPr lang="ru-RU" sz="2800" err="1">
                <a:latin typeface="Corbel"/>
                <a:ea typeface="+mn-lt"/>
                <a:cs typeface="+mn-lt"/>
              </a:rPr>
              <a:t>Compare</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present</a:t>
            </a:r>
            <a:r>
              <a:rPr lang="ru-RU" sz="2800" dirty="0">
                <a:latin typeface="Corbel"/>
                <a:ea typeface="+mn-lt"/>
                <a:cs typeface="+mn-lt"/>
              </a:rPr>
              <a:t> </a:t>
            </a:r>
            <a:r>
              <a:rPr lang="ru-RU" sz="2800" err="1">
                <a:latin typeface="Corbel"/>
                <a:ea typeface="+mn-lt"/>
                <a:cs typeface="+mn-lt"/>
              </a:rPr>
              <a:t>perfect</a:t>
            </a:r>
            <a:r>
              <a:rPr lang="ru-RU" sz="2800">
                <a:latin typeface="Corbel"/>
                <a:ea typeface="+mn-lt"/>
                <a:cs typeface="+mn-lt"/>
              </a:rPr>
              <a:t> (</a:t>
            </a:r>
            <a:r>
              <a:rPr lang="ru-RU" sz="2800" err="1">
                <a:latin typeface="Corbel"/>
                <a:ea typeface="+mn-lt"/>
                <a:cs typeface="+mn-lt"/>
              </a:rPr>
              <a:t>have</a:t>
            </a:r>
            <a:r>
              <a:rPr lang="ru-RU" sz="2800" dirty="0">
                <a:latin typeface="Corbel"/>
                <a:ea typeface="+mn-lt"/>
                <a:cs typeface="+mn-lt"/>
              </a:rPr>
              <a:t> </a:t>
            </a:r>
            <a:r>
              <a:rPr lang="ru-RU" sz="2800" err="1">
                <a:latin typeface="Corbel"/>
                <a:ea typeface="+mn-lt"/>
                <a:cs typeface="+mn-lt"/>
              </a:rPr>
              <a:t>seen</a:t>
            </a:r>
            <a:r>
              <a:rPr lang="ru-RU" sz="2800" dirty="0">
                <a:latin typeface="Corbel"/>
                <a:ea typeface="+mn-lt"/>
                <a:cs typeface="+mn-lt"/>
              </a:rPr>
              <a:t> </a:t>
            </a:r>
            <a:r>
              <a:rPr lang="ru-RU" sz="2800" err="1">
                <a:latin typeface="Corbel"/>
                <a:ea typeface="+mn-lt"/>
                <a:cs typeface="+mn-lt"/>
              </a:rPr>
              <a:t>etc</a:t>
            </a:r>
            <a:r>
              <a:rPr lang="ru-RU" sz="280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past</a:t>
            </a:r>
            <a:r>
              <a:rPr lang="ru-RU" sz="2800" dirty="0">
                <a:latin typeface="Corbel"/>
                <a:ea typeface="+mn-lt"/>
                <a:cs typeface="+mn-lt"/>
              </a:rPr>
              <a:t> </a:t>
            </a:r>
            <a:r>
              <a:rPr lang="ru-RU" sz="2800" err="1">
                <a:latin typeface="Corbel"/>
                <a:ea typeface="+mn-lt"/>
                <a:cs typeface="+mn-lt"/>
              </a:rPr>
              <a:t>perfect</a:t>
            </a:r>
            <a:r>
              <a:rPr lang="ru-RU" sz="2800">
                <a:latin typeface="Corbel"/>
                <a:ea typeface="+mn-lt"/>
                <a:cs typeface="+mn-lt"/>
              </a:rPr>
              <a:t> (</a:t>
            </a:r>
            <a:r>
              <a:rPr lang="ru-RU" sz="2800" err="1">
                <a:latin typeface="Corbel"/>
                <a:ea typeface="+mn-lt"/>
                <a:cs typeface="+mn-lt"/>
              </a:rPr>
              <a:t>had</a:t>
            </a:r>
            <a:r>
              <a:rPr lang="ru-RU" sz="2800" dirty="0">
                <a:latin typeface="Corbel"/>
                <a:ea typeface="+mn-lt"/>
                <a:cs typeface="+mn-lt"/>
              </a:rPr>
              <a:t> </a:t>
            </a:r>
            <a:r>
              <a:rPr lang="ru-RU" sz="2800" err="1">
                <a:latin typeface="Corbel"/>
                <a:ea typeface="+mn-lt"/>
                <a:cs typeface="+mn-lt"/>
              </a:rPr>
              <a:t>seen</a:t>
            </a:r>
            <a:r>
              <a:rPr lang="ru-RU" sz="2800" dirty="0">
                <a:latin typeface="Corbel"/>
                <a:ea typeface="+mn-lt"/>
                <a:cs typeface="+mn-lt"/>
              </a:rPr>
              <a:t> </a:t>
            </a:r>
            <a:r>
              <a:rPr lang="ru-RU" sz="2800" err="1">
                <a:latin typeface="Corbel"/>
                <a:ea typeface="+mn-lt"/>
                <a:cs typeface="+mn-lt"/>
              </a:rPr>
              <a:t>etc</a:t>
            </a:r>
            <a:r>
              <a:rPr lang="ru-RU" sz="2800">
                <a:latin typeface="Corbel"/>
                <a:ea typeface="+mn-lt"/>
                <a:cs typeface="+mn-lt"/>
              </a:rPr>
              <a:t>.):</a:t>
            </a:r>
            <a:endParaRPr lang="ru-RU" sz="2800">
              <a:latin typeface="Corbel"/>
            </a:endParaRPr>
          </a:p>
          <a:p>
            <a:pPr marL="0" indent="0">
              <a:buNone/>
            </a:pPr>
            <a:endParaRPr lang="ru-RU" sz="2800" dirty="0">
              <a:latin typeface="Corbel"/>
            </a:endParaRPr>
          </a:p>
          <a:p>
            <a:pPr marL="0" indent="0">
              <a:buNone/>
            </a:pPr>
            <a:r>
              <a:rPr lang="ru-RU" sz="2800" dirty="0">
                <a:latin typeface="Corbel"/>
                <a:ea typeface="+mn-lt"/>
                <a:cs typeface="+mn-lt"/>
              </a:rPr>
              <a:t>⦁    Who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that</a:t>
            </a:r>
            <a:r>
              <a:rPr lang="ru-RU" sz="2800" dirty="0">
                <a:latin typeface="Corbel"/>
                <a:ea typeface="+mn-lt"/>
                <a:cs typeface="+mn-lt"/>
              </a:rPr>
              <a:t> </a:t>
            </a:r>
            <a:r>
              <a:rPr lang="ru-RU" sz="2800" err="1">
                <a:latin typeface="Corbel"/>
                <a:ea typeface="+mn-lt"/>
                <a:cs typeface="+mn-lt"/>
              </a:rPr>
              <a:t>woman</a:t>
            </a:r>
            <a:r>
              <a:rPr lang="ru-RU" sz="2800" dirty="0">
                <a:latin typeface="Corbel"/>
                <a:ea typeface="+mn-lt"/>
                <a:cs typeface="+mn-lt"/>
              </a:rPr>
              <a:t>? </a:t>
            </a:r>
            <a:r>
              <a:rPr lang="ru-RU" sz="2800" err="1">
                <a:latin typeface="Corbel"/>
                <a:ea typeface="+mn-lt"/>
                <a:cs typeface="+mn-lt"/>
              </a:rPr>
              <a:t>I've</a:t>
            </a:r>
            <a:r>
              <a:rPr lang="ru-RU" sz="2800" dirty="0">
                <a:latin typeface="Corbel"/>
                <a:ea typeface="+mn-lt"/>
                <a:cs typeface="+mn-lt"/>
              </a:rPr>
              <a:t> </a:t>
            </a:r>
            <a:r>
              <a:rPr lang="ru-RU" sz="2800" err="1">
                <a:latin typeface="Corbel"/>
                <a:ea typeface="+mn-lt"/>
                <a:cs typeface="+mn-lt"/>
              </a:rPr>
              <a:t>seen</a:t>
            </a:r>
            <a:r>
              <a:rPr lang="ru-RU" sz="2800" dirty="0">
                <a:latin typeface="Corbel"/>
                <a:ea typeface="+mn-lt"/>
                <a:cs typeface="+mn-lt"/>
              </a:rPr>
              <a:t> </a:t>
            </a:r>
            <a:r>
              <a:rPr lang="ru-RU" sz="2800" err="1">
                <a:latin typeface="Corbel"/>
                <a:ea typeface="+mn-lt"/>
                <a:cs typeface="+mn-lt"/>
              </a:rPr>
              <a:t>her</a:t>
            </a:r>
            <a:r>
              <a:rPr lang="ru-RU" sz="2800" dirty="0">
                <a:latin typeface="Corbel"/>
                <a:ea typeface="+mn-lt"/>
                <a:cs typeface="+mn-lt"/>
              </a:rPr>
              <a:t> </a:t>
            </a:r>
            <a:r>
              <a:rPr lang="ru-RU" sz="2800" err="1">
                <a:latin typeface="Corbel"/>
                <a:ea typeface="+mn-lt"/>
                <a:cs typeface="+mn-lt"/>
              </a:rPr>
              <a:t>before</a:t>
            </a:r>
            <a:r>
              <a:rPr lang="ru-RU" sz="2800" dirty="0">
                <a:latin typeface="Corbel"/>
                <a:ea typeface="+mn-lt"/>
                <a:cs typeface="+mn-lt"/>
              </a:rPr>
              <a:t>, </a:t>
            </a:r>
            <a:r>
              <a:rPr lang="ru-RU" sz="2800" err="1">
                <a:latin typeface="Corbel"/>
                <a:ea typeface="+mn-lt"/>
                <a:cs typeface="+mn-lt"/>
              </a:rPr>
              <a:t>but</a:t>
            </a:r>
            <a:r>
              <a:rPr lang="ru-RU" sz="2800" dirty="0">
                <a:latin typeface="Corbel"/>
                <a:ea typeface="+mn-lt"/>
                <a:cs typeface="+mn-lt"/>
              </a:rPr>
              <a:t> I </a:t>
            </a:r>
            <a:r>
              <a:rPr lang="ru-RU" sz="2800" err="1">
                <a:latin typeface="Corbel"/>
                <a:ea typeface="+mn-lt"/>
                <a:cs typeface="+mn-lt"/>
              </a:rPr>
              <a:t>can't</a:t>
            </a:r>
            <a:r>
              <a:rPr lang="ru-RU" sz="2800" dirty="0">
                <a:latin typeface="Corbel"/>
                <a:ea typeface="+mn-lt"/>
                <a:cs typeface="+mn-lt"/>
              </a:rPr>
              <a:t> </a:t>
            </a:r>
            <a:r>
              <a:rPr lang="ru-RU" sz="2800" err="1">
                <a:latin typeface="Corbel"/>
                <a:ea typeface="+mn-lt"/>
                <a:cs typeface="+mn-lt"/>
              </a:rPr>
              <a:t>remember</a:t>
            </a:r>
            <a:r>
              <a:rPr lang="ru-RU" sz="2800" dirty="0">
                <a:latin typeface="Corbel"/>
                <a:ea typeface="+mn-lt"/>
                <a:cs typeface="+mn-lt"/>
              </a:rPr>
              <a:t> </a:t>
            </a:r>
            <a:r>
              <a:rPr lang="ru-RU" sz="2800" err="1">
                <a:latin typeface="Corbel"/>
                <a:ea typeface="+mn-lt"/>
                <a:cs typeface="+mn-lt"/>
              </a:rPr>
              <a:t>where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We </a:t>
            </a:r>
            <a:r>
              <a:rPr lang="ru-RU" sz="2800" err="1">
                <a:latin typeface="Corbel"/>
                <a:ea typeface="+mn-lt"/>
                <a:cs typeface="+mn-lt"/>
              </a:rPr>
              <a:t>aren't</a:t>
            </a:r>
            <a:r>
              <a:rPr lang="ru-RU" sz="2800" dirty="0">
                <a:latin typeface="Corbel"/>
                <a:ea typeface="+mn-lt"/>
                <a:cs typeface="+mn-lt"/>
              </a:rPr>
              <a:t> </a:t>
            </a:r>
            <a:r>
              <a:rPr lang="ru-RU" sz="2800" err="1">
                <a:latin typeface="Corbel"/>
                <a:ea typeface="+mn-lt"/>
                <a:cs typeface="+mn-lt"/>
              </a:rPr>
              <a:t>hungry</a:t>
            </a:r>
            <a:r>
              <a:rPr lang="ru-RU" sz="2800" dirty="0">
                <a:latin typeface="Corbel"/>
                <a:ea typeface="+mn-lt"/>
                <a:cs typeface="+mn-lt"/>
              </a:rPr>
              <a:t>. </a:t>
            </a:r>
            <a:r>
              <a:rPr lang="ru-RU" sz="2800" err="1">
                <a:latin typeface="Corbel"/>
                <a:ea typeface="+mn-lt"/>
                <a:cs typeface="+mn-lt"/>
              </a:rPr>
              <a:t>We've</a:t>
            </a:r>
            <a:r>
              <a:rPr lang="ru-RU" sz="2800" dirty="0">
                <a:latin typeface="Corbel"/>
                <a:ea typeface="+mn-lt"/>
                <a:cs typeface="+mn-lt"/>
              </a:rPr>
              <a:t> </a:t>
            </a:r>
            <a:r>
              <a:rPr lang="ru-RU" sz="2800" err="1">
                <a:latin typeface="Corbel"/>
                <a:ea typeface="+mn-lt"/>
                <a:cs typeface="+mn-lt"/>
              </a:rPr>
              <a:t>just</a:t>
            </a:r>
            <a:r>
              <a:rPr lang="ru-RU" sz="2800" dirty="0">
                <a:latin typeface="Corbel"/>
                <a:ea typeface="+mn-lt"/>
                <a:cs typeface="+mn-lt"/>
              </a:rPr>
              <a:t> </a:t>
            </a:r>
            <a:r>
              <a:rPr lang="ru-RU" sz="2800" err="1">
                <a:latin typeface="Corbel"/>
                <a:ea typeface="+mn-lt"/>
                <a:cs typeface="+mn-lt"/>
              </a:rPr>
              <a:t>had</a:t>
            </a:r>
            <a:r>
              <a:rPr lang="ru-RU" sz="2800" dirty="0">
                <a:latin typeface="Corbel"/>
                <a:ea typeface="+mn-lt"/>
                <a:cs typeface="+mn-lt"/>
              </a:rPr>
              <a:t> </a:t>
            </a:r>
            <a:r>
              <a:rPr lang="ru-RU" sz="2800" err="1">
                <a:latin typeface="Corbel"/>
                <a:ea typeface="+mn-lt"/>
                <a:cs typeface="+mn-lt"/>
              </a:rPr>
              <a:t>lunch</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The </a:t>
            </a:r>
            <a:r>
              <a:rPr lang="ru-RU" sz="2800" err="1">
                <a:latin typeface="Corbel"/>
                <a:ea typeface="+mn-lt"/>
                <a:cs typeface="+mn-lt"/>
              </a:rPr>
              <a:t>house</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dirty</a:t>
            </a: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haven't</a:t>
            </a:r>
            <a:r>
              <a:rPr lang="ru-RU" sz="2800" dirty="0">
                <a:latin typeface="Corbel"/>
                <a:ea typeface="+mn-lt"/>
                <a:cs typeface="+mn-lt"/>
              </a:rPr>
              <a:t> </a:t>
            </a:r>
            <a:r>
              <a:rPr lang="ru-RU" sz="2800" err="1">
                <a:latin typeface="Corbel"/>
                <a:ea typeface="+mn-lt"/>
                <a:cs typeface="+mn-lt"/>
              </a:rPr>
              <a:t>cleaned</a:t>
            </a:r>
            <a:r>
              <a:rPr lang="ru-RU" sz="2800" dirty="0">
                <a:latin typeface="Corbel"/>
                <a:ea typeface="+mn-lt"/>
                <a:cs typeface="+mn-lt"/>
              </a:rPr>
              <a:t> </a:t>
            </a:r>
            <a:r>
              <a:rPr lang="ru-RU" sz="2800" err="1">
                <a:latin typeface="Corbel"/>
                <a:ea typeface="+mn-lt"/>
                <a:cs typeface="+mn-lt"/>
              </a:rPr>
              <a:t>it</a:t>
            </a:r>
            <a:r>
              <a:rPr lang="ru-RU" sz="2800" dirty="0">
                <a:latin typeface="Corbel"/>
                <a:ea typeface="+mn-lt"/>
                <a:cs typeface="+mn-lt"/>
              </a:rPr>
              <a:t> </a:t>
            </a:r>
            <a:r>
              <a:rPr lang="ru-RU" sz="2800" err="1">
                <a:latin typeface="Corbel"/>
                <a:ea typeface="+mn-lt"/>
                <a:cs typeface="+mn-lt"/>
              </a:rPr>
              <a:t>for</a:t>
            </a:r>
            <a:r>
              <a:rPr lang="ru-RU" sz="2800" dirty="0">
                <a:latin typeface="Corbel"/>
                <a:ea typeface="+mn-lt"/>
                <a:cs typeface="+mn-lt"/>
              </a:rPr>
              <a:t> </a:t>
            </a:r>
            <a:r>
              <a:rPr lang="ru-RU" sz="2800" err="1">
                <a:latin typeface="Corbel"/>
                <a:ea typeface="+mn-lt"/>
                <a:cs typeface="+mn-lt"/>
              </a:rPr>
              <a:t>weeks</a:t>
            </a:r>
            <a:r>
              <a:rPr lang="ru-RU" sz="2800" dirty="0">
                <a:latin typeface="Corbel"/>
                <a:ea typeface="+mn-lt"/>
                <a:cs typeface="+mn-lt"/>
              </a:rPr>
              <a:t>.</a:t>
            </a:r>
            <a:endParaRPr lang="ru-RU" sz="2800">
              <a:latin typeface="Corbel"/>
            </a:endParaRPr>
          </a:p>
          <a:p>
            <a:pPr marL="0" indent="0">
              <a:buNone/>
            </a:pPr>
            <a:endParaRPr lang="ru-RU" sz="2800" dirty="0">
              <a:latin typeface="Corbel"/>
            </a:endParaRPr>
          </a:p>
          <a:p>
            <a:pPr marL="0" indent="0">
              <a:buNone/>
            </a:pPr>
            <a:r>
              <a:rPr lang="ru-RU" sz="2800" dirty="0">
                <a:latin typeface="Corbel"/>
                <a:ea typeface="+mn-lt"/>
                <a:cs typeface="+mn-lt"/>
              </a:rPr>
              <a:t>⦁    I </a:t>
            </a:r>
            <a:r>
              <a:rPr lang="ru-RU" sz="2800" err="1">
                <a:latin typeface="Corbel"/>
                <a:ea typeface="+mn-lt"/>
                <a:cs typeface="+mn-lt"/>
              </a:rPr>
              <a:t>wasn't</a:t>
            </a:r>
            <a:r>
              <a:rPr lang="ru-RU" sz="2800" dirty="0">
                <a:latin typeface="Corbel"/>
                <a:ea typeface="+mn-lt"/>
                <a:cs typeface="+mn-lt"/>
              </a:rPr>
              <a:t> </a:t>
            </a:r>
            <a:r>
              <a:rPr lang="ru-RU" sz="2800" err="1">
                <a:latin typeface="Corbel"/>
                <a:ea typeface="+mn-lt"/>
                <a:cs typeface="+mn-lt"/>
              </a:rPr>
              <a:t>sure</a:t>
            </a:r>
            <a:r>
              <a:rPr lang="ru-RU" sz="2800" dirty="0">
                <a:latin typeface="Corbel"/>
                <a:ea typeface="+mn-lt"/>
                <a:cs typeface="+mn-lt"/>
              </a:rPr>
              <a:t> </a:t>
            </a:r>
            <a:r>
              <a:rPr lang="ru-RU" sz="2800" err="1">
                <a:latin typeface="Corbel"/>
                <a:ea typeface="+mn-lt"/>
                <a:cs typeface="+mn-lt"/>
              </a:rPr>
              <a:t>who</a:t>
            </a:r>
            <a:r>
              <a:rPr lang="ru-RU" sz="2800" dirty="0">
                <a:latin typeface="Corbel"/>
                <a:ea typeface="+mn-lt"/>
                <a:cs typeface="+mn-lt"/>
              </a:rPr>
              <a:t> </a:t>
            </a:r>
            <a:r>
              <a:rPr lang="ru-RU" sz="2800" err="1">
                <a:latin typeface="Corbel"/>
                <a:ea typeface="+mn-lt"/>
                <a:cs typeface="+mn-lt"/>
              </a:rPr>
              <a:t>she</a:t>
            </a:r>
            <a:r>
              <a:rPr lang="ru-RU" sz="2800" dirty="0">
                <a:latin typeface="Corbel"/>
                <a:ea typeface="+mn-lt"/>
                <a:cs typeface="+mn-lt"/>
              </a:rPr>
              <a:t> </a:t>
            </a:r>
            <a:r>
              <a:rPr lang="ru-RU" sz="2800" err="1">
                <a:latin typeface="Corbel"/>
                <a:ea typeface="+mn-lt"/>
                <a:cs typeface="+mn-lt"/>
              </a:rPr>
              <a:t>was</a:t>
            </a:r>
            <a:r>
              <a:rPr lang="ru-RU" sz="2800" dirty="0">
                <a:latin typeface="Corbel"/>
                <a:ea typeface="+mn-lt"/>
                <a:cs typeface="+mn-lt"/>
              </a:rPr>
              <a:t>. </a:t>
            </a:r>
            <a:r>
              <a:rPr lang="ru-RU" sz="2800" err="1">
                <a:latin typeface="Corbel"/>
                <a:ea typeface="+mn-lt"/>
                <a:cs typeface="+mn-lt"/>
              </a:rPr>
              <a:t>I'd</a:t>
            </a:r>
            <a:r>
              <a:rPr lang="ru-RU" sz="2800" dirty="0">
                <a:latin typeface="Corbel"/>
                <a:ea typeface="+mn-lt"/>
                <a:cs typeface="+mn-lt"/>
              </a:rPr>
              <a:t> </a:t>
            </a:r>
            <a:r>
              <a:rPr lang="ru-RU" sz="2800" err="1">
                <a:latin typeface="Corbel"/>
                <a:ea typeface="+mn-lt"/>
                <a:cs typeface="+mn-lt"/>
              </a:rPr>
              <a:t>seen</a:t>
            </a:r>
            <a:r>
              <a:rPr lang="ru-RU" sz="2800" dirty="0">
                <a:latin typeface="Corbel"/>
                <a:ea typeface="+mn-lt"/>
                <a:cs typeface="+mn-lt"/>
              </a:rPr>
              <a:t> </a:t>
            </a:r>
            <a:r>
              <a:rPr lang="ru-RU" sz="2800" err="1">
                <a:latin typeface="Corbel"/>
                <a:ea typeface="+mn-lt"/>
                <a:cs typeface="+mn-lt"/>
              </a:rPr>
              <a:t>her</a:t>
            </a:r>
            <a:r>
              <a:rPr lang="ru-RU" sz="2800" dirty="0">
                <a:latin typeface="Corbel"/>
                <a:ea typeface="+mn-lt"/>
                <a:cs typeface="+mn-lt"/>
              </a:rPr>
              <a:t> </a:t>
            </a:r>
            <a:r>
              <a:rPr lang="ru-RU" sz="2800" err="1">
                <a:latin typeface="Corbel"/>
                <a:ea typeface="+mn-lt"/>
                <a:cs typeface="+mn-lt"/>
              </a:rPr>
              <a:t>before</a:t>
            </a:r>
            <a:r>
              <a:rPr lang="ru-RU" sz="2800" dirty="0">
                <a:latin typeface="Corbel"/>
                <a:ea typeface="+mn-lt"/>
                <a:cs typeface="+mn-lt"/>
              </a:rPr>
              <a:t>, </a:t>
            </a:r>
            <a:r>
              <a:rPr lang="ru-RU" sz="2800" err="1">
                <a:latin typeface="Corbel"/>
                <a:ea typeface="+mn-lt"/>
                <a:cs typeface="+mn-lt"/>
              </a:rPr>
              <a:t>but</a:t>
            </a:r>
            <a:r>
              <a:rPr lang="ru-RU" sz="2800" dirty="0">
                <a:latin typeface="Corbel"/>
                <a:ea typeface="+mn-lt"/>
                <a:cs typeface="+mn-lt"/>
              </a:rPr>
              <a:t> I </a:t>
            </a:r>
            <a:r>
              <a:rPr lang="ru-RU" sz="2800" err="1">
                <a:latin typeface="Corbel"/>
                <a:ea typeface="+mn-lt"/>
                <a:cs typeface="+mn-lt"/>
              </a:rPr>
              <a:t>couldn't</a:t>
            </a:r>
            <a:r>
              <a:rPr lang="ru-RU" sz="2800" dirty="0">
                <a:latin typeface="Corbel"/>
                <a:ea typeface="+mn-lt"/>
                <a:cs typeface="+mn-lt"/>
              </a:rPr>
              <a:t> </a:t>
            </a:r>
            <a:r>
              <a:rPr lang="ru-RU" sz="2800" err="1">
                <a:latin typeface="Corbel"/>
                <a:ea typeface="+mn-lt"/>
                <a:cs typeface="+mn-lt"/>
              </a:rPr>
              <a:t>remember</a:t>
            </a:r>
            <a:r>
              <a:rPr lang="ru-RU" sz="2800" dirty="0">
                <a:latin typeface="Corbel"/>
                <a:ea typeface="+mn-lt"/>
                <a:cs typeface="+mn-lt"/>
              </a:rPr>
              <a:t> </a:t>
            </a:r>
            <a:r>
              <a:rPr lang="ru-RU" sz="2800" err="1">
                <a:latin typeface="Corbel"/>
                <a:ea typeface="+mn-lt"/>
                <a:cs typeface="+mn-lt"/>
              </a:rPr>
              <a:t>where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We </a:t>
            </a:r>
            <a:r>
              <a:rPr lang="ru-RU" sz="2800" err="1">
                <a:latin typeface="Corbel"/>
                <a:ea typeface="+mn-lt"/>
                <a:cs typeface="+mn-lt"/>
              </a:rPr>
              <a:t>weren't</a:t>
            </a:r>
            <a:r>
              <a:rPr lang="ru-RU" sz="2800" dirty="0">
                <a:latin typeface="Corbel"/>
                <a:ea typeface="+mn-lt"/>
                <a:cs typeface="+mn-lt"/>
              </a:rPr>
              <a:t> </a:t>
            </a:r>
            <a:r>
              <a:rPr lang="ru-RU" sz="2800" err="1">
                <a:latin typeface="Corbel"/>
                <a:ea typeface="+mn-lt"/>
                <a:cs typeface="+mn-lt"/>
              </a:rPr>
              <a:t>hungry</a:t>
            </a:r>
            <a:r>
              <a:rPr lang="ru-RU" sz="2800" dirty="0">
                <a:latin typeface="Corbel"/>
                <a:ea typeface="+mn-lt"/>
                <a:cs typeface="+mn-lt"/>
              </a:rPr>
              <a:t>. </a:t>
            </a:r>
            <a:r>
              <a:rPr lang="ru-RU" sz="2800" err="1">
                <a:latin typeface="Corbel"/>
                <a:ea typeface="+mn-lt"/>
                <a:cs typeface="+mn-lt"/>
              </a:rPr>
              <a:t>We'd</a:t>
            </a:r>
            <a:r>
              <a:rPr lang="ru-RU" sz="2800" dirty="0">
                <a:latin typeface="Corbel"/>
                <a:ea typeface="+mn-lt"/>
                <a:cs typeface="+mn-lt"/>
              </a:rPr>
              <a:t> </a:t>
            </a:r>
            <a:r>
              <a:rPr lang="ru-RU" sz="2800" err="1">
                <a:latin typeface="Corbel"/>
                <a:ea typeface="+mn-lt"/>
                <a:cs typeface="+mn-lt"/>
              </a:rPr>
              <a:t>just</a:t>
            </a:r>
            <a:r>
              <a:rPr lang="ru-RU" sz="2800" dirty="0">
                <a:latin typeface="Corbel"/>
                <a:ea typeface="+mn-lt"/>
                <a:cs typeface="+mn-lt"/>
              </a:rPr>
              <a:t> </a:t>
            </a:r>
            <a:r>
              <a:rPr lang="ru-RU" sz="2800" err="1">
                <a:latin typeface="Corbel"/>
                <a:ea typeface="+mn-lt"/>
                <a:cs typeface="+mn-lt"/>
              </a:rPr>
              <a:t>had</a:t>
            </a:r>
            <a:r>
              <a:rPr lang="ru-RU" sz="2800" dirty="0">
                <a:latin typeface="Corbel"/>
                <a:ea typeface="+mn-lt"/>
                <a:cs typeface="+mn-lt"/>
              </a:rPr>
              <a:t> </a:t>
            </a:r>
            <a:r>
              <a:rPr lang="ru-RU" sz="2800" err="1">
                <a:latin typeface="Corbel"/>
                <a:ea typeface="+mn-lt"/>
                <a:cs typeface="+mn-lt"/>
              </a:rPr>
              <a:t>lunch</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The </a:t>
            </a:r>
            <a:r>
              <a:rPr lang="ru-RU" sz="2800" err="1">
                <a:latin typeface="Corbel"/>
                <a:ea typeface="+mn-lt"/>
                <a:cs typeface="+mn-lt"/>
              </a:rPr>
              <a:t>house</a:t>
            </a:r>
            <a:r>
              <a:rPr lang="ru-RU" sz="2800" dirty="0">
                <a:latin typeface="Corbel"/>
                <a:ea typeface="+mn-lt"/>
                <a:cs typeface="+mn-lt"/>
              </a:rPr>
              <a:t> </a:t>
            </a:r>
            <a:r>
              <a:rPr lang="ru-RU" sz="2800" err="1">
                <a:latin typeface="Corbel"/>
                <a:ea typeface="+mn-lt"/>
                <a:cs typeface="+mn-lt"/>
              </a:rPr>
              <a:t>was</a:t>
            </a:r>
            <a:r>
              <a:rPr lang="ru-RU" sz="2800" dirty="0">
                <a:latin typeface="Corbel"/>
                <a:ea typeface="+mn-lt"/>
                <a:cs typeface="+mn-lt"/>
              </a:rPr>
              <a:t> </a:t>
            </a:r>
            <a:r>
              <a:rPr lang="ru-RU" sz="2800" err="1">
                <a:latin typeface="Corbel"/>
                <a:ea typeface="+mn-lt"/>
                <a:cs typeface="+mn-lt"/>
              </a:rPr>
              <a:t>dirty</a:t>
            </a: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hadn't</a:t>
            </a:r>
            <a:r>
              <a:rPr lang="ru-RU" sz="2800" dirty="0">
                <a:latin typeface="Corbel"/>
                <a:ea typeface="+mn-lt"/>
                <a:cs typeface="+mn-lt"/>
              </a:rPr>
              <a:t> </a:t>
            </a:r>
            <a:r>
              <a:rPr lang="ru-RU" sz="2800" err="1">
                <a:latin typeface="Corbel"/>
                <a:ea typeface="+mn-lt"/>
                <a:cs typeface="+mn-lt"/>
              </a:rPr>
              <a:t>cleaned</a:t>
            </a:r>
            <a:r>
              <a:rPr lang="ru-RU" sz="2800" dirty="0">
                <a:latin typeface="Corbel"/>
                <a:ea typeface="+mn-lt"/>
                <a:cs typeface="+mn-lt"/>
              </a:rPr>
              <a:t> </a:t>
            </a:r>
            <a:r>
              <a:rPr lang="ru-RU" sz="2800" err="1">
                <a:latin typeface="Corbel"/>
                <a:ea typeface="+mn-lt"/>
                <a:cs typeface="+mn-lt"/>
              </a:rPr>
              <a:t>it</a:t>
            </a:r>
            <a:r>
              <a:rPr lang="ru-RU" sz="2800" dirty="0">
                <a:latin typeface="Corbel"/>
                <a:ea typeface="+mn-lt"/>
                <a:cs typeface="+mn-lt"/>
              </a:rPr>
              <a:t> </a:t>
            </a:r>
            <a:r>
              <a:rPr lang="ru-RU" sz="2800" err="1">
                <a:latin typeface="Corbel"/>
                <a:ea typeface="+mn-lt"/>
                <a:cs typeface="+mn-lt"/>
              </a:rPr>
              <a:t>for</a:t>
            </a:r>
            <a:r>
              <a:rPr lang="ru-RU" sz="2800" dirty="0">
                <a:latin typeface="Corbel"/>
                <a:ea typeface="+mn-lt"/>
                <a:cs typeface="+mn-lt"/>
              </a:rPr>
              <a:t> </a:t>
            </a:r>
            <a:r>
              <a:rPr lang="ru-RU" sz="2800" err="1">
                <a:latin typeface="Corbel"/>
                <a:ea typeface="+mn-lt"/>
                <a:cs typeface="+mn-lt"/>
              </a:rPr>
              <a:t>weeks</a:t>
            </a:r>
            <a:r>
              <a:rPr lang="ru-RU" sz="2800" dirty="0">
                <a:latin typeface="Corbel"/>
                <a:ea typeface="+mn-lt"/>
                <a:cs typeface="+mn-lt"/>
              </a:rPr>
              <a:t>.</a:t>
            </a:r>
            <a:endParaRPr lang="ru-RU" sz="2800">
              <a:latin typeface="Corbel"/>
            </a:endParaRPr>
          </a:p>
          <a:p>
            <a:endParaRPr lang="ru-RU" dirty="0">
              <a:latin typeface="Corbel"/>
            </a:endParaRPr>
          </a:p>
        </p:txBody>
      </p:sp>
    </p:spTree>
    <p:extLst>
      <p:ext uri="{BB962C8B-B14F-4D97-AF65-F5344CB8AC3E}">
        <p14:creationId xmlns:p14="http://schemas.microsoft.com/office/powerpoint/2010/main" val="410328393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8FF27D0-4D5F-49FD-4110-CCDFE76377B3}"/>
              </a:ext>
            </a:extLst>
          </p:cNvPr>
          <p:cNvSpPr>
            <a:spLocks noGrp="1"/>
          </p:cNvSpPr>
          <p:nvPr>
            <p:ph type="title"/>
          </p:nvPr>
        </p:nvSpPr>
        <p:spPr>
          <a:xfrm>
            <a:off x="2034863" y="-1852399"/>
            <a:ext cx="7729728" cy="1188720"/>
          </a:xfrm>
        </p:spPr>
        <p:txBody>
          <a:bodyPr/>
          <a:lstStyle/>
          <a:p>
            <a:endParaRPr lang="ru-RU"/>
          </a:p>
        </p:txBody>
      </p:sp>
      <p:sp>
        <p:nvSpPr>
          <p:cNvPr id="3" name="Объект 2">
            <a:extLst>
              <a:ext uri="{FF2B5EF4-FFF2-40B4-BE49-F238E27FC236}">
                <a16:creationId xmlns:a16="http://schemas.microsoft.com/office/drawing/2014/main" id="{01E95085-A113-3F6C-2397-B9AA87167F9D}"/>
              </a:ext>
            </a:extLst>
          </p:cNvPr>
          <p:cNvSpPr>
            <a:spLocks noGrp="1"/>
          </p:cNvSpPr>
          <p:nvPr>
            <p:ph idx="1"/>
          </p:nvPr>
        </p:nvSpPr>
        <p:spPr>
          <a:xfrm>
            <a:off x="256864" y="248135"/>
            <a:ext cx="11435818" cy="6450164"/>
          </a:xfrm>
        </p:spPr>
        <p:txBody>
          <a:bodyPr vert="horz" lIns="91440" tIns="45720" rIns="91440" bIns="45720" rtlCol="0" anchor="t">
            <a:normAutofit/>
          </a:bodyPr>
          <a:lstStyle/>
          <a:p>
            <a:pPr marL="0" indent="0">
              <a:buNone/>
            </a:pPr>
            <a:r>
              <a:rPr lang="ru-RU" sz="2800" b="1" dirty="0">
                <a:latin typeface="Corbel"/>
                <a:ea typeface="+mn-lt"/>
                <a:cs typeface="+mn-lt"/>
              </a:rPr>
              <a:t>C.</a:t>
            </a:r>
            <a:endParaRPr lang="ru-RU" sz="2800" b="1" dirty="0">
              <a:latin typeface="Corbel"/>
            </a:endParaRPr>
          </a:p>
          <a:p>
            <a:pPr marL="0" indent="0">
              <a:buNone/>
            </a:pPr>
            <a:r>
              <a:rPr lang="ru-RU" sz="2800" dirty="0" err="1">
                <a:latin typeface="Corbel"/>
                <a:ea typeface="+mn-lt"/>
                <a:cs typeface="+mn-lt"/>
              </a:rPr>
              <a:t>Compare</a:t>
            </a:r>
            <a:r>
              <a:rPr lang="ru-RU" sz="2800" dirty="0">
                <a:latin typeface="Corbel"/>
                <a:ea typeface="+mn-lt"/>
                <a:cs typeface="+mn-lt"/>
              </a:rPr>
              <a:t> </a:t>
            </a:r>
            <a:r>
              <a:rPr lang="ru-RU" sz="2800" dirty="0" err="1">
                <a:latin typeface="Corbel"/>
                <a:ea typeface="+mn-lt"/>
                <a:cs typeface="+mn-lt"/>
              </a:rPr>
              <a:t>the</a:t>
            </a:r>
            <a:r>
              <a:rPr lang="ru-RU" sz="2800" dirty="0">
                <a:latin typeface="Corbel"/>
                <a:ea typeface="+mn-lt"/>
                <a:cs typeface="+mn-lt"/>
              </a:rPr>
              <a:t> </a:t>
            </a:r>
            <a:r>
              <a:rPr lang="ru-RU" sz="2800" dirty="0" err="1">
                <a:latin typeface="Corbel"/>
                <a:ea typeface="+mn-lt"/>
                <a:cs typeface="+mn-lt"/>
              </a:rPr>
              <a:t>past</a:t>
            </a:r>
            <a:r>
              <a:rPr lang="ru-RU" sz="2800" dirty="0">
                <a:latin typeface="Corbel"/>
                <a:ea typeface="+mn-lt"/>
                <a:cs typeface="+mn-lt"/>
              </a:rPr>
              <a:t> </a:t>
            </a:r>
            <a:r>
              <a:rPr lang="ru-RU" sz="2800" dirty="0" err="1">
                <a:latin typeface="Corbel"/>
                <a:ea typeface="+mn-lt"/>
                <a:cs typeface="+mn-lt"/>
              </a:rPr>
              <a:t>simple</a:t>
            </a:r>
            <a:r>
              <a:rPr lang="ru-RU" sz="2800" dirty="0">
                <a:latin typeface="Corbel"/>
                <a:ea typeface="+mn-lt"/>
                <a:cs typeface="+mn-lt"/>
              </a:rPr>
              <a:t> (</a:t>
            </a:r>
            <a:r>
              <a:rPr lang="ru-RU" sz="2800" dirty="0" err="1">
                <a:latin typeface="Corbel"/>
                <a:ea typeface="+mn-lt"/>
                <a:cs typeface="+mn-lt"/>
              </a:rPr>
              <a:t>left</a:t>
            </a:r>
            <a:r>
              <a:rPr lang="ru-RU" sz="2800" dirty="0">
                <a:latin typeface="Corbel"/>
                <a:ea typeface="+mn-lt"/>
                <a:cs typeface="+mn-lt"/>
              </a:rPr>
              <a:t>, </a:t>
            </a:r>
            <a:r>
              <a:rPr lang="ru-RU" sz="2800" dirty="0" err="1">
                <a:latin typeface="Corbel"/>
                <a:ea typeface="+mn-lt"/>
                <a:cs typeface="+mn-lt"/>
              </a:rPr>
              <a:t>was</a:t>
            </a:r>
            <a:r>
              <a:rPr lang="ru-RU" sz="2800" dirty="0">
                <a:latin typeface="Corbel"/>
                <a:ea typeface="+mn-lt"/>
                <a:cs typeface="+mn-lt"/>
              </a:rPr>
              <a:t> </a:t>
            </a:r>
            <a:r>
              <a:rPr lang="ru-RU" sz="2800" dirty="0" err="1">
                <a:latin typeface="Corbel"/>
                <a:ea typeface="+mn-lt"/>
                <a:cs typeface="+mn-lt"/>
              </a:rPr>
              <a:t>etc</a:t>
            </a:r>
            <a:r>
              <a:rPr lang="ru-RU" sz="2800" dirty="0">
                <a:latin typeface="Corbel"/>
                <a:ea typeface="+mn-lt"/>
                <a:cs typeface="+mn-lt"/>
              </a:rPr>
              <a:t>.) </a:t>
            </a:r>
            <a:r>
              <a:rPr lang="ru-RU" sz="2800" dirty="0" err="1">
                <a:latin typeface="Corbel"/>
                <a:ea typeface="+mn-lt"/>
                <a:cs typeface="+mn-lt"/>
              </a:rPr>
              <a:t>and</a:t>
            </a:r>
            <a:r>
              <a:rPr lang="ru-RU" sz="2800" dirty="0">
                <a:latin typeface="Corbel"/>
                <a:ea typeface="+mn-lt"/>
                <a:cs typeface="+mn-lt"/>
              </a:rPr>
              <a:t> </a:t>
            </a:r>
            <a:r>
              <a:rPr lang="ru-RU" sz="2800" dirty="0" err="1">
                <a:latin typeface="Corbel"/>
                <a:ea typeface="+mn-lt"/>
                <a:cs typeface="+mn-lt"/>
              </a:rPr>
              <a:t>the</a:t>
            </a:r>
            <a:r>
              <a:rPr lang="ru-RU" sz="2800" dirty="0">
                <a:latin typeface="Corbel"/>
                <a:ea typeface="+mn-lt"/>
                <a:cs typeface="+mn-lt"/>
              </a:rPr>
              <a:t> </a:t>
            </a:r>
            <a:r>
              <a:rPr lang="ru-RU" sz="2800" dirty="0" err="1">
                <a:latin typeface="Corbel"/>
                <a:ea typeface="+mn-lt"/>
                <a:cs typeface="+mn-lt"/>
              </a:rPr>
              <a:t>past</a:t>
            </a:r>
            <a:r>
              <a:rPr lang="ru-RU" sz="2800" dirty="0">
                <a:latin typeface="Corbel"/>
                <a:ea typeface="+mn-lt"/>
                <a:cs typeface="+mn-lt"/>
              </a:rPr>
              <a:t> </a:t>
            </a:r>
            <a:r>
              <a:rPr lang="ru-RU" sz="2800" dirty="0" err="1">
                <a:latin typeface="Corbel"/>
                <a:ea typeface="+mn-lt"/>
                <a:cs typeface="+mn-lt"/>
              </a:rPr>
              <a:t>perfect</a:t>
            </a:r>
            <a:r>
              <a:rPr lang="ru-RU" sz="2800" dirty="0">
                <a:latin typeface="Corbel"/>
                <a:ea typeface="+mn-lt"/>
                <a:cs typeface="+mn-lt"/>
              </a:rPr>
              <a:t> (</a:t>
            </a:r>
            <a:r>
              <a:rPr lang="ru-RU" sz="2800" dirty="0" err="1">
                <a:latin typeface="Corbel"/>
                <a:ea typeface="+mn-lt"/>
                <a:cs typeface="+mn-lt"/>
              </a:rPr>
              <a:t>had</a:t>
            </a:r>
            <a:r>
              <a:rPr lang="ru-RU" sz="2800" dirty="0">
                <a:latin typeface="Corbel"/>
                <a:ea typeface="+mn-lt"/>
                <a:cs typeface="+mn-lt"/>
              </a:rPr>
              <a:t> </a:t>
            </a:r>
            <a:r>
              <a:rPr lang="ru-RU" sz="2800" dirty="0" err="1">
                <a:latin typeface="Corbel"/>
                <a:ea typeface="+mn-lt"/>
                <a:cs typeface="+mn-lt"/>
              </a:rPr>
              <a:t>left</a:t>
            </a:r>
            <a:r>
              <a:rPr lang="ru-RU" sz="2800" dirty="0">
                <a:latin typeface="Corbel"/>
                <a:ea typeface="+mn-lt"/>
                <a:cs typeface="+mn-lt"/>
              </a:rPr>
              <a:t>, </a:t>
            </a:r>
            <a:r>
              <a:rPr lang="ru-RU" sz="2800" dirty="0" err="1">
                <a:latin typeface="Corbel"/>
                <a:ea typeface="+mn-lt"/>
                <a:cs typeface="+mn-lt"/>
              </a:rPr>
              <a:t>had</a:t>
            </a:r>
            <a:r>
              <a:rPr lang="ru-RU" sz="2800" dirty="0">
                <a:latin typeface="Corbel"/>
                <a:ea typeface="+mn-lt"/>
                <a:cs typeface="+mn-lt"/>
              </a:rPr>
              <a:t> </a:t>
            </a:r>
            <a:r>
              <a:rPr lang="ru-RU" sz="2800" dirty="0" err="1">
                <a:latin typeface="Corbel"/>
                <a:ea typeface="+mn-lt"/>
                <a:cs typeface="+mn-lt"/>
              </a:rPr>
              <a:t>been</a:t>
            </a:r>
            <a:r>
              <a:rPr lang="ru-RU" sz="2800" dirty="0">
                <a:latin typeface="Corbel"/>
                <a:ea typeface="+mn-lt"/>
                <a:cs typeface="+mn-lt"/>
              </a:rPr>
              <a:t> </a:t>
            </a:r>
            <a:r>
              <a:rPr lang="ru-RU" sz="2800" dirty="0" err="1">
                <a:latin typeface="Corbel"/>
                <a:ea typeface="+mn-lt"/>
                <a:cs typeface="+mn-lt"/>
              </a:rPr>
              <a:t>etc</a:t>
            </a:r>
            <a:r>
              <a:rPr lang="ru-RU" sz="2800" dirty="0">
                <a:latin typeface="Corbel"/>
                <a:ea typeface="+mn-lt"/>
                <a:cs typeface="+mn-lt"/>
              </a:rPr>
              <a:t>.):</a:t>
            </a:r>
            <a:endParaRPr lang="ru-RU" sz="2800">
              <a:latin typeface="Corbel"/>
            </a:endParaRPr>
          </a:p>
          <a:p>
            <a:pPr marL="0" indent="0">
              <a:buNone/>
            </a:pPr>
            <a:endParaRPr lang="ru-RU" sz="2800" dirty="0">
              <a:latin typeface="Corbel"/>
            </a:endParaRPr>
          </a:p>
          <a:p>
            <a:pPr marL="0" indent="0">
              <a:buNone/>
            </a:pPr>
            <a:r>
              <a:rPr lang="ru-RU" sz="2800" dirty="0">
                <a:latin typeface="Corbel"/>
                <a:ea typeface="+mn-lt"/>
                <a:cs typeface="+mn-lt"/>
              </a:rPr>
              <a:t>⦁    A: </a:t>
            </a:r>
            <a:r>
              <a:rPr lang="ru-RU" sz="2800" err="1">
                <a:latin typeface="Corbel"/>
                <a:ea typeface="+mn-lt"/>
                <a:cs typeface="+mn-lt"/>
              </a:rPr>
              <a:t>Was</a:t>
            </a:r>
            <a:r>
              <a:rPr lang="ru-RU" sz="2800" dirty="0">
                <a:latin typeface="Corbel"/>
                <a:ea typeface="+mn-lt"/>
                <a:cs typeface="+mn-lt"/>
              </a:rPr>
              <a:t> </a:t>
            </a:r>
            <a:r>
              <a:rPr lang="ru-RU" sz="2800" err="1">
                <a:latin typeface="Corbel"/>
                <a:ea typeface="+mn-lt"/>
                <a:cs typeface="+mn-lt"/>
              </a:rPr>
              <a:t>Tom</a:t>
            </a:r>
            <a:r>
              <a:rPr lang="ru-RU" sz="2800" dirty="0">
                <a:latin typeface="Corbel"/>
                <a:ea typeface="+mn-lt"/>
                <a:cs typeface="+mn-lt"/>
              </a:rPr>
              <a:t> </a:t>
            </a:r>
            <a:r>
              <a:rPr lang="ru-RU" sz="2800" err="1">
                <a:latin typeface="Corbel"/>
                <a:ea typeface="+mn-lt"/>
                <a:cs typeface="+mn-lt"/>
              </a:rPr>
              <a:t>there</a:t>
            </a: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arrived</a:t>
            </a:r>
            <a:r>
              <a:rPr lang="ru-RU" sz="2800" dirty="0">
                <a:latin typeface="Corbel"/>
                <a:ea typeface="+mn-lt"/>
                <a:cs typeface="+mn-lt"/>
              </a:rPr>
              <a:t>? B</a:t>
            </a:r>
            <a:endParaRPr lang="ru-RU" sz="2800" dirty="0">
              <a:latin typeface="Corbel"/>
            </a:endParaRPr>
          </a:p>
          <a:p>
            <a:pPr marL="0" indent="0">
              <a:buNone/>
            </a:pPr>
            <a:r>
              <a:rPr lang="ru-RU" sz="2800" dirty="0">
                <a:latin typeface="Corbel"/>
                <a:ea typeface="+mn-lt"/>
                <a:cs typeface="+mn-lt"/>
              </a:rPr>
              <a:t>            B: Yes, </a:t>
            </a:r>
            <a:r>
              <a:rPr lang="ru-RU" sz="2800" err="1">
                <a:latin typeface="Corbel"/>
                <a:ea typeface="+mn-lt"/>
                <a:cs typeface="+mn-lt"/>
              </a:rPr>
              <a:t>but</a:t>
            </a:r>
            <a:r>
              <a:rPr lang="ru-RU" sz="2800" dirty="0">
                <a:latin typeface="Corbel"/>
                <a:ea typeface="+mn-lt"/>
                <a:cs typeface="+mn-lt"/>
              </a:rPr>
              <a:t> </a:t>
            </a:r>
            <a:r>
              <a:rPr lang="ru-RU" sz="2800" err="1">
                <a:latin typeface="Corbel"/>
                <a:ea typeface="+mn-lt"/>
                <a:cs typeface="+mn-lt"/>
              </a:rPr>
              <a:t>he</a:t>
            </a:r>
            <a:r>
              <a:rPr lang="ru-RU" sz="2800" dirty="0">
                <a:latin typeface="Corbel"/>
                <a:ea typeface="+mn-lt"/>
                <a:cs typeface="+mn-lt"/>
              </a:rPr>
              <a:t> </a:t>
            </a:r>
            <a:r>
              <a:rPr lang="ru-RU" sz="2800" err="1">
                <a:latin typeface="Corbel"/>
                <a:ea typeface="+mn-lt"/>
                <a:cs typeface="+mn-lt"/>
              </a:rPr>
              <a:t>left</a:t>
            </a:r>
            <a:r>
              <a:rPr lang="ru-RU" sz="2800" dirty="0">
                <a:latin typeface="Corbel"/>
                <a:ea typeface="+mn-lt"/>
                <a:cs typeface="+mn-lt"/>
              </a:rPr>
              <a:t> </a:t>
            </a:r>
            <a:r>
              <a:rPr lang="ru-RU" sz="2800" err="1">
                <a:latin typeface="Corbel"/>
                <a:ea typeface="+mn-lt"/>
                <a:cs typeface="+mn-lt"/>
              </a:rPr>
              <a:t>soon</a:t>
            </a:r>
            <a:r>
              <a:rPr lang="ru-RU" sz="2800" dirty="0">
                <a:latin typeface="Corbel"/>
                <a:ea typeface="+mn-lt"/>
                <a:cs typeface="+mn-lt"/>
              </a:rPr>
              <a:t> </a:t>
            </a:r>
            <a:r>
              <a:rPr lang="ru-RU" sz="2800" err="1">
                <a:latin typeface="Corbel"/>
                <a:ea typeface="+mn-lt"/>
                <a:cs typeface="+mn-lt"/>
              </a:rPr>
              <a:t>afterwards</a:t>
            </a:r>
            <a:r>
              <a:rPr lang="ru-RU" sz="2800" dirty="0">
                <a:latin typeface="Corbel"/>
                <a:ea typeface="+mn-lt"/>
                <a:cs typeface="+mn-lt"/>
              </a:rPr>
              <a:t>.</a:t>
            </a:r>
            <a:endParaRPr lang="ru-RU" sz="2800" dirty="0">
              <a:latin typeface="Corbel"/>
            </a:endParaRPr>
          </a:p>
          <a:p>
            <a:pPr marL="0" indent="0">
              <a:buNone/>
            </a:pPr>
            <a:r>
              <a:rPr lang="ru-RU" sz="2800" dirty="0">
                <a:latin typeface="Corbel"/>
                <a:ea typeface="+mn-lt"/>
                <a:cs typeface="+mn-lt"/>
              </a:rPr>
              <a:t>⦁    </a:t>
            </a:r>
            <a:r>
              <a:rPr lang="ru-RU" sz="2800" dirty="0" err="1">
                <a:latin typeface="Corbel"/>
                <a:ea typeface="+mn-lt"/>
                <a:cs typeface="+mn-lt"/>
              </a:rPr>
              <a:t>Kate</a:t>
            </a:r>
            <a:r>
              <a:rPr lang="ru-RU" sz="2800" dirty="0">
                <a:latin typeface="Corbel"/>
                <a:ea typeface="+mn-lt"/>
                <a:cs typeface="+mn-lt"/>
              </a:rPr>
              <a:t> </a:t>
            </a:r>
            <a:r>
              <a:rPr lang="ru-RU" sz="2800" dirty="0" err="1">
                <a:latin typeface="Corbel"/>
                <a:ea typeface="+mn-lt"/>
                <a:cs typeface="+mn-lt"/>
              </a:rPr>
              <a:t>wasn't</a:t>
            </a:r>
            <a:r>
              <a:rPr lang="ru-RU" sz="2800" dirty="0">
                <a:latin typeface="Corbel"/>
                <a:ea typeface="+mn-lt"/>
                <a:cs typeface="+mn-lt"/>
              </a:rPr>
              <a:t> </a:t>
            </a:r>
            <a:r>
              <a:rPr lang="ru-RU" sz="2800" dirty="0" err="1">
                <a:latin typeface="Corbel"/>
                <a:ea typeface="+mn-lt"/>
                <a:cs typeface="+mn-lt"/>
              </a:rPr>
              <a:t>at</a:t>
            </a:r>
            <a:r>
              <a:rPr lang="ru-RU" sz="2800" dirty="0">
                <a:latin typeface="Corbel"/>
                <a:ea typeface="+mn-lt"/>
                <a:cs typeface="+mn-lt"/>
              </a:rPr>
              <a:t> </a:t>
            </a:r>
            <a:r>
              <a:rPr lang="ru-RU" sz="2800" dirty="0" err="1">
                <a:latin typeface="Corbel"/>
                <a:ea typeface="+mn-lt"/>
                <a:cs typeface="+mn-lt"/>
              </a:rPr>
              <a:t>home</a:t>
            </a:r>
            <a:r>
              <a:rPr lang="ru-RU" sz="2800" dirty="0">
                <a:latin typeface="Corbel"/>
                <a:ea typeface="+mn-lt"/>
                <a:cs typeface="+mn-lt"/>
              </a:rPr>
              <a:t> </a:t>
            </a:r>
            <a:r>
              <a:rPr lang="ru-RU" sz="2800" dirty="0" err="1">
                <a:latin typeface="Corbel"/>
                <a:ea typeface="+mn-lt"/>
                <a:cs typeface="+mn-lt"/>
              </a:rPr>
              <a:t>when</a:t>
            </a:r>
            <a:r>
              <a:rPr lang="ru-RU" sz="2800" dirty="0">
                <a:latin typeface="Corbel"/>
                <a:ea typeface="+mn-lt"/>
                <a:cs typeface="+mn-lt"/>
              </a:rPr>
              <a:t> I </a:t>
            </a:r>
            <a:r>
              <a:rPr lang="ru-RU" sz="2800" dirty="0" err="1">
                <a:latin typeface="Corbel"/>
                <a:ea typeface="+mn-lt"/>
                <a:cs typeface="+mn-lt"/>
              </a:rPr>
              <a:t>phoned</a:t>
            </a:r>
            <a:r>
              <a:rPr lang="ru-RU" sz="2800" dirty="0">
                <a:latin typeface="Corbel"/>
                <a:ea typeface="+mn-lt"/>
                <a:cs typeface="+mn-lt"/>
              </a:rPr>
              <a:t>. </a:t>
            </a:r>
            <a:r>
              <a:rPr lang="ru-RU" sz="2800" dirty="0" err="1">
                <a:latin typeface="Corbel"/>
                <a:ea typeface="+mn-lt"/>
                <a:cs typeface="+mn-lt"/>
              </a:rPr>
              <a:t>She</a:t>
            </a:r>
            <a:r>
              <a:rPr lang="ru-RU" sz="2800" dirty="0">
                <a:latin typeface="Corbel"/>
                <a:ea typeface="+mn-lt"/>
                <a:cs typeface="+mn-lt"/>
              </a:rPr>
              <a:t> </a:t>
            </a:r>
            <a:r>
              <a:rPr lang="ru-RU" sz="2800" dirty="0" err="1">
                <a:latin typeface="Corbel"/>
                <a:ea typeface="+mn-lt"/>
                <a:cs typeface="+mn-lt"/>
              </a:rPr>
              <a:t>was</a:t>
            </a:r>
            <a:r>
              <a:rPr lang="ru-RU" sz="2800" dirty="0">
                <a:latin typeface="Corbel"/>
                <a:ea typeface="+mn-lt"/>
                <a:cs typeface="+mn-lt"/>
              </a:rPr>
              <a:t> </a:t>
            </a:r>
            <a:r>
              <a:rPr lang="ru-RU" sz="2800" dirty="0" err="1">
                <a:latin typeface="Corbel"/>
                <a:ea typeface="+mn-lt"/>
                <a:cs typeface="+mn-lt"/>
              </a:rPr>
              <a:t>at</a:t>
            </a:r>
            <a:r>
              <a:rPr lang="ru-RU" sz="2800" dirty="0">
                <a:latin typeface="Corbel"/>
                <a:ea typeface="+mn-lt"/>
                <a:cs typeface="+mn-lt"/>
              </a:rPr>
              <a:t> </a:t>
            </a:r>
            <a:r>
              <a:rPr lang="ru-RU" sz="2800" dirty="0" err="1">
                <a:latin typeface="Corbel"/>
                <a:ea typeface="+mn-lt"/>
                <a:cs typeface="+mn-lt"/>
              </a:rPr>
              <a:t>her</a:t>
            </a:r>
            <a:r>
              <a:rPr lang="ru-RU" sz="2800" dirty="0">
                <a:latin typeface="Corbel"/>
                <a:ea typeface="+mn-lt"/>
                <a:cs typeface="+mn-lt"/>
              </a:rPr>
              <a:t> </a:t>
            </a:r>
            <a:r>
              <a:rPr lang="ru-RU" sz="2800" dirty="0" err="1">
                <a:latin typeface="Corbel"/>
                <a:ea typeface="+mn-lt"/>
                <a:cs typeface="+mn-lt"/>
              </a:rPr>
              <a:t>mother's</a:t>
            </a:r>
            <a:r>
              <a:rPr lang="ru-RU" sz="2800" dirty="0">
                <a:latin typeface="Corbel"/>
                <a:ea typeface="+mn-lt"/>
                <a:cs typeface="+mn-lt"/>
              </a:rPr>
              <a:t> </a:t>
            </a:r>
            <a:r>
              <a:rPr lang="ru-RU" sz="2800" dirty="0" err="1">
                <a:latin typeface="Corbel"/>
                <a:ea typeface="+mn-lt"/>
                <a:cs typeface="+mn-lt"/>
              </a:rPr>
              <a:t>house</a:t>
            </a:r>
            <a:endParaRPr lang="ru-RU" sz="2800" dirty="0">
              <a:latin typeface="Corbel"/>
            </a:endParaRPr>
          </a:p>
          <a:p>
            <a:pPr marL="0" indent="0">
              <a:buNone/>
            </a:pPr>
            <a:endParaRPr lang="ru-RU" sz="2800" dirty="0">
              <a:latin typeface="Corbel"/>
            </a:endParaRPr>
          </a:p>
          <a:p>
            <a:pPr marL="0" indent="0">
              <a:buNone/>
            </a:pPr>
            <a:r>
              <a:rPr lang="ru-RU" sz="2800" dirty="0">
                <a:latin typeface="Corbel"/>
                <a:ea typeface="+mn-lt"/>
                <a:cs typeface="+mn-lt"/>
              </a:rPr>
              <a:t>⦁    A: </a:t>
            </a:r>
            <a:r>
              <a:rPr lang="ru-RU" sz="2800" dirty="0" err="1">
                <a:latin typeface="Corbel"/>
                <a:ea typeface="+mn-lt"/>
                <a:cs typeface="+mn-lt"/>
              </a:rPr>
              <a:t>Was</a:t>
            </a:r>
            <a:r>
              <a:rPr lang="ru-RU" sz="2800" dirty="0">
                <a:latin typeface="Corbel"/>
                <a:ea typeface="+mn-lt"/>
                <a:cs typeface="+mn-lt"/>
              </a:rPr>
              <a:t> </a:t>
            </a:r>
            <a:r>
              <a:rPr lang="ru-RU" sz="2800" dirty="0" err="1">
                <a:latin typeface="Corbel"/>
                <a:ea typeface="+mn-lt"/>
                <a:cs typeface="+mn-lt"/>
              </a:rPr>
              <a:t>Tom</a:t>
            </a:r>
            <a:r>
              <a:rPr lang="ru-RU" sz="2800" dirty="0">
                <a:latin typeface="Corbel"/>
                <a:ea typeface="+mn-lt"/>
                <a:cs typeface="+mn-lt"/>
              </a:rPr>
              <a:t> </a:t>
            </a:r>
            <a:r>
              <a:rPr lang="ru-RU" sz="2800" dirty="0" err="1">
                <a:latin typeface="Corbel"/>
                <a:ea typeface="+mn-lt"/>
                <a:cs typeface="+mn-lt"/>
              </a:rPr>
              <a:t>there</a:t>
            </a:r>
            <a:r>
              <a:rPr lang="ru-RU" sz="2800" dirty="0">
                <a:latin typeface="Corbel"/>
                <a:ea typeface="+mn-lt"/>
                <a:cs typeface="+mn-lt"/>
              </a:rPr>
              <a:t> </a:t>
            </a:r>
            <a:r>
              <a:rPr lang="ru-RU" sz="2800" dirty="0" err="1">
                <a:latin typeface="Corbel"/>
                <a:ea typeface="+mn-lt"/>
                <a:cs typeface="+mn-lt"/>
              </a:rPr>
              <a:t>when</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arrived</a:t>
            </a:r>
            <a:r>
              <a:rPr lang="ru-RU" sz="2800" dirty="0">
                <a:latin typeface="Corbel"/>
                <a:ea typeface="+mn-lt"/>
                <a:cs typeface="+mn-lt"/>
              </a:rPr>
              <a:t>? </a:t>
            </a:r>
            <a:endParaRPr lang="ru-RU" sz="2800" dirty="0">
              <a:latin typeface="Corbel"/>
            </a:endParaRPr>
          </a:p>
          <a:p>
            <a:pPr marL="0" indent="0">
              <a:buNone/>
            </a:pPr>
            <a:r>
              <a:rPr lang="ru-RU" sz="2800" dirty="0">
                <a:latin typeface="Corbel"/>
                <a:ea typeface="+mn-lt"/>
                <a:cs typeface="+mn-lt"/>
              </a:rPr>
              <a:t>            B: No, </a:t>
            </a:r>
            <a:r>
              <a:rPr lang="ru-RU" sz="2800" err="1">
                <a:latin typeface="Corbel"/>
                <a:ea typeface="+mn-lt"/>
                <a:cs typeface="+mn-lt"/>
              </a:rPr>
              <a:t>he</a:t>
            </a:r>
            <a:r>
              <a:rPr lang="ru-RU" sz="2800" dirty="0">
                <a:latin typeface="Corbel"/>
                <a:ea typeface="+mn-lt"/>
                <a:cs typeface="+mn-lt"/>
              </a:rPr>
              <a:t> </a:t>
            </a:r>
            <a:r>
              <a:rPr lang="ru-RU" sz="2800" err="1">
                <a:latin typeface="Corbel"/>
                <a:ea typeface="+mn-lt"/>
                <a:cs typeface="+mn-lt"/>
              </a:rPr>
              <a:t>had</a:t>
            </a:r>
            <a:r>
              <a:rPr lang="ru-RU" sz="2800" dirty="0">
                <a:latin typeface="Corbel"/>
                <a:ea typeface="+mn-lt"/>
                <a:cs typeface="+mn-lt"/>
              </a:rPr>
              <a:t> </a:t>
            </a:r>
            <a:r>
              <a:rPr lang="ru-RU" sz="2800" err="1">
                <a:latin typeface="Corbel"/>
                <a:ea typeface="+mn-lt"/>
                <a:cs typeface="+mn-lt"/>
              </a:rPr>
              <a:t>already</a:t>
            </a:r>
            <a:r>
              <a:rPr lang="ru-RU" sz="2800" dirty="0">
                <a:latin typeface="Corbel"/>
                <a:ea typeface="+mn-lt"/>
                <a:cs typeface="+mn-lt"/>
              </a:rPr>
              <a:t> </a:t>
            </a:r>
            <a:r>
              <a:rPr lang="ru-RU" sz="2800" err="1">
                <a:latin typeface="Corbel"/>
                <a:ea typeface="+mn-lt"/>
                <a:cs typeface="+mn-lt"/>
              </a:rPr>
              <a:t>left</a:t>
            </a:r>
            <a:r>
              <a:rPr lang="ru-RU" sz="2800" dirty="0">
                <a:latin typeface="Corbel"/>
                <a:ea typeface="+mn-lt"/>
                <a:cs typeface="+mn-lt"/>
              </a:rPr>
              <a:t>.</a:t>
            </a:r>
            <a:endParaRPr lang="ru-RU" sz="2800" dirty="0">
              <a:latin typeface="Corbel"/>
            </a:endParaRPr>
          </a:p>
          <a:p>
            <a:pPr marL="0" indent="0">
              <a:buNone/>
            </a:pPr>
            <a:r>
              <a:rPr lang="ru-RU" sz="2800" dirty="0">
                <a:latin typeface="Corbel"/>
                <a:ea typeface="+mn-lt"/>
                <a:cs typeface="+mn-lt"/>
              </a:rPr>
              <a:t>⦁    </a:t>
            </a:r>
            <a:r>
              <a:rPr lang="ru-RU" sz="2800" err="1">
                <a:latin typeface="Corbel"/>
                <a:ea typeface="+mn-lt"/>
                <a:cs typeface="+mn-lt"/>
              </a:rPr>
              <a:t>Kate</a:t>
            </a:r>
            <a:r>
              <a:rPr lang="ru-RU" sz="2800" dirty="0">
                <a:latin typeface="Corbel"/>
                <a:ea typeface="+mn-lt"/>
                <a:cs typeface="+mn-lt"/>
              </a:rPr>
              <a:t> </a:t>
            </a:r>
            <a:r>
              <a:rPr lang="ru-RU" sz="2800" err="1">
                <a:latin typeface="Corbel"/>
                <a:ea typeface="+mn-lt"/>
                <a:cs typeface="+mn-lt"/>
              </a:rPr>
              <a:t>had</a:t>
            </a:r>
            <a:r>
              <a:rPr lang="ru-RU" sz="2800" dirty="0">
                <a:latin typeface="Corbel"/>
                <a:ea typeface="+mn-lt"/>
                <a:cs typeface="+mn-lt"/>
              </a:rPr>
              <a:t> </a:t>
            </a:r>
            <a:r>
              <a:rPr lang="ru-RU" sz="2800" err="1">
                <a:latin typeface="Corbel"/>
                <a:ea typeface="+mn-lt"/>
                <a:cs typeface="+mn-lt"/>
              </a:rPr>
              <a:t>just</a:t>
            </a:r>
            <a:r>
              <a:rPr lang="ru-RU" sz="2800" dirty="0">
                <a:latin typeface="Corbel"/>
                <a:ea typeface="+mn-lt"/>
                <a:cs typeface="+mn-lt"/>
              </a:rPr>
              <a:t> </a:t>
            </a:r>
            <a:r>
              <a:rPr lang="ru-RU" sz="2800" err="1">
                <a:latin typeface="Corbel"/>
                <a:ea typeface="+mn-lt"/>
                <a:cs typeface="+mn-lt"/>
              </a:rPr>
              <a:t>got</a:t>
            </a:r>
            <a:r>
              <a:rPr lang="ru-RU" sz="2800" dirty="0">
                <a:latin typeface="Corbel"/>
                <a:ea typeface="+mn-lt"/>
                <a:cs typeface="+mn-lt"/>
              </a:rPr>
              <a:t> </a:t>
            </a:r>
            <a:r>
              <a:rPr lang="ru-RU" sz="2800" err="1">
                <a:latin typeface="Corbel"/>
                <a:ea typeface="+mn-lt"/>
                <a:cs typeface="+mn-lt"/>
              </a:rPr>
              <a:t>home</a:t>
            </a: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I </a:t>
            </a:r>
            <a:r>
              <a:rPr lang="ru-RU" sz="2800" err="1">
                <a:latin typeface="Corbel"/>
                <a:ea typeface="+mn-lt"/>
                <a:cs typeface="+mn-lt"/>
              </a:rPr>
              <a:t>phoned</a:t>
            </a:r>
            <a:r>
              <a:rPr lang="ru-RU" sz="2800" dirty="0">
                <a:latin typeface="Corbel"/>
                <a:ea typeface="+mn-lt"/>
                <a:cs typeface="+mn-lt"/>
              </a:rPr>
              <a:t>. </a:t>
            </a:r>
            <a:r>
              <a:rPr lang="ru-RU" sz="2800" err="1">
                <a:latin typeface="Corbel"/>
                <a:ea typeface="+mn-lt"/>
                <a:cs typeface="+mn-lt"/>
              </a:rPr>
              <a:t>She</a:t>
            </a:r>
            <a:r>
              <a:rPr lang="ru-RU" sz="2800" dirty="0">
                <a:latin typeface="Corbel"/>
                <a:ea typeface="+mn-lt"/>
                <a:cs typeface="+mn-lt"/>
              </a:rPr>
              <a:t> </a:t>
            </a:r>
            <a:r>
              <a:rPr lang="ru-RU" sz="2800" err="1">
                <a:latin typeface="Corbel"/>
                <a:ea typeface="+mn-lt"/>
                <a:cs typeface="+mn-lt"/>
              </a:rPr>
              <a:t>had</a:t>
            </a:r>
            <a:r>
              <a:rPr lang="ru-RU" sz="2800" dirty="0">
                <a:latin typeface="Corbel"/>
                <a:ea typeface="+mn-lt"/>
                <a:cs typeface="+mn-lt"/>
              </a:rPr>
              <a:t> </a:t>
            </a:r>
            <a:r>
              <a:rPr lang="ru-RU" sz="2800" err="1">
                <a:latin typeface="Corbel"/>
                <a:ea typeface="+mn-lt"/>
                <a:cs typeface="+mn-lt"/>
              </a:rPr>
              <a:t>been</a:t>
            </a: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her</a:t>
            </a:r>
            <a:r>
              <a:rPr lang="ru-RU" sz="2800" dirty="0">
                <a:latin typeface="Corbel"/>
                <a:ea typeface="+mn-lt"/>
                <a:cs typeface="+mn-lt"/>
              </a:rPr>
              <a:t> </a:t>
            </a:r>
            <a:r>
              <a:rPr lang="ru-RU" sz="2800" err="1">
                <a:latin typeface="Corbel"/>
                <a:ea typeface="+mn-lt"/>
                <a:cs typeface="+mn-lt"/>
              </a:rPr>
              <a:t>mother's</a:t>
            </a:r>
            <a:r>
              <a:rPr lang="ru-RU" sz="2800" dirty="0">
                <a:latin typeface="Corbel"/>
                <a:ea typeface="+mn-lt"/>
                <a:cs typeface="+mn-lt"/>
              </a:rPr>
              <a:t> </a:t>
            </a:r>
            <a:r>
              <a:rPr lang="ru-RU" sz="2800" err="1">
                <a:latin typeface="Corbel"/>
                <a:ea typeface="+mn-lt"/>
                <a:cs typeface="+mn-lt"/>
              </a:rPr>
              <a:t>house</a:t>
            </a:r>
            <a:endParaRPr lang="ru-RU" sz="2800" dirty="0" err="1">
              <a:latin typeface="Corbel" panose="020B0503020204020204" pitchFamily="34" charset="0"/>
            </a:endParaRPr>
          </a:p>
          <a:p>
            <a:endParaRPr lang="ru-RU" dirty="0">
              <a:latin typeface="Corbel"/>
            </a:endParaRPr>
          </a:p>
        </p:txBody>
      </p:sp>
    </p:spTree>
    <p:extLst>
      <p:ext uri="{BB962C8B-B14F-4D97-AF65-F5344CB8AC3E}">
        <p14:creationId xmlns:p14="http://schemas.microsoft.com/office/powerpoint/2010/main" val="61074347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FC675EB-729F-6996-5153-B0F275031A94}"/>
              </a:ext>
            </a:extLst>
          </p:cNvPr>
          <p:cNvSpPr>
            <a:spLocks noGrp="1"/>
          </p:cNvSpPr>
          <p:nvPr>
            <p:ph type="title"/>
          </p:nvPr>
        </p:nvSpPr>
        <p:spPr>
          <a:xfrm>
            <a:off x="1319045" y="98783"/>
            <a:ext cx="10131182" cy="2158538"/>
          </a:xfrm>
        </p:spPr>
        <p:txBody>
          <a:bodyPr>
            <a:normAutofit fontScale="90000"/>
          </a:bodyPr>
          <a:lstStyle/>
          <a:p>
            <a:br>
              <a:rPr lang="ru-RU" dirty="0">
                <a:latin typeface="Calibri"/>
                <a:ea typeface="Calibri"/>
                <a:cs typeface="Calibri"/>
              </a:rPr>
            </a:br>
            <a:r>
              <a:rPr lang="ru-RU" dirty="0">
                <a:latin typeface="Calibri"/>
                <a:ea typeface="Calibri"/>
                <a:cs typeface="Calibri"/>
              </a:rPr>
              <a:t> </a:t>
            </a:r>
            <a:r>
              <a:rPr lang="ru-RU" dirty="0" err="1">
                <a:latin typeface="Calibri"/>
                <a:ea typeface="Calibri"/>
                <a:cs typeface="Calibri"/>
              </a:rPr>
              <a:t>Read</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translate</a:t>
            </a:r>
            <a:r>
              <a:rPr lang="ru-RU" dirty="0">
                <a:latin typeface="Calibri"/>
                <a:ea typeface="Calibri"/>
                <a:cs typeface="Calibri"/>
              </a:rPr>
              <a:t> </a:t>
            </a:r>
            <a:r>
              <a:rPr lang="ru-RU" dirty="0" err="1">
                <a:latin typeface="Calibri"/>
                <a:ea typeface="Calibri"/>
                <a:cs typeface="Calibri"/>
              </a:rPr>
              <a:t>into</a:t>
            </a:r>
            <a:r>
              <a:rPr lang="ru-RU" dirty="0">
                <a:latin typeface="Calibri"/>
                <a:ea typeface="Calibri"/>
                <a:cs typeface="Calibri"/>
              </a:rPr>
              <a:t> </a:t>
            </a:r>
            <a:r>
              <a:rPr lang="ru-RU" dirty="0" err="1">
                <a:latin typeface="Calibri"/>
                <a:ea typeface="Calibri"/>
                <a:cs typeface="Calibri"/>
              </a:rPr>
              <a:t>Ukrainian</a:t>
            </a:r>
            <a:r>
              <a:rPr lang="ru-RU" dirty="0">
                <a:latin typeface="Calibri"/>
                <a:ea typeface="Calibri"/>
                <a:cs typeface="Calibri"/>
              </a:rPr>
              <a:t> </a:t>
            </a:r>
            <a:r>
              <a:rPr lang="ru-RU" dirty="0" err="1">
                <a:latin typeface="Calibri"/>
                <a:ea typeface="Calibri"/>
                <a:cs typeface="Calibri"/>
              </a:rPr>
              <a:t>in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written</a:t>
            </a:r>
            <a:r>
              <a:rPr lang="ru-RU" dirty="0">
                <a:latin typeface="Calibri"/>
                <a:ea typeface="Calibri"/>
                <a:cs typeface="Calibri"/>
              </a:rPr>
              <a:t> </a:t>
            </a:r>
            <a:r>
              <a:rPr lang="ru-RU" dirty="0" err="1">
                <a:latin typeface="Calibri"/>
                <a:ea typeface="Calibri"/>
                <a:cs typeface="Calibri"/>
              </a:rPr>
              <a:t>form</a:t>
            </a:r>
            <a:r>
              <a:rPr lang="ru-RU" dirty="0">
                <a:latin typeface="Calibri"/>
                <a:ea typeface="Calibri"/>
                <a:cs typeface="Calibri"/>
              </a:rPr>
              <a:t>.</a:t>
            </a:r>
            <a:endParaRPr lang="ru-RU">
              <a:latin typeface="Calibri"/>
              <a:ea typeface="Calibri"/>
              <a:cs typeface="Calibri"/>
            </a:endParaRPr>
          </a:p>
          <a:p>
            <a:r>
              <a:rPr lang="ru-RU" dirty="0">
                <a:latin typeface="Calibri"/>
                <a:ea typeface="Calibri"/>
                <a:cs typeface="Calibri"/>
              </a:rPr>
              <a:t> </a:t>
            </a:r>
            <a:r>
              <a:rPr lang="ru-RU" err="1">
                <a:latin typeface="Calibri"/>
                <a:ea typeface="Calibri"/>
                <a:cs typeface="Calibri"/>
              </a:rPr>
              <a:t>Learn</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new</a:t>
            </a:r>
            <a:r>
              <a:rPr lang="ru-RU" dirty="0">
                <a:latin typeface="Calibri"/>
                <a:ea typeface="Calibri"/>
                <a:cs typeface="Calibri"/>
              </a:rPr>
              <a:t> </a:t>
            </a:r>
            <a:r>
              <a:rPr lang="ru-RU" err="1">
                <a:latin typeface="Calibri"/>
                <a:ea typeface="Calibri"/>
                <a:cs typeface="Calibri"/>
              </a:rPr>
              <a:t>words</a:t>
            </a:r>
            <a:r>
              <a:rPr lang="ru-RU" dirty="0">
                <a:latin typeface="Calibri"/>
                <a:ea typeface="Calibri"/>
                <a:cs typeface="Calibri"/>
              </a:rPr>
              <a:t> </a:t>
            </a:r>
            <a:r>
              <a:rPr lang="ru-RU" err="1">
                <a:latin typeface="Calibri"/>
                <a:ea typeface="Calibri"/>
                <a:cs typeface="Calibri"/>
              </a:rPr>
              <a:t>and</a:t>
            </a:r>
            <a:r>
              <a:rPr lang="ru-RU" dirty="0">
                <a:latin typeface="Calibri"/>
                <a:ea typeface="Calibri"/>
                <a:cs typeface="Calibri"/>
              </a:rPr>
              <a:t> </a:t>
            </a:r>
            <a:r>
              <a:rPr lang="ru-RU" err="1">
                <a:latin typeface="Calibri"/>
                <a:ea typeface="Calibri"/>
                <a:cs typeface="Calibri"/>
              </a:rPr>
              <a:t>word</a:t>
            </a:r>
            <a:r>
              <a:rPr lang="ru-RU" dirty="0">
                <a:latin typeface="Calibri"/>
                <a:ea typeface="Calibri"/>
                <a:cs typeface="Calibri"/>
              </a:rPr>
              <a:t> </a:t>
            </a:r>
            <a:r>
              <a:rPr lang="ru-RU" err="1">
                <a:latin typeface="Calibri"/>
                <a:ea typeface="Calibri"/>
                <a:cs typeface="Calibri"/>
              </a:rPr>
              <a:t>combinations</a:t>
            </a:r>
            <a:r>
              <a:rPr lang="ru-RU" dirty="0">
                <a:latin typeface="Calibri"/>
                <a:ea typeface="Calibri"/>
                <a:cs typeface="Calibri"/>
              </a:rPr>
              <a:t>.</a:t>
            </a:r>
            <a:endParaRPr lang="ru-RU" dirty="0">
              <a:latin typeface="Calibri"/>
            </a:endParaRPr>
          </a:p>
          <a:p>
            <a:r>
              <a:rPr lang="ru-RU" dirty="0">
                <a:latin typeface="Calibri"/>
                <a:ea typeface="Calibri"/>
                <a:cs typeface="Calibri"/>
              </a:rPr>
              <a:t> </a:t>
            </a:r>
            <a:r>
              <a:rPr lang="ru-RU" dirty="0" err="1">
                <a:latin typeface="Calibri"/>
                <a:ea typeface="Calibri"/>
                <a:cs typeface="Calibri"/>
              </a:rPr>
              <a:t>Make</a:t>
            </a:r>
            <a:r>
              <a:rPr lang="ru-RU" dirty="0">
                <a:latin typeface="Calibri"/>
                <a:ea typeface="Calibri"/>
                <a:cs typeface="Calibri"/>
              </a:rPr>
              <a:t> </a:t>
            </a:r>
            <a:r>
              <a:rPr lang="ru-RU" dirty="0" err="1">
                <a:latin typeface="Calibri"/>
                <a:ea typeface="Calibri"/>
                <a:cs typeface="Calibri"/>
              </a:rPr>
              <a:t>summery</a:t>
            </a:r>
            <a:r>
              <a:rPr lang="ru-RU" dirty="0">
                <a:latin typeface="Calibri"/>
                <a:ea typeface="Calibri"/>
                <a:cs typeface="Calibri"/>
              </a:rPr>
              <a:t> </a:t>
            </a:r>
            <a:r>
              <a:rPr lang="ru-RU" dirty="0" err="1">
                <a:latin typeface="Calibri"/>
                <a:ea typeface="Calibri"/>
                <a:cs typeface="Calibri"/>
              </a:rPr>
              <a:t>of</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 </a:t>
            </a:r>
            <a:r>
              <a:rPr lang="ru-RU" dirty="0" err="1">
                <a:latin typeface="Calibri"/>
                <a:ea typeface="Calibri"/>
                <a:cs typeface="Calibri"/>
              </a:rPr>
              <a:t>in</a:t>
            </a:r>
            <a:r>
              <a:rPr lang="ru-RU" dirty="0">
                <a:latin typeface="Calibri"/>
                <a:ea typeface="Calibri"/>
                <a:cs typeface="Calibri"/>
              </a:rPr>
              <a:t> English.</a:t>
            </a:r>
            <a:br>
              <a:rPr lang="ru-RU" dirty="0">
                <a:latin typeface="Calibri"/>
                <a:ea typeface="Calibri"/>
                <a:cs typeface="Calibri"/>
              </a:rPr>
            </a:br>
            <a:r>
              <a:rPr lang="ru-RU" dirty="0">
                <a:latin typeface="Calibri"/>
                <a:ea typeface="Calibri"/>
                <a:cs typeface="Calibri"/>
              </a:rPr>
              <a:t>   </a:t>
            </a:r>
            <a:r>
              <a:rPr lang="ru-RU" dirty="0" err="1">
                <a:latin typeface="Calibri"/>
                <a:ea typeface="Calibri"/>
                <a:cs typeface="Calibri"/>
              </a:rPr>
              <a:t>Make</a:t>
            </a:r>
            <a:r>
              <a:rPr lang="ru-RU" dirty="0">
                <a:latin typeface="Calibri"/>
                <a:ea typeface="Calibri"/>
                <a:cs typeface="Calibri"/>
              </a:rPr>
              <a:t> </a:t>
            </a:r>
            <a:r>
              <a:rPr lang="ru-RU" dirty="0" err="1">
                <a:latin typeface="Calibri"/>
                <a:ea typeface="Calibri"/>
                <a:cs typeface="Calibri"/>
              </a:rPr>
              <a:t>some</a:t>
            </a:r>
            <a:r>
              <a:rPr lang="ru-RU" dirty="0">
                <a:latin typeface="Calibri"/>
                <a:ea typeface="Calibri"/>
                <a:cs typeface="Calibri"/>
              </a:rPr>
              <a:t> </a:t>
            </a:r>
            <a:r>
              <a:rPr lang="ru-RU" dirty="0" err="1">
                <a:latin typeface="Calibri"/>
                <a:ea typeface="Calibri"/>
                <a:cs typeface="Calibri"/>
              </a:rPr>
              <a:t>questions</a:t>
            </a:r>
            <a:r>
              <a:rPr lang="ru-RU" dirty="0">
                <a:latin typeface="Calibri"/>
                <a:ea typeface="Calibri"/>
                <a:cs typeface="Calibri"/>
              </a:rPr>
              <a:t> </a:t>
            </a:r>
            <a:r>
              <a:rPr lang="ru-RU" dirty="0" err="1">
                <a:latin typeface="Calibri"/>
                <a:ea typeface="Calibri"/>
                <a:cs typeface="Calibri"/>
              </a:rPr>
              <a:t>on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a:t>
            </a:r>
            <a:endParaRPr lang="ru-RU" dirty="0">
              <a:latin typeface="Calibri"/>
            </a:endParaRPr>
          </a:p>
          <a:p>
            <a:endParaRPr lang="ru-RU" dirty="0">
              <a:ea typeface="Calibri"/>
              <a:cs typeface="Calibri"/>
            </a:endParaRPr>
          </a:p>
        </p:txBody>
      </p:sp>
      <p:sp>
        <p:nvSpPr>
          <p:cNvPr id="3" name="Объект 2">
            <a:extLst>
              <a:ext uri="{FF2B5EF4-FFF2-40B4-BE49-F238E27FC236}">
                <a16:creationId xmlns:a16="http://schemas.microsoft.com/office/drawing/2014/main" id="{EC133781-DFE7-2549-388A-7576F4E66788}"/>
              </a:ext>
            </a:extLst>
          </p:cNvPr>
          <p:cNvSpPr>
            <a:spLocks noGrp="1"/>
          </p:cNvSpPr>
          <p:nvPr>
            <p:ph idx="1"/>
          </p:nvPr>
        </p:nvSpPr>
        <p:spPr>
          <a:xfrm>
            <a:off x="141409" y="2418681"/>
            <a:ext cx="11886091" cy="4360436"/>
          </a:xfrm>
        </p:spPr>
        <p:txBody>
          <a:bodyPr vert="horz" lIns="91440" tIns="45720" rIns="91440" bIns="45720" rtlCol="0" anchor="t">
            <a:normAutofit/>
          </a:bodyPr>
          <a:lstStyle/>
          <a:p>
            <a:pPr marL="0" indent="0">
              <a:buNone/>
            </a:pPr>
            <a:r>
              <a:rPr lang="ru-RU" sz="2000" err="1">
                <a:latin typeface="Corbel"/>
                <a:ea typeface="+mn-lt"/>
                <a:cs typeface="+mn-lt"/>
              </a:rPr>
              <a:t>Montreal’s</a:t>
            </a:r>
            <a:r>
              <a:rPr lang="ru-RU" sz="2000" dirty="0">
                <a:latin typeface="Corbel"/>
                <a:ea typeface="+mn-lt"/>
                <a:cs typeface="+mn-lt"/>
              </a:rPr>
              <a:t> </a:t>
            </a:r>
            <a:r>
              <a:rPr lang="ru-RU" sz="2000" err="1">
                <a:latin typeface="Corbel"/>
                <a:ea typeface="+mn-lt"/>
                <a:cs typeface="+mn-lt"/>
              </a:rPr>
              <a:t>reputation</a:t>
            </a:r>
            <a:r>
              <a:rPr lang="ru-RU" sz="2000" dirty="0">
                <a:latin typeface="Corbel"/>
                <a:ea typeface="+mn-lt"/>
                <a:cs typeface="+mn-lt"/>
              </a:rPr>
              <a:t> </a:t>
            </a:r>
            <a:r>
              <a:rPr lang="ru-RU" sz="2000" err="1">
                <a:latin typeface="Corbel"/>
                <a:ea typeface="+mn-lt"/>
                <a:cs typeface="+mn-lt"/>
              </a:rPr>
              <a:t>for</a:t>
            </a:r>
            <a:r>
              <a:rPr lang="ru-RU" sz="2000" dirty="0">
                <a:latin typeface="Corbel"/>
                <a:ea typeface="+mn-lt"/>
                <a:cs typeface="+mn-lt"/>
              </a:rPr>
              <a:t> </a:t>
            </a:r>
            <a:r>
              <a:rPr lang="ru-RU" sz="2000" err="1">
                <a:latin typeface="Corbel"/>
                <a:ea typeface="+mn-lt"/>
                <a:cs typeface="+mn-lt"/>
              </a:rPr>
              <a:t>its</a:t>
            </a:r>
            <a:r>
              <a:rPr lang="ru-RU" sz="2000">
                <a:latin typeface="Corbel"/>
                <a:ea typeface="+mn-lt"/>
                <a:cs typeface="+mn-lt"/>
              </a:rPr>
              <a:t> </a:t>
            </a:r>
            <a:r>
              <a:rPr lang="ru-RU" sz="2000" err="1">
                <a:latin typeface="Corbel"/>
                <a:ea typeface="+mn-lt"/>
                <a:cs typeface="+mn-lt"/>
              </a:rPr>
              <a:t>academic</a:t>
            </a:r>
            <a:r>
              <a:rPr lang="ru-RU" sz="2000">
                <a:latin typeface="Corbel"/>
                <a:ea typeface="+mn-lt"/>
                <a:cs typeface="+mn-lt"/>
              </a:rPr>
              <a:t> </a:t>
            </a:r>
            <a:r>
              <a:rPr lang="ru-RU" sz="2000" err="1">
                <a:latin typeface="Corbel"/>
                <a:ea typeface="+mn-lt"/>
                <a:cs typeface="+mn-lt"/>
              </a:rPr>
              <a:t>education</a:t>
            </a:r>
            <a:r>
              <a:rPr lang="ru-RU" sz="2000">
                <a:latin typeface="Corbel"/>
                <a:ea typeface="+mn-lt"/>
                <a:cs typeface="+mn-lt"/>
              </a:rPr>
              <a:t>, </a:t>
            </a:r>
            <a:r>
              <a:rPr lang="ru-RU" sz="2000" err="1">
                <a:latin typeface="Corbel"/>
                <a:ea typeface="+mn-lt"/>
                <a:cs typeface="+mn-lt"/>
              </a:rPr>
              <a:t>outstanding</a:t>
            </a:r>
            <a:r>
              <a:rPr lang="ru-RU" sz="2000">
                <a:latin typeface="Corbel"/>
                <a:ea typeface="+mn-lt"/>
                <a:cs typeface="+mn-lt"/>
              </a:rPr>
              <a:t> </a:t>
            </a:r>
            <a:r>
              <a:rPr lang="ru-RU" sz="2000" err="1">
                <a:latin typeface="Corbel"/>
                <a:ea typeface="+mn-lt"/>
                <a:cs typeface="+mn-lt"/>
              </a:rPr>
              <a:t>quality</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life</a:t>
            </a:r>
            <a:r>
              <a:rPr lang="ru-RU" sz="2000">
                <a:latin typeface="Corbel"/>
                <a:ea typeface="+mn-lt"/>
                <a:cs typeface="+mn-lt"/>
              </a:rPr>
              <a:t>, </a:t>
            </a:r>
            <a:r>
              <a:rPr lang="ru-RU" sz="2000" err="1">
                <a:latin typeface="Corbel"/>
                <a:ea typeface="+mn-lt"/>
                <a:cs typeface="+mn-lt"/>
              </a:rPr>
              <a:t>multicultural</a:t>
            </a:r>
            <a:r>
              <a:rPr lang="ru-RU" sz="2000">
                <a:latin typeface="Corbel"/>
                <a:ea typeface="+mn-lt"/>
                <a:cs typeface="+mn-lt"/>
              </a:rPr>
              <a:t> </a:t>
            </a:r>
            <a:r>
              <a:rPr lang="ru-RU" sz="2000" err="1">
                <a:latin typeface="Corbel"/>
                <a:ea typeface="+mn-lt"/>
                <a:cs typeface="+mn-lt"/>
              </a:rPr>
              <a:t>environment</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energetic</a:t>
            </a:r>
            <a:r>
              <a:rPr lang="ru-RU" sz="2000">
                <a:latin typeface="Corbel"/>
                <a:ea typeface="+mn-lt"/>
                <a:cs typeface="+mn-lt"/>
              </a:rPr>
              <a:t> </a:t>
            </a:r>
            <a:r>
              <a:rPr lang="ru-RU" sz="2000" err="1">
                <a:latin typeface="Corbel"/>
                <a:ea typeface="+mn-lt"/>
                <a:cs typeface="+mn-lt"/>
              </a:rPr>
              <a:t>vibe</a:t>
            </a:r>
            <a:r>
              <a:rPr lang="ru-RU" sz="2000">
                <a:latin typeface="Corbel"/>
                <a:ea typeface="+mn-lt"/>
                <a:cs typeface="+mn-lt"/>
              </a:rPr>
              <a:t> </a:t>
            </a:r>
            <a:r>
              <a:rPr lang="ru-RU" sz="2000" err="1">
                <a:latin typeface="Corbel"/>
                <a:ea typeface="+mn-lt"/>
                <a:cs typeface="+mn-lt"/>
              </a:rPr>
              <a:t>attracts</a:t>
            </a:r>
            <a:r>
              <a:rPr lang="ru-RU" sz="2000">
                <a:latin typeface="Corbel"/>
                <a:ea typeface="+mn-lt"/>
                <a:cs typeface="+mn-lt"/>
              </a:rPr>
              <a:t> </a:t>
            </a:r>
            <a:r>
              <a:rPr lang="ru-RU" sz="2000" err="1">
                <a:latin typeface="Corbel"/>
                <a:ea typeface="+mn-lt"/>
                <a:cs typeface="+mn-lt"/>
              </a:rPr>
              <a:t>each</a:t>
            </a:r>
            <a:r>
              <a:rPr lang="ru-RU" sz="2000">
                <a:latin typeface="Corbel"/>
                <a:ea typeface="+mn-lt"/>
                <a:cs typeface="+mn-lt"/>
              </a:rPr>
              <a:t> </a:t>
            </a:r>
            <a:r>
              <a:rPr lang="ru-RU" sz="2000" err="1">
                <a:latin typeface="Corbel"/>
                <a:ea typeface="+mn-lt"/>
                <a:cs typeface="+mn-lt"/>
              </a:rPr>
              <a:t>year</a:t>
            </a:r>
            <a:r>
              <a:rPr lang="ru-RU" sz="2000">
                <a:latin typeface="Corbel"/>
                <a:ea typeface="+mn-lt"/>
                <a:cs typeface="+mn-lt"/>
              </a:rPr>
              <a:t> a </a:t>
            </a:r>
            <a:r>
              <a:rPr lang="ru-RU" sz="2000" err="1">
                <a:latin typeface="Corbel"/>
                <a:ea typeface="+mn-lt"/>
                <a:cs typeface="+mn-lt"/>
              </a:rPr>
              <a:t>large</a:t>
            </a:r>
            <a:r>
              <a:rPr lang="ru-RU" sz="2000">
                <a:latin typeface="Corbel"/>
                <a:ea typeface="+mn-lt"/>
                <a:cs typeface="+mn-lt"/>
              </a:rPr>
              <a:t> </a:t>
            </a:r>
            <a:r>
              <a:rPr lang="ru-RU" sz="2000" err="1">
                <a:latin typeface="Corbel"/>
                <a:ea typeface="+mn-lt"/>
                <a:cs typeface="+mn-lt"/>
              </a:rPr>
              <a:t>international</a:t>
            </a:r>
            <a:r>
              <a:rPr lang="ru-RU" sz="2000">
                <a:latin typeface="Corbel"/>
                <a:ea typeface="+mn-lt"/>
                <a:cs typeface="+mn-lt"/>
              </a:rPr>
              <a:t> </a:t>
            </a:r>
            <a:r>
              <a:rPr lang="ru-RU" sz="2000" err="1">
                <a:latin typeface="Corbel"/>
                <a:ea typeface="+mn-lt"/>
                <a:cs typeface="+mn-lt"/>
              </a:rPr>
              <a:t>student</a:t>
            </a:r>
            <a:r>
              <a:rPr lang="ru-RU" sz="2000">
                <a:latin typeface="Corbel"/>
                <a:ea typeface="+mn-lt"/>
                <a:cs typeface="+mn-lt"/>
              </a:rPr>
              <a:t> </a:t>
            </a:r>
            <a:r>
              <a:rPr lang="ru-RU" sz="2000" err="1">
                <a:latin typeface="Corbel"/>
                <a:ea typeface="+mn-lt"/>
                <a:cs typeface="+mn-lt"/>
              </a:rPr>
              <a:t>population</a:t>
            </a:r>
            <a:r>
              <a:rPr lang="ru-RU" sz="2000">
                <a:latin typeface="Corbel"/>
                <a:ea typeface="+mn-lt"/>
                <a:cs typeface="+mn-lt"/>
              </a:rPr>
              <a:t>. </a:t>
            </a:r>
            <a:r>
              <a:rPr lang="ru-RU" sz="2000" err="1">
                <a:latin typeface="Corbel"/>
                <a:ea typeface="+mn-lt"/>
                <a:cs typeface="+mn-lt"/>
              </a:rPr>
              <a:t>Illustrating</a:t>
            </a:r>
            <a:r>
              <a:rPr lang="ru-RU" sz="2000">
                <a:latin typeface="Corbel"/>
                <a:ea typeface="+mn-lt"/>
                <a:cs typeface="+mn-lt"/>
              </a:rPr>
              <a:t> </a:t>
            </a:r>
            <a:r>
              <a:rPr lang="ru-RU" sz="2000" err="1">
                <a:latin typeface="Corbel"/>
                <a:ea typeface="+mn-lt"/>
                <a:cs typeface="+mn-lt"/>
              </a:rPr>
              <a:t>cosmopolitan</a:t>
            </a:r>
            <a:r>
              <a:rPr lang="ru-RU" sz="2000">
                <a:latin typeface="Corbel"/>
                <a:ea typeface="+mn-lt"/>
                <a:cs typeface="+mn-lt"/>
              </a:rPr>
              <a:t> </a:t>
            </a:r>
            <a:r>
              <a:rPr lang="ru-RU" sz="2000" err="1">
                <a:latin typeface="Corbel"/>
                <a:ea typeface="+mn-lt"/>
                <a:cs typeface="+mn-lt"/>
              </a:rPr>
              <a:t>cultural</a:t>
            </a:r>
            <a:r>
              <a:rPr lang="ru-RU" sz="2000">
                <a:latin typeface="Corbel"/>
                <a:ea typeface="+mn-lt"/>
                <a:cs typeface="+mn-lt"/>
              </a:rPr>
              <a:t> </a:t>
            </a:r>
            <a:r>
              <a:rPr lang="ru-RU" sz="2000" err="1">
                <a:latin typeface="Corbel"/>
                <a:ea typeface="+mn-lt"/>
                <a:cs typeface="+mn-lt"/>
              </a:rPr>
              <a:t>mosaic</a:t>
            </a:r>
            <a:r>
              <a:rPr lang="ru-RU" sz="2000">
                <a:latin typeface="Corbel"/>
                <a:ea typeface="+mn-lt"/>
                <a:cs typeface="+mn-lt"/>
              </a:rPr>
              <a:t>, </a:t>
            </a:r>
            <a:r>
              <a:rPr lang="ru-RU" sz="2000" err="1">
                <a:latin typeface="Corbel"/>
                <a:ea typeface="+mn-lt"/>
                <a:cs typeface="+mn-lt"/>
              </a:rPr>
              <a:t>Montreal</a:t>
            </a:r>
            <a:r>
              <a:rPr lang="ru-RU" sz="2000">
                <a:latin typeface="Corbel"/>
                <a:ea typeface="+mn-lt"/>
                <a:cs typeface="+mn-lt"/>
              </a:rPr>
              <a:t> </a:t>
            </a:r>
            <a:r>
              <a:rPr lang="ru-RU" sz="2000" err="1">
                <a:latin typeface="Corbel"/>
                <a:ea typeface="+mn-lt"/>
                <a:cs typeface="+mn-lt"/>
              </a:rPr>
              <a:t>is</a:t>
            </a:r>
            <a:r>
              <a:rPr lang="ru-RU" sz="2000">
                <a:latin typeface="Corbel"/>
                <a:ea typeface="+mn-lt"/>
                <a:cs typeface="+mn-lt"/>
              </a:rPr>
              <a:t> a </a:t>
            </a:r>
            <a:r>
              <a:rPr lang="ru-RU" sz="2000" err="1">
                <a:latin typeface="Corbel"/>
                <a:ea typeface="+mn-lt"/>
                <a:cs typeface="+mn-lt"/>
              </a:rPr>
              <a:t>city</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two</a:t>
            </a:r>
            <a:r>
              <a:rPr lang="ru-RU" sz="2000">
                <a:latin typeface="Corbel"/>
                <a:ea typeface="+mn-lt"/>
                <a:cs typeface="+mn-lt"/>
              </a:rPr>
              <a:t> </a:t>
            </a:r>
            <a:r>
              <a:rPr lang="ru-RU" sz="2000" err="1">
                <a:latin typeface="Corbel"/>
                <a:ea typeface="+mn-lt"/>
                <a:cs typeface="+mn-lt"/>
              </a:rPr>
              <a:t>languages</a:t>
            </a:r>
            <a:r>
              <a:rPr lang="ru-RU" sz="2000">
                <a:latin typeface="Corbel"/>
                <a:ea typeface="+mn-lt"/>
                <a:cs typeface="+mn-lt"/>
              </a:rPr>
              <a:t>: </a:t>
            </a:r>
            <a:r>
              <a:rPr lang="ru-RU" sz="2000" err="1">
                <a:latin typeface="Corbel"/>
                <a:ea typeface="+mn-lt"/>
                <a:cs typeface="+mn-lt"/>
              </a:rPr>
              <a:t>French</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English. The </a:t>
            </a:r>
            <a:r>
              <a:rPr lang="ru-RU" sz="2000" err="1">
                <a:latin typeface="Corbel"/>
                <a:ea typeface="+mn-lt"/>
                <a:cs typeface="+mn-lt"/>
              </a:rPr>
              <a:t>city</a:t>
            </a:r>
            <a:r>
              <a:rPr lang="ru-RU" sz="2000">
                <a:latin typeface="Corbel"/>
                <a:ea typeface="+mn-lt"/>
                <a:cs typeface="+mn-lt"/>
              </a:rPr>
              <a:t> </a:t>
            </a:r>
            <a:r>
              <a:rPr lang="ru-RU" sz="2000" err="1">
                <a:latin typeface="Corbel"/>
                <a:ea typeface="+mn-lt"/>
                <a:cs typeface="+mn-lt"/>
              </a:rPr>
              <a:t>has</a:t>
            </a:r>
            <a:r>
              <a:rPr lang="ru-RU" sz="2000">
                <a:latin typeface="Corbel"/>
                <a:ea typeface="+mn-lt"/>
                <a:cs typeface="+mn-lt"/>
              </a:rPr>
              <a:t> </a:t>
            </a:r>
            <a:r>
              <a:rPr lang="ru-RU" sz="2000" err="1">
                <a:latin typeface="Corbel"/>
                <a:ea typeface="+mn-lt"/>
                <a:cs typeface="+mn-lt"/>
              </a:rPr>
              <a:t>one</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the</a:t>
            </a:r>
            <a:r>
              <a:rPr lang="ru-RU" sz="2000">
                <a:latin typeface="Corbel"/>
                <a:ea typeface="+mn-lt"/>
                <a:cs typeface="+mn-lt"/>
              </a:rPr>
              <a:t> </a:t>
            </a:r>
            <a:r>
              <a:rPr lang="ru-RU" sz="2000" err="1">
                <a:latin typeface="Corbel"/>
                <a:ea typeface="+mn-lt"/>
                <a:cs typeface="+mn-lt"/>
              </a:rPr>
              <a:t>highest</a:t>
            </a:r>
            <a:r>
              <a:rPr lang="ru-RU" sz="2000">
                <a:latin typeface="Corbel"/>
                <a:ea typeface="+mn-lt"/>
                <a:cs typeface="+mn-lt"/>
              </a:rPr>
              <a:t> </a:t>
            </a:r>
            <a:r>
              <a:rPr lang="ru-RU" sz="2000" err="1">
                <a:latin typeface="Corbel"/>
                <a:ea typeface="+mn-lt"/>
                <a:cs typeface="+mn-lt"/>
              </a:rPr>
              <a:t>scores</a:t>
            </a:r>
            <a:r>
              <a:rPr lang="ru-RU" sz="2000">
                <a:latin typeface="Corbel"/>
                <a:ea typeface="+mn-lt"/>
                <a:cs typeface="+mn-lt"/>
              </a:rPr>
              <a:t> </a:t>
            </a:r>
            <a:r>
              <a:rPr lang="ru-RU" sz="2000" err="1">
                <a:latin typeface="Corbel"/>
                <a:ea typeface="+mn-lt"/>
                <a:cs typeface="+mn-lt"/>
              </a:rPr>
              <a:t>for</a:t>
            </a:r>
            <a:r>
              <a:rPr lang="ru-RU" sz="2000">
                <a:latin typeface="Corbel"/>
                <a:ea typeface="+mn-lt"/>
                <a:cs typeface="+mn-lt"/>
              </a:rPr>
              <a:t> </a:t>
            </a:r>
            <a:r>
              <a:rPr lang="ru-RU" sz="2000" err="1">
                <a:latin typeface="Corbel"/>
                <a:ea typeface="+mn-lt"/>
                <a:cs typeface="+mn-lt"/>
              </a:rPr>
              <a:t>student</a:t>
            </a:r>
            <a:r>
              <a:rPr lang="ru-RU" sz="2000">
                <a:latin typeface="Corbel"/>
                <a:ea typeface="+mn-lt"/>
                <a:cs typeface="+mn-lt"/>
              </a:rPr>
              <a:t> </a:t>
            </a:r>
            <a:r>
              <a:rPr lang="ru-RU" sz="2000" err="1">
                <a:latin typeface="Corbel"/>
                <a:ea typeface="+mn-lt"/>
                <a:cs typeface="+mn-lt"/>
              </a:rPr>
              <a:t>mix</a:t>
            </a:r>
            <a:r>
              <a:rPr lang="ru-RU" sz="2000">
                <a:latin typeface="Corbel"/>
                <a:ea typeface="+mn-lt"/>
                <a:cs typeface="+mn-lt"/>
              </a:rPr>
              <a:t>, </a:t>
            </a:r>
            <a:r>
              <a:rPr lang="ru-RU" sz="2000" err="1">
                <a:latin typeface="Corbel"/>
                <a:ea typeface="+mn-lt"/>
                <a:cs typeface="+mn-lt"/>
              </a:rPr>
              <a:t>remarkable</a:t>
            </a:r>
            <a:r>
              <a:rPr lang="ru-RU" sz="2000">
                <a:latin typeface="Corbel"/>
                <a:ea typeface="+mn-lt"/>
                <a:cs typeface="+mn-lt"/>
              </a:rPr>
              <a:t> </a:t>
            </a:r>
            <a:r>
              <a:rPr lang="ru-RU" sz="2000" err="1">
                <a:latin typeface="Corbel"/>
                <a:ea typeface="+mn-lt"/>
                <a:cs typeface="+mn-lt"/>
              </a:rPr>
              <a:t>local</a:t>
            </a:r>
            <a:r>
              <a:rPr lang="ru-RU" sz="2000">
                <a:latin typeface="Corbel"/>
                <a:ea typeface="+mn-lt"/>
                <a:cs typeface="+mn-lt"/>
              </a:rPr>
              <a:t> </a:t>
            </a:r>
            <a:r>
              <a:rPr lang="ru-RU" sz="2000" err="1">
                <a:latin typeface="Corbel"/>
                <a:ea typeface="+mn-lt"/>
                <a:cs typeface="+mn-lt"/>
              </a:rPr>
              <a:t>diversity</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 </a:t>
            </a:r>
            <a:r>
              <a:rPr lang="ru-RU" sz="2000" err="1">
                <a:latin typeface="Corbel"/>
                <a:ea typeface="+mn-lt"/>
                <a:cs typeface="+mn-lt"/>
              </a:rPr>
              <a:t>growing</a:t>
            </a:r>
            <a:r>
              <a:rPr lang="ru-RU" sz="2000">
                <a:latin typeface="Corbel"/>
                <a:ea typeface="+mn-lt"/>
                <a:cs typeface="+mn-lt"/>
              </a:rPr>
              <a:t> </a:t>
            </a:r>
            <a:r>
              <a:rPr lang="ru-RU" sz="2000" err="1">
                <a:latin typeface="Corbel"/>
                <a:ea typeface="+mn-lt"/>
                <a:cs typeface="+mn-lt"/>
              </a:rPr>
              <a:t>number</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tourists</a:t>
            </a:r>
            <a:r>
              <a:rPr lang="ru-RU" sz="2000">
                <a:latin typeface="Corbel"/>
                <a:ea typeface="+mn-lt"/>
                <a:cs typeface="+mn-lt"/>
              </a:rPr>
              <a:t> </a:t>
            </a:r>
            <a:r>
              <a:rPr lang="ru-RU" sz="2000" err="1">
                <a:latin typeface="Corbel"/>
                <a:ea typeface="+mn-lt"/>
                <a:cs typeface="+mn-lt"/>
              </a:rPr>
              <a:t>each</a:t>
            </a:r>
            <a:r>
              <a:rPr lang="ru-RU" sz="2000">
                <a:latin typeface="Corbel"/>
                <a:ea typeface="+mn-lt"/>
                <a:cs typeface="+mn-lt"/>
              </a:rPr>
              <a:t> </a:t>
            </a:r>
            <a:r>
              <a:rPr lang="ru-RU" sz="2000" err="1">
                <a:latin typeface="Corbel"/>
                <a:ea typeface="+mn-lt"/>
                <a:cs typeface="+mn-lt"/>
              </a:rPr>
              <a:t>year</a:t>
            </a:r>
            <a:r>
              <a:rPr lang="ru-RU" sz="2000">
                <a:latin typeface="Corbel"/>
                <a:ea typeface="+mn-lt"/>
                <a:cs typeface="+mn-lt"/>
              </a:rPr>
              <a:t>. </a:t>
            </a:r>
            <a:r>
              <a:rPr lang="ru-RU" sz="2000" err="1">
                <a:latin typeface="Corbel"/>
                <a:ea typeface="+mn-lt"/>
                <a:cs typeface="+mn-lt"/>
              </a:rPr>
              <a:t>Montreal</a:t>
            </a:r>
            <a:r>
              <a:rPr lang="ru-RU" sz="2000">
                <a:latin typeface="Corbel"/>
                <a:ea typeface="+mn-lt"/>
                <a:cs typeface="+mn-lt"/>
              </a:rPr>
              <a:t> </a:t>
            </a:r>
            <a:r>
              <a:rPr lang="ru-RU" sz="2000" err="1">
                <a:latin typeface="Corbel"/>
                <a:ea typeface="+mn-lt"/>
                <a:cs typeface="+mn-lt"/>
              </a:rPr>
              <a:t>is</a:t>
            </a:r>
            <a:r>
              <a:rPr lang="ru-RU" sz="2000">
                <a:latin typeface="Corbel"/>
                <a:ea typeface="+mn-lt"/>
                <a:cs typeface="+mn-lt"/>
              </a:rPr>
              <a:t> </a:t>
            </a:r>
            <a:r>
              <a:rPr lang="ru-RU" sz="2000" err="1">
                <a:latin typeface="Corbel"/>
                <a:ea typeface="+mn-lt"/>
                <a:cs typeface="+mn-lt"/>
              </a:rPr>
              <a:t>truly</a:t>
            </a:r>
            <a:r>
              <a:rPr lang="ru-RU" sz="2000">
                <a:latin typeface="Corbel"/>
                <a:ea typeface="+mn-lt"/>
                <a:cs typeface="+mn-lt"/>
              </a:rPr>
              <a:t> </a:t>
            </a:r>
            <a:r>
              <a:rPr lang="ru-RU" sz="2000" err="1">
                <a:latin typeface="Corbel"/>
                <a:ea typeface="+mn-lt"/>
                <a:cs typeface="+mn-lt"/>
              </a:rPr>
              <a:t>an</a:t>
            </a:r>
            <a:r>
              <a:rPr lang="ru-RU" sz="2000">
                <a:latin typeface="Corbel"/>
                <a:ea typeface="+mn-lt"/>
                <a:cs typeface="+mn-lt"/>
              </a:rPr>
              <a:t> </a:t>
            </a:r>
            <a:r>
              <a:rPr lang="ru-RU" sz="2000" err="1">
                <a:latin typeface="Corbel"/>
                <a:ea typeface="+mn-lt"/>
                <a:cs typeface="+mn-lt"/>
              </a:rPr>
              <a:t>academic</a:t>
            </a:r>
            <a:r>
              <a:rPr lang="ru-RU" sz="2000">
                <a:latin typeface="Corbel"/>
                <a:ea typeface="+mn-lt"/>
                <a:cs typeface="+mn-lt"/>
              </a:rPr>
              <a:t> </a:t>
            </a:r>
            <a:r>
              <a:rPr lang="ru-RU" sz="2000" err="1">
                <a:latin typeface="Corbel"/>
                <a:ea typeface="+mn-lt"/>
                <a:cs typeface="+mn-lt"/>
              </a:rPr>
              <a:t>hub</a:t>
            </a:r>
            <a:r>
              <a:rPr lang="ru-RU" sz="2000">
                <a:latin typeface="Corbel"/>
                <a:ea typeface="+mn-lt"/>
                <a:cs typeface="+mn-lt"/>
              </a:rPr>
              <a:t>, </a:t>
            </a:r>
            <a:r>
              <a:rPr lang="ru-RU" sz="2000" err="1">
                <a:latin typeface="Corbel"/>
                <a:ea typeface="+mn-lt"/>
                <a:cs typeface="+mn-lt"/>
              </a:rPr>
              <a:t>hosting</a:t>
            </a:r>
            <a:r>
              <a:rPr lang="ru-RU" sz="2000">
                <a:latin typeface="Corbel"/>
                <a:ea typeface="+mn-lt"/>
                <a:cs typeface="+mn-lt"/>
              </a:rPr>
              <a:t> </a:t>
            </a:r>
            <a:r>
              <a:rPr lang="ru-RU" sz="2000" err="1">
                <a:latin typeface="Corbel"/>
                <a:ea typeface="+mn-lt"/>
                <a:cs typeface="+mn-lt"/>
              </a:rPr>
              <a:t>several</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Canada's</a:t>
            </a:r>
            <a:r>
              <a:rPr lang="ru-RU" sz="2000">
                <a:latin typeface="Corbel"/>
                <a:ea typeface="+mn-lt"/>
                <a:cs typeface="+mn-lt"/>
              </a:rPr>
              <a:t> </a:t>
            </a:r>
            <a:r>
              <a:rPr lang="ru-RU" sz="2000" err="1">
                <a:latin typeface="Corbel"/>
                <a:ea typeface="+mn-lt"/>
                <a:cs typeface="+mn-lt"/>
              </a:rPr>
              <a:t>highest</a:t>
            </a:r>
            <a:r>
              <a:rPr lang="ru-RU" sz="2000">
                <a:latin typeface="Corbel"/>
                <a:ea typeface="+mn-lt"/>
                <a:cs typeface="+mn-lt"/>
              </a:rPr>
              <a:t> </a:t>
            </a:r>
            <a:r>
              <a:rPr lang="ru-RU" sz="2000" err="1">
                <a:latin typeface="Corbel"/>
                <a:ea typeface="+mn-lt"/>
                <a:cs typeface="+mn-lt"/>
              </a:rPr>
              <a:t>ranking</a:t>
            </a:r>
            <a:r>
              <a:rPr lang="ru-RU" sz="2000">
                <a:latin typeface="Corbel"/>
                <a:ea typeface="+mn-lt"/>
                <a:cs typeface="+mn-lt"/>
              </a:rPr>
              <a:t> </a:t>
            </a:r>
            <a:r>
              <a:rPr lang="ru-RU" sz="2000" err="1">
                <a:latin typeface="Corbel"/>
                <a:ea typeface="+mn-lt"/>
                <a:cs typeface="+mn-lt"/>
              </a:rPr>
              <a:t>institutions</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attracting</a:t>
            </a:r>
            <a:r>
              <a:rPr lang="ru-RU" sz="2000">
                <a:latin typeface="Corbel"/>
                <a:ea typeface="+mn-lt"/>
                <a:cs typeface="+mn-lt"/>
              </a:rPr>
              <a:t> </a:t>
            </a:r>
            <a:r>
              <a:rPr lang="ru-RU" sz="2000" err="1">
                <a:latin typeface="Corbel"/>
                <a:ea typeface="+mn-lt"/>
                <a:cs typeface="+mn-lt"/>
              </a:rPr>
              <a:t>nearly</a:t>
            </a:r>
            <a:r>
              <a:rPr lang="ru-RU" sz="2000">
                <a:latin typeface="Corbel"/>
                <a:ea typeface="+mn-lt"/>
                <a:cs typeface="+mn-lt"/>
              </a:rPr>
              <a:t> 350,000 </a:t>
            </a:r>
            <a:r>
              <a:rPr lang="ru-RU" sz="2000" err="1">
                <a:latin typeface="Corbel"/>
                <a:ea typeface="+mn-lt"/>
                <a:cs typeface="+mn-lt"/>
              </a:rPr>
              <a:t>students</a:t>
            </a:r>
            <a:r>
              <a:rPr lang="ru-RU" sz="2000">
                <a:latin typeface="Corbel"/>
                <a:ea typeface="+mn-lt"/>
                <a:cs typeface="+mn-lt"/>
              </a:rPr>
              <a:t> </a:t>
            </a:r>
            <a:r>
              <a:rPr lang="ru-RU" sz="2000" err="1">
                <a:latin typeface="Corbel"/>
                <a:ea typeface="+mn-lt"/>
                <a:cs typeface="+mn-lt"/>
              </a:rPr>
              <a:t>every</a:t>
            </a:r>
            <a:r>
              <a:rPr lang="ru-RU" sz="2000">
                <a:latin typeface="Corbel"/>
                <a:ea typeface="+mn-lt"/>
                <a:cs typeface="+mn-lt"/>
              </a:rPr>
              <a:t> </a:t>
            </a:r>
            <a:r>
              <a:rPr lang="ru-RU" sz="2000" err="1">
                <a:latin typeface="Corbel"/>
                <a:ea typeface="+mn-lt"/>
                <a:cs typeface="+mn-lt"/>
              </a:rPr>
              <a:t>year</a:t>
            </a:r>
            <a:r>
              <a:rPr lang="ru-RU" sz="2000">
                <a:latin typeface="Corbel"/>
                <a:ea typeface="+mn-lt"/>
                <a:cs typeface="+mn-lt"/>
              </a:rPr>
              <a:t>. </a:t>
            </a:r>
            <a:r>
              <a:rPr lang="ru-RU" sz="2000" err="1">
                <a:latin typeface="Corbel"/>
                <a:ea typeface="+mn-lt"/>
                <a:cs typeface="+mn-lt"/>
              </a:rPr>
              <a:t>Montreal</a:t>
            </a:r>
            <a:r>
              <a:rPr lang="ru-RU" sz="2000">
                <a:latin typeface="Corbel"/>
                <a:ea typeface="+mn-lt"/>
                <a:cs typeface="+mn-lt"/>
              </a:rPr>
              <a:t> </a:t>
            </a:r>
            <a:r>
              <a:rPr lang="ru-RU" sz="2000" err="1">
                <a:latin typeface="Corbel"/>
                <a:ea typeface="+mn-lt"/>
                <a:cs typeface="+mn-lt"/>
              </a:rPr>
              <a:t>benefits</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 </a:t>
            </a:r>
            <a:r>
              <a:rPr lang="ru-RU" sz="2000" err="1">
                <a:latin typeface="Corbel"/>
                <a:ea typeface="+mn-lt"/>
                <a:cs typeface="+mn-lt"/>
              </a:rPr>
              <a:t>high-skill</a:t>
            </a:r>
            <a:r>
              <a:rPr lang="ru-RU" sz="2000">
                <a:latin typeface="Corbel"/>
                <a:ea typeface="+mn-lt"/>
                <a:cs typeface="+mn-lt"/>
              </a:rPr>
              <a:t> </a:t>
            </a:r>
            <a:r>
              <a:rPr lang="ru-RU" sz="2000" err="1">
                <a:latin typeface="Corbel"/>
                <a:ea typeface="+mn-lt"/>
                <a:cs typeface="+mn-lt"/>
              </a:rPr>
              <a:t>workforce</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remains</a:t>
            </a:r>
            <a:r>
              <a:rPr lang="ru-RU" sz="2000">
                <a:latin typeface="Corbel"/>
                <a:ea typeface="+mn-lt"/>
                <a:cs typeface="+mn-lt"/>
              </a:rPr>
              <a:t> </a:t>
            </a:r>
            <a:r>
              <a:rPr lang="ru-RU" sz="2000" err="1">
                <a:latin typeface="Corbel"/>
                <a:ea typeface="+mn-lt"/>
                <a:cs typeface="+mn-lt"/>
              </a:rPr>
              <a:t>an</a:t>
            </a:r>
            <a:r>
              <a:rPr lang="ru-RU" sz="2000">
                <a:latin typeface="Corbel"/>
                <a:ea typeface="+mn-lt"/>
                <a:cs typeface="+mn-lt"/>
              </a:rPr>
              <a:t> </a:t>
            </a:r>
            <a:r>
              <a:rPr lang="ru-RU" sz="2000" err="1">
                <a:latin typeface="Corbel"/>
                <a:ea typeface="+mn-lt"/>
                <a:cs typeface="+mn-lt"/>
              </a:rPr>
              <a:t>important</a:t>
            </a:r>
            <a:r>
              <a:rPr lang="ru-RU" sz="2000">
                <a:latin typeface="Corbel"/>
                <a:ea typeface="+mn-lt"/>
                <a:cs typeface="+mn-lt"/>
              </a:rPr>
              <a:t> </a:t>
            </a:r>
            <a:r>
              <a:rPr lang="ru-RU" sz="2000" err="1">
                <a:latin typeface="Corbel"/>
                <a:ea typeface="+mn-lt"/>
                <a:cs typeface="+mn-lt"/>
              </a:rPr>
              <a:t>centre</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commerce</a:t>
            </a:r>
            <a:r>
              <a:rPr lang="ru-RU" sz="2000">
                <a:latin typeface="Corbel"/>
                <a:ea typeface="+mn-lt"/>
                <a:cs typeface="+mn-lt"/>
              </a:rPr>
              <a:t>, </a:t>
            </a:r>
            <a:r>
              <a:rPr lang="ru-RU" sz="2000" err="1">
                <a:latin typeface="Corbel"/>
                <a:ea typeface="+mn-lt"/>
                <a:cs typeface="+mn-lt"/>
              </a:rPr>
              <a:t>tourism</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other</a:t>
            </a:r>
            <a:r>
              <a:rPr lang="ru-RU" sz="2000">
                <a:latin typeface="Corbel"/>
                <a:ea typeface="+mn-lt"/>
                <a:cs typeface="+mn-lt"/>
              </a:rPr>
              <a:t> </a:t>
            </a:r>
            <a:r>
              <a:rPr lang="ru-RU" sz="2000" err="1">
                <a:latin typeface="Corbel"/>
                <a:ea typeface="+mn-lt"/>
                <a:cs typeface="+mn-lt"/>
              </a:rPr>
              <a:t>economic</a:t>
            </a:r>
            <a:r>
              <a:rPr lang="ru-RU" sz="2000">
                <a:latin typeface="Corbel"/>
                <a:ea typeface="+mn-lt"/>
                <a:cs typeface="+mn-lt"/>
              </a:rPr>
              <a:t> </a:t>
            </a:r>
            <a:r>
              <a:rPr lang="ru-RU" sz="2000" err="1">
                <a:latin typeface="Corbel"/>
                <a:ea typeface="+mn-lt"/>
                <a:cs typeface="+mn-lt"/>
              </a:rPr>
              <a:t>sectors</a:t>
            </a:r>
            <a:r>
              <a:rPr lang="ru-RU" sz="2000">
                <a:latin typeface="Corbel"/>
                <a:ea typeface="+mn-lt"/>
                <a:cs typeface="+mn-lt"/>
              </a:rPr>
              <a:t>. The </a:t>
            </a:r>
            <a:r>
              <a:rPr lang="ru-RU" sz="2000" err="1">
                <a:latin typeface="Corbel"/>
                <a:ea typeface="+mn-lt"/>
                <a:cs typeface="+mn-lt"/>
              </a:rPr>
              <a:t>local</a:t>
            </a:r>
            <a:r>
              <a:rPr lang="ru-RU" sz="2000">
                <a:latin typeface="Corbel"/>
                <a:ea typeface="+mn-lt"/>
                <a:cs typeface="+mn-lt"/>
              </a:rPr>
              <a:t> </a:t>
            </a:r>
            <a:r>
              <a:rPr lang="ru-RU" sz="2000" err="1">
                <a:latin typeface="Corbel"/>
                <a:ea typeface="+mn-lt"/>
                <a:cs typeface="+mn-lt"/>
              </a:rPr>
              <a:t>population</a:t>
            </a:r>
            <a:r>
              <a:rPr lang="ru-RU" sz="2000">
                <a:latin typeface="Corbel"/>
                <a:ea typeface="+mn-lt"/>
                <a:cs typeface="+mn-lt"/>
              </a:rPr>
              <a:t> </a:t>
            </a:r>
            <a:r>
              <a:rPr lang="ru-RU" sz="2000" err="1">
                <a:latin typeface="Corbel"/>
                <a:ea typeface="+mn-lt"/>
                <a:cs typeface="+mn-lt"/>
              </a:rPr>
              <a:t>considers</a:t>
            </a:r>
            <a:r>
              <a:rPr lang="ru-RU" sz="2000">
                <a:latin typeface="Corbel"/>
                <a:ea typeface="+mn-lt"/>
                <a:cs typeface="+mn-lt"/>
              </a:rPr>
              <a:t> Boston </a:t>
            </a:r>
            <a:r>
              <a:rPr lang="ru-RU" sz="2000" err="1">
                <a:latin typeface="Corbel"/>
                <a:ea typeface="+mn-lt"/>
                <a:cs typeface="+mn-lt"/>
              </a:rPr>
              <a:t>one</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the</a:t>
            </a:r>
            <a:r>
              <a:rPr lang="ru-RU" sz="2000">
                <a:latin typeface="Corbel"/>
                <a:ea typeface="+mn-lt"/>
                <a:cs typeface="+mn-lt"/>
              </a:rPr>
              <a:t> </a:t>
            </a:r>
            <a:r>
              <a:rPr lang="ru-RU" sz="2000" err="1">
                <a:latin typeface="Corbel"/>
                <a:ea typeface="+mn-lt"/>
                <a:cs typeface="+mn-lt"/>
              </a:rPr>
              <a:t>intellectual</a:t>
            </a:r>
            <a:r>
              <a:rPr lang="ru-RU" sz="2000">
                <a:latin typeface="Corbel"/>
                <a:ea typeface="+mn-lt"/>
                <a:cs typeface="+mn-lt"/>
              </a:rPr>
              <a:t> </a:t>
            </a:r>
            <a:r>
              <a:rPr lang="ru-RU" sz="2000" err="1">
                <a:latin typeface="Corbel"/>
                <a:ea typeface="+mn-lt"/>
                <a:cs typeface="+mn-lt"/>
              </a:rPr>
              <a:t>capitals</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the</a:t>
            </a:r>
            <a:r>
              <a:rPr lang="ru-RU" sz="2000">
                <a:latin typeface="Corbel"/>
                <a:ea typeface="+mn-lt"/>
                <a:cs typeface="+mn-lt"/>
              </a:rPr>
              <a:t> </a:t>
            </a:r>
            <a:r>
              <a:rPr lang="ru-RU" sz="2000" err="1">
                <a:latin typeface="Corbel"/>
                <a:ea typeface="+mn-lt"/>
                <a:cs typeface="+mn-lt"/>
              </a:rPr>
              <a:t>world</a:t>
            </a:r>
            <a:r>
              <a:rPr lang="ru-RU" sz="2000">
                <a:latin typeface="Corbel"/>
                <a:ea typeface="+mn-lt"/>
                <a:cs typeface="+mn-lt"/>
              </a:rPr>
              <a:t>, “</a:t>
            </a:r>
            <a:r>
              <a:rPr lang="ru-RU" sz="2000" err="1">
                <a:latin typeface="Corbel"/>
                <a:ea typeface="+mn-lt"/>
                <a:cs typeface="+mn-lt"/>
              </a:rPr>
              <a:t>the</a:t>
            </a:r>
            <a:r>
              <a:rPr lang="ru-RU" sz="2000">
                <a:latin typeface="Corbel"/>
                <a:ea typeface="+mn-lt"/>
                <a:cs typeface="+mn-lt"/>
              </a:rPr>
              <a:t> </a:t>
            </a:r>
            <a:r>
              <a:rPr lang="ru-RU" sz="2000" err="1">
                <a:latin typeface="Corbel"/>
                <a:ea typeface="+mn-lt"/>
                <a:cs typeface="+mn-lt"/>
              </a:rPr>
              <a:t>Athens</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America”, </a:t>
            </a:r>
            <a:r>
              <a:rPr lang="ru-RU" sz="2000" err="1">
                <a:latin typeface="Corbel"/>
                <a:ea typeface="+mn-lt"/>
                <a:cs typeface="+mn-lt"/>
              </a:rPr>
              <a:t>placing</a:t>
            </a:r>
            <a:r>
              <a:rPr lang="ru-RU" sz="2000">
                <a:latin typeface="Corbel"/>
                <a:ea typeface="+mn-lt"/>
                <a:cs typeface="+mn-lt"/>
              </a:rPr>
              <a:t> a </a:t>
            </a:r>
            <a:r>
              <a:rPr lang="ru-RU" sz="2000" err="1">
                <a:latin typeface="Corbel"/>
                <a:ea typeface="+mn-lt"/>
                <a:cs typeface="+mn-lt"/>
              </a:rPr>
              <a:t>lot</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importance</a:t>
            </a:r>
            <a:r>
              <a:rPr lang="ru-RU" sz="2000">
                <a:latin typeface="Corbel"/>
                <a:ea typeface="+mn-lt"/>
                <a:cs typeface="+mn-lt"/>
              </a:rPr>
              <a:t> </a:t>
            </a:r>
            <a:r>
              <a:rPr lang="ru-RU" sz="2000" err="1">
                <a:latin typeface="Corbel"/>
                <a:ea typeface="+mn-lt"/>
                <a:cs typeface="+mn-lt"/>
              </a:rPr>
              <a:t>on</a:t>
            </a:r>
            <a:r>
              <a:rPr lang="ru-RU" sz="2000">
                <a:latin typeface="Corbel"/>
                <a:ea typeface="+mn-lt"/>
                <a:cs typeface="+mn-lt"/>
              </a:rPr>
              <a:t> </a:t>
            </a:r>
            <a:r>
              <a:rPr lang="ru-RU" sz="2000" err="1">
                <a:latin typeface="Corbel"/>
                <a:ea typeface="+mn-lt"/>
                <a:cs typeface="+mn-lt"/>
              </a:rPr>
              <a:t>quality</a:t>
            </a:r>
            <a:r>
              <a:rPr lang="ru-RU" sz="2000">
                <a:latin typeface="Corbel"/>
                <a:ea typeface="+mn-lt"/>
                <a:cs typeface="+mn-lt"/>
              </a:rPr>
              <a:t> </a:t>
            </a:r>
            <a:r>
              <a:rPr lang="ru-RU" sz="2000" err="1">
                <a:latin typeface="Corbel"/>
                <a:ea typeface="+mn-lt"/>
                <a:cs typeface="+mn-lt"/>
              </a:rPr>
              <a:t>education</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career</a:t>
            </a:r>
            <a:r>
              <a:rPr lang="ru-RU" sz="2000">
                <a:latin typeface="Corbel"/>
                <a:ea typeface="+mn-lt"/>
                <a:cs typeface="+mn-lt"/>
              </a:rPr>
              <a:t> </a:t>
            </a:r>
            <a:r>
              <a:rPr lang="ru-RU" sz="2000" err="1">
                <a:latin typeface="Corbel"/>
                <a:ea typeface="+mn-lt"/>
                <a:cs typeface="+mn-lt"/>
              </a:rPr>
              <a:t>success</a:t>
            </a:r>
            <a:r>
              <a:rPr lang="ru-RU" sz="2000">
                <a:latin typeface="Corbel"/>
                <a:ea typeface="+mn-lt"/>
                <a:cs typeface="+mn-lt"/>
              </a:rPr>
              <a:t>. </a:t>
            </a:r>
            <a:r>
              <a:rPr lang="ru-RU" sz="2000" err="1">
                <a:latin typeface="Corbel"/>
                <a:ea typeface="+mn-lt"/>
                <a:cs typeface="+mn-lt"/>
              </a:rPr>
              <a:t>According</a:t>
            </a:r>
            <a:r>
              <a:rPr lang="ru-RU" sz="2000">
                <a:latin typeface="Corbel"/>
                <a:ea typeface="+mn-lt"/>
                <a:cs typeface="+mn-lt"/>
              </a:rPr>
              <a:t> </a:t>
            </a:r>
            <a:r>
              <a:rPr lang="ru-RU" sz="2000" err="1">
                <a:latin typeface="Corbel"/>
                <a:ea typeface="+mn-lt"/>
                <a:cs typeface="+mn-lt"/>
              </a:rPr>
              <a:t>to</a:t>
            </a:r>
            <a:r>
              <a:rPr lang="ru-RU" sz="2000">
                <a:latin typeface="Corbel"/>
                <a:ea typeface="+mn-lt"/>
                <a:cs typeface="+mn-lt"/>
              </a:rPr>
              <a:t> </a:t>
            </a:r>
            <a:r>
              <a:rPr lang="ru-RU" sz="2000" err="1">
                <a:latin typeface="Corbel"/>
                <a:ea typeface="+mn-lt"/>
                <a:cs typeface="+mn-lt"/>
              </a:rPr>
              <a:t>the</a:t>
            </a:r>
            <a:r>
              <a:rPr lang="ru-RU" sz="2000">
                <a:latin typeface="Corbel"/>
                <a:ea typeface="+mn-lt"/>
                <a:cs typeface="+mn-lt"/>
              </a:rPr>
              <a:t> Institute </a:t>
            </a:r>
            <a:r>
              <a:rPr lang="ru-RU" sz="2000" err="1">
                <a:latin typeface="Corbel"/>
                <a:ea typeface="+mn-lt"/>
                <a:cs typeface="+mn-lt"/>
              </a:rPr>
              <a:t>of</a:t>
            </a:r>
            <a:r>
              <a:rPr lang="ru-RU" sz="2000">
                <a:latin typeface="Corbel"/>
                <a:ea typeface="+mn-lt"/>
                <a:cs typeface="+mn-lt"/>
              </a:rPr>
              <a:t> International Education, Boston </a:t>
            </a:r>
            <a:r>
              <a:rPr lang="ru-RU" sz="2000" err="1">
                <a:latin typeface="Corbel"/>
                <a:ea typeface="+mn-lt"/>
                <a:cs typeface="+mn-lt"/>
              </a:rPr>
              <a:t>hosted</a:t>
            </a:r>
            <a:r>
              <a:rPr lang="ru-RU" sz="2000">
                <a:latin typeface="Corbel"/>
                <a:ea typeface="+mn-lt"/>
                <a:cs typeface="+mn-lt"/>
              </a:rPr>
              <a:t> 47,895 </a:t>
            </a:r>
            <a:r>
              <a:rPr lang="ru-RU" sz="2000" err="1">
                <a:latin typeface="Corbel"/>
                <a:ea typeface="+mn-lt"/>
                <a:cs typeface="+mn-lt"/>
              </a:rPr>
              <a:t>international</a:t>
            </a:r>
            <a:r>
              <a:rPr lang="ru-RU" sz="2000">
                <a:latin typeface="Corbel"/>
                <a:ea typeface="+mn-lt"/>
                <a:cs typeface="+mn-lt"/>
              </a:rPr>
              <a:t> </a:t>
            </a:r>
            <a:r>
              <a:rPr lang="ru-RU" sz="2000" err="1">
                <a:latin typeface="Corbel"/>
                <a:ea typeface="+mn-lt"/>
                <a:cs typeface="+mn-lt"/>
              </a:rPr>
              <a:t>students</a:t>
            </a:r>
            <a:r>
              <a:rPr lang="ru-RU" sz="2000">
                <a:latin typeface="Corbel"/>
                <a:ea typeface="+mn-lt"/>
                <a:cs typeface="+mn-lt"/>
              </a:rPr>
              <a:t> </a:t>
            </a:r>
            <a:r>
              <a:rPr lang="ru-RU" sz="2000" err="1">
                <a:latin typeface="Corbel"/>
                <a:ea typeface="+mn-lt"/>
                <a:cs typeface="+mn-lt"/>
              </a:rPr>
              <a:t>in</a:t>
            </a:r>
            <a:r>
              <a:rPr lang="ru-RU" sz="2000">
                <a:latin typeface="Corbel"/>
                <a:ea typeface="+mn-lt"/>
                <a:cs typeface="+mn-lt"/>
              </a:rPr>
              <a:t> 2015. Boston </a:t>
            </a:r>
            <a:r>
              <a:rPr lang="ru-RU" sz="2000" err="1">
                <a:latin typeface="Corbel"/>
                <a:ea typeface="+mn-lt"/>
                <a:cs typeface="+mn-lt"/>
              </a:rPr>
              <a:t>has</a:t>
            </a:r>
            <a:r>
              <a:rPr lang="ru-RU" sz="2000">
                <a:latin typeface="Corbel"/>
                <a:ea typeface="+mn-lt"/>
                <a:cs typeface="+mn-lt"/>
              </a:rPr>
              <a:t> </a:t>
            </a:r>
            <a:r>
              <a:rPr lang="ru-RU" sz="2000" err="1">
                <a:latin typeface="Corbel"/>
                <a:ea typeface="+mn-lt"/>
                <a:cs typeface="+mn-lt"/>
              </a:rPr>
              <a:t>many</a:t>
            </a:r>
            <a:r>
              <a:rPr lang="ru-RU" sz="2000">
                <a:latin typeface="Corbel"/>
                <a:ea typeface="+mn-lt"/>
                <a:cs typeface="+mn-lt"/>
              </a:rPr>
              <a:t> </a:t>
            </a:r>
            <a:r>
              <a:rPr lang="ru-RU" sz="2000" err="1">
                <a:latin typeface="Corbel"/>
                <a:ea typeface="+mn-lt"/>
                <a:cs typeface="+mn-lt"/>
              </a:rPr>
              <a:t>historic</a:t>
            </a:r>
            <a:r>
              <a:rPr lang="ru-RU" sz="2000">
                <a:latin typeface="Corbel"/>
                <a:ea typeface="+mn-lt"/>
                <a:cs typeface="+mn-lt"/>
              </a:rPr>
              <a:t> </a:t>
            </a:r>
            <a:r>
              <a:rPr lang="ru-RU" sz="2000" err="1">
                <a:latin typeface="Corbel"/>
                <a:ea typeface="+mn-lt"/>
                <a:cs typeface="+mn-lt"/>
              </a:rPr>
              <a:t>buildings</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monuments</a:t>
            </a:r>
            <a:r>
              <a:rPr lang="ru-RU" sz="2000">
                <a:latin typeface="Corbel"/>
                <a:ea typeface="+mn-lt"/>
                <a:cs typeface="+mn-lt"/>
              </a:rPr>
              <a:t> </a:t>
            </a:r>
            <a:r>
              <a:rPr lang="ru-RU" sz="2000" err="1">
                <a:latin typeface="Corbel"/>
                <a:ea typeface="+mn-lt"/>
                <a:cs typeface="+mn-lt"/>
              </a:rPr>
              <a:t>as</a:t>
            </a:r>
            <a:r>
              <a:rPr lang="ru-RU" sz="2000">
                <a:latin typeface="Corbel"/>
                <a:ea typeface="+mn-lt"/>
                <a:cs typeface="+mn-lt"/>
              </a:rPr>
              <a:t> </a:t>
            </a:r>
            <a:r>
              <a:rPr lang="ru-RU" sz="2000" err="1">
                <a:latin typeface="Corbel"/>
                <a:ea typeface="+mn-lt"/>
                <a:cs typeface="+mn-lt"/>
              </a:rPr>
              <a:t>well</a:t>
            </a:r>
            <a:r>
              <a:rPr lang="ru-RU" sz="2000">
                <a:latin typeface="Corbel"/>
                <a:ea typeface="+mn-lt"/>
                <a:cs typeface="+mn-lt"/>
              </a:rPr>
              <a:t> </a:t>
            </a:r>
            <a:r>
              <a:rPr lang="ru-RU" sz="2000" err="1">
                <a:latin typeface="Corbel"/>
                <a:ea typeface="+mn-lt"/>
                <a:cs typeface="+mn-lt"/>
              </a:rPr>
              <a:t>as</a:t>
            </a:r>
            <a:r>
              <a:rPr lang="ru-RU" sz="2000">
                <a:latin typeface="Corbel"/>
                <a:ea typeface="+mn-lt"/>
                <a:cs typeface="+mn-lt"/>
              </a:rPr>
              <a:t> </a:t>
            </a:r>
            <a:r>
              <a:rPr lang="ru-RU" sz="2000" err="1">
                <a:latin typeface="Corbel"/>
                <a:ea typeface="+mn-lt"/>
                <a:cs typeface="+mn-lt"/>
              </a:rPr>
              <a:t>cultural</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sporting</a:t>
            </a:r>
            <a:r>
              <a:rPr lang="ru-RU" sz="2000">
                <a:latin typeface="Corbel"/>
                <a:ea typeface="+mn-lt"/>
                <a:cs typeface="+mn-lt"/>
              </a:rPr>
              <a:t> </a:t>
            </a:r>
            <a:r>
              <a:rPr lang="ru-RU" sz="2000" err="1">
                <a:latin typeface="Corbel"/>
                <a:ea typeface="+mn-lt"/>
                <a:cs typeface="+mn-lt"/>
              </a:rPr>
              <a:t>events</a:t>
            </a:r>
            <a:r>
              <a:rPr lang="ru-RU" sz="2000">
                <a:latin typeface="Corbel"/>
                <a:ea typeface="+mn-lt"/>
                <a:cs typeface="+mn-lt"/>
              </a:rPr>
              <a:t>, </a:t>
            </a:r>
            <a:r>
              <a:rPr lang="ru-RU" sz="2000" err="1">
                <a:latin typeface="Corbel"/>
                <a:ea typeface="+mn-lt"/>
                <a:cs typeface="+mn-lt"/>
              </a:rPr>
              <a:t>specific</a:t>
            </a:r>
            <a:r>
              <a:rPr lang="ru-RU" sz="2000">
                <a:latin typeface="Corbel"/>
                <a:ea typeface="+mn-lt"/>
                <a:cs typeface="+mn-lt"/>
              </a:rPr>
              <a:t> </a:t>
            </a:r>
            <a:r>
              <a:rPr lang="ru-RU" sz="2000" err="1">
                <a:latin typeface="Corbel"/>
                <a:ea typeface="+mn-lt"/>
                <a:cs typeface="+mn-lt"/>
              </a:rPr>
              <a:t>to</a:t>
            </a:r>
            <a:r>
              <a:rPr lang="ru-RU" sz="2000">
                <a:latin typeface="Corbel"/>
                <a:ea typeface="+mn-lt"/>
                <a:cs typeface="+mn-lt"/>
              </a:rPr>
              <a:t> </a:t>
            </a:r>
            <a:r>
              <a:rPr lang="ru-RU" sz="2000" err="1">
                <a:latin typeface="Corbel"/>
                <a:ea typeface="+mn-lt"/>
                <a:cs typeface="+mn-lt"/>
              </a:rPr>
              <a:t>the</a:t>
            </a:r>
            <a:r>
              <a:rPr lang="ru-RU" sz="2000">
                <a:latin typeface="Corbel"/>
                <a:ea typeface="+mn-lt"/>
                <a:cs typeface="+mn-lt"/>
              </a:rPr>
              <a:t> American </a:t>
            </a:r>
            <a:r>
              <a:rPr lang="ru-RU" sz="2000" err="1">
                <a:latin typeface="Corbel"/>
                <a:ea typeface="+mn-lt"/>
                <a:cs typeface="+mn-lt"/>
              </a:rPr>
              <a:t>lifestyle</a:t>
            </a:r>
            <a:r>
              <a:rPr lang="ru-RU" sz="2000">
                <a:latin typeface="Corbel"/>
                <a:ea typeface="+mn-lt"/>
                <a:cs typeface="+mn-lt"/>
              </a:rPr>
              <a:t>. As </a:t>
            </a:r>
            <a:r>
              <a:rPr lang="ru-RU" sz="2000" err="1">
                <a:latin typeface="Corbel"/>
                <a:ea typeface="+mn-lt"/>
                <a:cs typeface="+mn-lt"/>
              </a:rPr>
              <a:t>opposed</a:t>
            </a:r>
            <a:r>
              <a:rPr lang="ru-RU" sz="2000">
                <a:latin typeface="Corbel"/>
                <a:ea typeface="+mn-lt"/>
                <a:cs typeface="+mn-lt"/>
              </a:rPr>
              <a:t> </a:t>
            </a:r>
            <a:r>
              <a:rPr lang="ru-RU" sz="2000" err="1">
                <a:latin typeface="Corbel"/>
                <a:ea typeface="+mn-lt"/>
                <a:cs typeface="+mn-lt"/>
              </a:rPr>
              <a:t>to</a:t>
            </a:r>
            <a:r>
              <a:rPr lang="ru-RU" sz="2000">
                <a:latin typeface="Corbel"/>
                <a:ea typeface="+mn-lt"/>
                <a:cs typeface="+mn-lt"/>
              </a:rPr>
              <a:t> </a:t>
            </a:r>
            <a:r>
              <a:rPr lang="ru-RU" sz="2000" err="1">
                <a:latin typeface="Corbel"/>
                <a:ea typeface="+mn-lt"/>
                <a:cs typeface="+mn-lt"/>
              </a:rPr>
              <a:t>other</a:t>
            </a:r>
            <a:r>
              <a:rPr lang="ru-RU" sz="2000">
                <a:latin typeface="Corbel"/>
                <a:ea typeface="+mn-lt"/>
                <a:cs typeface="+mn-lt"/>
              </a:rPr>
              <a:t> </a:t>
            </a:r>
            <a:r>
              <a:rPr lang="ru-RU" sz="2000" err="1">
                <a:latin typeface="Corbel"/>
                <a:ea typeface="+mn-lt"/>
                <a:cs typeface="+mn-lt"/>
              </a:rPr>
              <a:t>large</a:t>
            </a:r>
            <a:r>
              <a:rPr lang="ru-RU" sz="2000">
                <a:latin typeface="Corbel"/>
                <a:ea typeface="+mn-lt"/>
                <a:cs typeface="+mn-lt"/>
              </a:rPr>
              <a:t> American </a:t>
            </a:r>
            <a:r>
              <a:rPr lang="ru-RU" sz="2000" err="1">
                <a:latin typeface="Corbel"/>
                <a:ea typeface="+mn-lt"/>
                <a:cs typeface="+mn-lt"/>
              </a:rPr>
              <a:t>cities</a:t>
            </a:r>
            <a:r>
              <a:rPr lang="ru-RU" sz="2000">
                <a:latin typeface="Corbel"/>
                <a:ea typeface="+mn-lt"/>
                <a:cs typeface="+mn-lt"/>
              </a:rPr>
              <a:t>, Boston </a:t>
            </a:r>
            <a:r>
              <a:rPr lang="ru-RU" sz="2000" err="1">
                <a:latin typeface="Corbel"/>
                <a:ea typeface="+mn-lt"/>
                <a:cs typeface="+mn-lt"/>
              </a:rPr>
              <a:t>is</a:t>
            </a:r>
            <a:r>
              <a:rPr lang="ru-RU" sz="2000">
                <a:latin typeface="Corbel"/>
                <a:ea typeface="+mn-lt"/>
                <a:cs typeface="+mn-lt"/>
              </a:rPr>
              <a:t> </a:t>
            </a:r>
            <a:r>
              <a:rPr lang="ru-RU" sz="2000" err="1">
                <a:latin typeface="Corbel"/>
                <a:ea typeface="+mn-lt"/>
                <a:cs typeface="+mn-lt"/>
              </a:rPr>
              <a:t>compact</a:t>
            </a:r>
            <a:r>
              <a:rPr lang="ru-RU" sz="2000">
                <a:latin typeface="Corbel"/>
                <a:ea typeface="+mn-lt"/>
                <a:cs typeface="+mn-lt"/>
              </a:rPr>
              <a:t>, </a:t>
            </a:r>
            <a:r>
              <a:rPr lang="ru-RU" sz="2000" err="1">
                <a:latin typeface="Corbel"/>
                <a:ea typeface="+mn-lt"/>
                <a:cs typeface="+mn-lt"/>
              </a:rPr>
              <a:t>clean</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easy</a:t>
            </a:r>
            <a:r>
              <a:rPr lang="ru-RU" sz="2000">
                <a:latin typeface="Corbel"/>
                <a:ea typeface="+mn-lt"/>
                <a:cs typeface="+mn-lt"/>
              </a:rPr>
              <a:t> </a:t>
            </a:r>
            <a:r>
              <a:rPr lang="ru-RU" sz="2000" err="1">
                <a:latin typeface="Corbel"/>
                <a:ea typeface="+mn-lt"/>
                <a:cs typeface="+mn-lt"/>
              </a:rPr>
              <a:t>to</a:t>
            </a:r>
            <a:r>
              <a:rPr lang="ru-RU" sz="2000">
                <a:latin typeface="Corbel"/>
                <a:ea typeface="+mn-lt"/>
                <a:cs typeface="+mn-lt"/>
              </a:rPr>
              <a:t> </a:t>
            </a:r>
            <a:r>
              <a:rPr lang="ru-RU" sz="2000" err="1">
                <a:latin typeface="Corbel"/>
                <a:ea typeface="+mn-lt"/>
                <a:cs typeface="+mn-lt"/>
              </a:rPr>
              <a:t>explore</a:t>
            </a:r>
            <a:r>
              <a:rPr lang="ru-RU" sz="2000">
                <a:latin typeface="Corbel"/>
                <a:ea typeface="+mn-lt"/>
                <a:cs typeface="+mn-lt"/>
              </a:rPr>
              <a:t>. </a:t>
            </a:r>
            <a:r>
              <a:rPr lang="ru-RU" sz="2000" err="1">
                <a:latin typeface="Corbel"/>
                <a:ea typeface="+mn-lt"/>
                <a:cs typeface="+mn-lt"/>
              </a:rPr>
              <a:t>Statistics</a:t>
            </a:r>
            <a:r>
              <a:rPr lang="ru-RU" sz="2000">
                <a:latin typeface="Corbel"/>
                <a:ea typeface="+mn-lt"/>
                <a:cs typeface="+mn-lt"/>
              </a:rPr>
              <a:t> </a:t>
            </a:r>
            <a:r>
              <a:rPr lang="ru-RU" sz="2000" err="1">
                <a:latin typeface="Corbel"/>
                <a:ea typeface="+mn-lt"/>
                <a:cs typeface="+mn-lt"/>
              </a:rPr>
              <a:t>show</a:t>
            </a:r>
            <a:r>
              <a:rPr lang="ru-RU" sz="2000">
                <a:latin typeface="Corbel"/>
                <a:ea typeface="+mn-lt"/>
                <a:cs typeface="+mn-lt"/>
              </a:rPr>
              <a:t> </a:t>
            </a:r>
            <a:r>
              <a:rPr lang="ru-RU" sz="2000" err="1">
                <a:latin typeface="Corbel"/>
                <a:ea typeface="+mn-lt"/>
                <a:cs typeface="+mn-lt"/>
              </a:rPr>
              <a:t>that</a:t>
            </a:r>
            <a:r>
              <a:rPr lang="ru-RU" sz="2000">
                <a:latin typeface="Corbel"/>
                <a:ea typeface="+mn-lt"/>
                <a:cs typeface="+mn-lt"/>
              </a:rPr>
              <a:t> Boston </a:t>
            </a:r>
            <a:r>
              <a:rPr lang="ru-RU" sz="2000" err="1">
                <a:latin typeface="Corbel"/>
                <a:ea typeface="+mn-lt"/>
                <a:cs typeface="+mn-lt"/>
              </a:rPr>
              <a:t>has</a:t>
            </a:r>
            <a:r>
              <a:rPr lang="ru-RU" sz="2000">
                <a:latin typeface="Corbel"/>
                <a:ea typeface="+mn-lt"/>
                <a:cs typeface="+mn-lt"/>
              </a:rPr>
              <a:t> </a:t>
            </a:r>
            <a:r>
              <a:rPr lang="ru-RU" sz="2000" err="1">
                <a:latin typeface="Corbel"/>
                <a:ea typeface="+mn-lt"/>
                <a:cs typeface="+mn-lt"/>
              </a:rPr>
              <a:t>reduced</a:t>
            </a:r>
            <a:r>
              <a:rPr lang="ru-RU" sz="2000">
                <a:latin typeface="Corbel"/>
                <a:ea typeface="+mn-lt"/>
                <a:cs typeface="+mn-lt"/>
              </a:rPr>
              <a:t> </a:t>
            </a:r>
            <a:r>
              <a:rPr lang="ru-RU" sz="2000" err="1">
                <a:latin typeface="Corbel"/>
                <a:ea typeface="+mn-lt"/>
                <a:cs typeface="+mn-lt"/>
              </a:rPr>
              <a:t>levels</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crime</a:t>
            </a:r>
            <a:r>
              <a:rPr lang="ru-RU" sz="2000">
                <a:latin typeface="Corbel"/>
                <a:ea typeface="+mn-lt"/>
                <a:cs typeface="+mn-lt"/>
              </a:rPr>
              <a:t> </a:t>
            </a:r>
            <a:r>
              <a:rPr lang="ru-RU" sz="2000" err="1">
                <a:latin typeface="Corbel"/>
                <a:ea typeface="+mn-lt"/>
                <a:cs typeface="+mn-lt"/>
              </a:rPr>
              <a:t>for</a:t>
            </a:r>
            <a:r>
              <a:rPr lang="ru-RU" sz="2000">
                <a:latin typeface="Corbel"/>
                <a:ea typeface="+mn-lt"/>
                <a:cs typeface="+mn-lt"/>
              </a:rPr>
              <a:t> a </a:t>
            </a:r>
            <a:r>
              <a:rPr lang="ru-RU" sz="2000" err="1">
                <a:latin typeface="Corbel"/>
                <a:ea typeface="+mn-lt"/>
                <a:cs typeface="+mn-lt"/>
              </a:rPr>
              <a:t>large</a:t>
            </a:r>
            <a:r>
              <a:rPr lang="ru-RU" sz="2000">
                <a:latin typeface="Corbel"/>
                <a:ea typeface="+mn-lt"/>
                <a:cs typeface="+mn-lt"/>
              </a:rPr>
              <a:t> </a:t>
            </a:r>
            <a:r>
              <a:rPr lang="ru-RU" sz="2000" err="1">
                <a:latin typeface="Corbel"/>
                <a:ea typeface="+mn-lt"/>
                <a:cs typeface="+mn-lt"/>
              </a:rPr>
              <a:t>international</a:t>
            </a:r>
            <a:r>
              <a:rPr lang="ru-RU" sz="2000">
                <a:latin typeface="Corbel"/>
                <a:ea typeface="+mn-lt"/>
                <a:cs typeface="+mn-lt"/>
              </a:rPr>
              <a:t> </a:t>
            </a:r>
            <a:r>
              <a:rPr lang="ru-RU" sz="2000" err="1">
                <a:latin typeface="Corbel"/>
                <a:ea typeface="+mn-lt"/>
                <a:cs typeface="+mn-lt"/>
              </a:rPr>
              <a:t>city</a:t>
            </a:r>
            <a:r>
              <a:rPr lang="ru-RU" sz="2000">
                <a:latin typeface="Corbel"/>
                <a:ea typeface="+mn-lt"/>
                <a:cs typeface="+mn-lt"/>
              </a:rPr>
              <a:t>. Boston </a:t>
            </a:r>
            <a:r>
              <a:rPr lang="ru-RU" sz="2000" err="1">
                <a:latin typeface="Corbel"/>
                <a:ea typeface="+mn-lt"/>
                <a:cs typeface="+mn-lt"/>
              </a:rPr>
              <a:t>is</a:t>
            </a:r>
            <a:r>
              <a:rPr lang="ru-RU" sz="2000">
                <a:latin typeface="Corbel"/>
                <a:ea typeface="+mn-lt"/>
                <a:cs typeface="+mn-lt"/>
              </a:rPr>
              <a:t> </a:t>
            </a:r>
            <a:r>
              <a:rPr lang="ru-RU" sz="2000" err="1">
                <a:latin typeface="Corbel"/>
                <a:ea typeface="+mn-lt"/>
                <a:cs typeface="+mn-lt"/>
              </a:rPr>
              <a:t>one</a:t>
            </a:r>
            <a:r>
              <a:rPr lang="ru-RU" sz="2000">
                <a:latin typeface="Corbel"/>
                <a:ea typeface="+mn-lt"/>
                <a:cs typeface="+mn-lt"/>
              </a:rPr>
              <a:t> </a:t>
            </a:r>
            <a:r>
              <a:rPr lang="ru-RU" sz="2000" err="1">
                <a:latin typeface="Corbel"/>
                <a:ea typeface="+mn-lt"/>
                <a:cs typeface="+mn-lt"/>
              </a:rPr>
              <a:t>of</a:t>
            </a:r>
            <a:r>
              <a:rPr lang="ru-RU" sz="2000">
                <a:latin typeface="Corbel"/>
                <a:ea typeface="+mn-lt"/>
                <a:cs typeface="+mn-lt"/>
              </a:rPr>
              <a:t> </a:t>
            </a:r>
            <a:r>
              <a:rPr lang="ru-RU" sz="2000" err="1">
                <a:latin typeface="Corbel"/>
                <a:ea typeface="+mn-lt"/>
                <a:cs typeface="+mn-lt"/>
              </a:rPr>
              <a:t>the</a:t>
            </a:r>
            <a:r>
              <a:rPr lang="ru-RU" sz="2000">
                <a:latin typeface="Corbel"/>
                <a:ea typeface="+mn-lt"/>
                <a:cs typeface="+mn-lt"/>
              </a:rPr>
              <a:t> </a:t>
            </a:r>
            <a:r>
              <a:rPr lang="ru-RU" sz="2000" err="1">
                <a:latin typeface="Corbel"/>
                <a:ea typeface="+mn-lt"/>
                <a:cs typeface="+mn-lt"/>
              </a:rPr>
              <a:t>top</a:t>
            </a:r>
            <a:r>
              <a:rPr lang="ru-RU" sz="2000">
                <a:latin typeface="Corbel"/>
                <a:ea typeface="+mn-lt"/>
                <a:cs typeface="+mn-lt"/>
              </a:rPr>
              <a:t> 30 </a:t>
            </a:r>
            <a:r>
              <a:rPr lang="ru-RU" sz="2000" err="1">
                <a:latin typeface="Corbel"/>
                <a:ea typeface="+mn-lt"/>
                <a:cs typeface="+mn-lt"/>
              </a:rPr>
              <a:t>most</a:t>
            </a:r>
            <a:r>
              <a:rPr lang="ru-RU" sz="2000">
                <a:latin typeface="Corbel"/>
                <a:ea typeface="+mn-lt"/>
                <a:cs typeface="+mn-lt"/>
              </a:rPr>
              <a:t> </a:t>
            </a:r>
            <a:r>
              <a:rPr lang="ru-RU" sz="2000" err="1">
                <a:latin typeface="Corbel"/>
                <a:ea typeface="+mn-lt"/>
                <a:cs typeface="+mn-lt"/>
              </a:rPr>
              <a:t>powerful</a:t>
            </a:r>
            <a:r>
              <a:rPr lang="ru-RU" sz="2000">
                <a:latin typeface="Corbel"/>
                <a:ea typeface="+mn-lt"/>
                <a:cs typeface="+mn-lt"/>
              </a:rPr>
              <a:t> </a:t>
            </a:r>
            <a:r>
              <a:rPr lang="ru-RU" sz="2000" err="1">
                <a:latin typeface="Corbel"/>
                <a:ea typeface="+mn-lt"/>
                <a:cs typeface="+mn-lt"/>
              </a:rPr>
              <a:t>city</a:t>
            </a:r>
            <a:r>
              <a:rPr lang="ru-RU" sz="2000">
                <a:latin typeface="Corbel"/>
                <a:ea typeface="+mn-lt"/>
                <a:cs typeface="+mn-lt"/>
              </a:rPr>
              <a:t> </a:t>
            </a:r>
            <a:r>
              <a:rPr lang="ru-RU" sz="2000" err="1">
                <a:latin typeface="Corbel"/>
                <a:ea typeface="+mn-lt"/>
                <a:cs typeface="+mn-lt"/>
              </a:rPr>
              <a:t>economies</a:t>
            </a:r>
            <a:r>
              <a:rPr lang="ru-RU" sz="2000">
                <a:latin typeface="Corbel"/>
                <a:ea typeface="+mn-lt"/>
                <a:cs typeface="+mn-lt"/>
              </a:rPr>
              <a:t> </a:t>
            </a:r>
            <a:r>
              <a:rPr lang="ru-RU" sz="2000" err="1">
                <a:latin typeface="Corbel"/>
                <a:ea typeface="+mn-lt"/>
                <a:cs typeface="+mn-lt"/>
              </a:rPr>
              <a:t>in</a:t>
            </a:r>
            <a:r>
              <a:rPr lang="ru-RU" sz="2000">
                <a:latin typeface="Corbel"/>
                <a:ea typeface="+mn-lt"/>
                <a:cs typeface="+mn-lt"/>
              </a:rPr>
              <a:t> </a:t>
            </a:r>
            <a:r>
              <a:rPr lang="ru-RU" sz="2000" err="1">
                <a:latin typeface="Corbel"/>
                <a:ea typeface="+mn-lt"/>
                <a:cs typeface="+mn-lt"/>
              </a:rPr>
              <a:t>the</a:t>
            </a:r>
            <a:r>
              <a:rPr lang="ru-RU" sz="2000">
                <a:latin typeface="Corbel"/>
                <a:ea typeface="+mn-lt"/>
                <a:cs typeface="+mn-lt"/>
              </a:rPr>
              <a:t> </a:t>
            </a:r>
            <a:r>
              <a:rPr lang="ru-RU" sz="2000" err="1">
                <a:latin typeface="Corbel"/>
                <a:ea typeface="+mn-lt"/>
                <a:cs typeface="+mn-lt"/>
              </a:rPr>
              <a:t>world</a:t>
            </a:r>
            <a:r>
              <a:rPr lang="ru-RU" sz="2000">
                <a:latin typeface="Corbel"/>
                <a:ea typeface="+mn-lt"/>
                <a:cs typeface="+mn-lt"/>
              </a:rPr>
              <a:t> </a:t>
            </a:r>
            <a:r>
              <a:rPr lang="ru-RU" sz="2000" err="1">
                <a:latin typeface="Corbel"/>
                <a:ea typeface="+mn-lt"/>
                <a:cs typeface="+mn-lt"/>
              </a:rPr>
              <a:t>based</a:t>
            </a:r>
            <a:r>
              <a:rPr lang="ru-RU" sz="2000">
                <a:latin typeface="Corbel"/>
                <a:ea typeface="+mn-lt"/>
                <a:cs typeface="+mn-lt"/>
              </a:rPr>
              <a:t> </a:t>
            </a:r>
            <a:r>
              <a:rPr lang="ru-RU" sz="2000" err="1">
                <a:latin typeface="Corbel"/>
                <a:ea typeface="+mn-lt"/>
                <a:cs typeface="+mn-lt"/>
              </a:rPr>
              <a:t>on</a:t>
            </a:r>
            <a:r>
              <a:rPr lang="ru-RU" sz="2000">
                <a:latin typeface="Corbel"/>
                <a:ea typeface="+mn-lt"/>
                <a:cs typeface="+mn-lt"/>
              </a:rPr>
              <a:t> </a:t>
            </a:r>
            <a:r>
              <a:rPr lang="ru-RU" sz="2000" err="1">
                <a:latin typeface="Corbel"/>
                <a:ea typeface="+mn-lt"/>
                <a:cs typeface="+mn-lt"/>
              </a:rPr>
              <a:t>city</a:t>
            </a:r>
            <a:r>
              <a:rPr lang="ru-RU" sz="2000">
                <a:latin typeface="Corbel"/>
                <a:ea typeface="+mn-lt"/>
                <a:cs typeface="+mn-lt"/>
              </a:rPr>
              <a:t> GDP. The </a:t>
            </a:r>
            <a:r>
              <a:rPr lang="ru-RU" sz="2000" err="1">
                <a:latin typeface="Corbel"/>
                <a:ea typeface="+mn-lt"/>
                <a:cs typeface="+mn-lt"/>
              </a:rPr>
              <a:t>most</a:t>
            </a:r>
            <a:r>
              <a:rPr lang="ru-RU" sz="2000">
                <a:latin typeface="Corbel"/>
                <a:ea typeface="+mn-lt"/>
                <a:cs typeface="+mn-lt"/>
              </a:rPr>
              <a:t> </a:t>
            </a:r>
            <a:r>
              <a:rPr lang="ru-RU" sz="2000" err="1">
                <a:latin typeface="Corbel"/>
                <a:ea typeface="+mn-lt"/>
                <a:cs typeface="+mn-lt"/>
              </a:rPr>
              <a:t>important</a:t>
            </a:r>
            <a:r>
              <a:rPr lang="ru-RU" sz="2000">
                <a:latin typeface="Corbel"/>
                <a:ea typeface="+mn-lt"/>
                <a:cs typeface="+mn-lt"/>
              </a:rPr>
              <a:t> </a:t>
            </a:r>
            <a:r>
              <a:rPr lang="ru-RU" sz="2000" err="1">
                <a:latin typeface="Corbel"/>
                <a:ea typeface="+mn-lt"/>
                <a:cs typeface="+mn-lt"/>
              </a:rPr>
              <a:t>economic</a:t>
            </a:r>
            <a:r>
              <a:rPr lang="ru-RU" sz="2000">
                <a:latin typeface="Corbel"/>
                <a:ea typeface="+mn-lt"/>
                <a:cs typeface="+mn-lt"/>
              </a:rPr>
              <a:t> </a:t>
            </a:r>
            <a:r>
              <a:rPr lang="ru-RU" sz="2000" err="1">
                <a:latin typeface="Corbel"/>
                <a:ea typeface="+mn-lt"/>
                <a:cs typeface="+mn-lt"/>
              </a:rPr>
              <a:t>sectors</a:t>
            </a:r>
            <a:r>
              <a:rPr lang="ru-RU" sz="2000">
                <a:latin typeface="Corbel"/>
                <a:ea typeface="+mn-lt"/>
                <a:cs typeface="+mn-lt"/>
              </a:rPr>
              <a:t> </a:t>
            </a:r>
            <a:r>
              <a:rPr lang="ru-RU" sz="2000" err="1">
                <a:latin typeface="Corbel"/>
                <a:ea typeface="+mn-lt"/>
                <a:cs typeface="+mn-lt"/>
              </a:rPr>
              <a:t>in</a:t>
            </a:r>
            <a:r>
              <a:rPr lang="ru-RU" sz="2000">
                <a:latin typeface="Corbel"/>
                <a:ea typeface="+mn-lt"/>
                <a:cs typeface="+mn-lt"/>
              </a:rPr>
              <a:t> Boston </a:t>
            </a:r>
            <a:r>
              <a:rPr lang="ru-RU" sz="2000" err="1">
                <a:latin typeface="Corbel"/>
                <a:ea typeface="+mn-lt"/>
                <a:cs typeface="+mn-lt"/>
              </a:rPr>
              <a:t>include</a:t>
            </a:r>
            <a:r>
              <a:rPr lang="ru-RU" sz="2000">
                <a:latin typeface="Corbel"/>
                <a:ea typeface="+mn-lt"/>
                <a:cs typeface="+mn-lt"/>
              </a:rPr>
              <a:t> </a:t>
            </a:r>
            <a:r>
              <a:rPr lang="ru-RU" sz="2000" err="1">
                <a:latin typeface="Corbel"/>
                <a:ea typeface="+mn-lt"/>
                <a:cs typeface="+mn-lt"/>
              </a:rPr>
              <a:t>financial</a:t>
            </a:r>
            <a:r>
              <a:rPr lang="ru-RU" sz="2000">
                <a:latin typeface="Corbel"/>
                <a:ea typeface="+mn-lt"/>
                <a:cs typeface="+mn-lt"/>
              </a:rPr>
              <a:t>, </a:t>
            </a:r>
            <a:r>
              <a:rPr lang="ru-RU" sz="2000" err="1">
                <a:latin typeface="Corbel"/>
                <a:ea typeface="+mn-lt"/>
                <a:cs typeface="+mn-lt"/>
              </a:rPr>
              <a:t>professional</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business</a:t>
            </a:r>
            <a:r>
              <a:rPr lang="ru-RU" sz="2000">
                <a:latin typeface="Corbel"/>
                <a:ea typeface="+mn-lt"/>
                <a:cs typeface="+mn-lt"/>
              </a:rPr>
              <a:t> </a:t>
            </a:r>
            <a:r>
              <a:rPr lang="ru-RU" sz="2000" err="1">
                <a:latin typeface="Corbel"/>
                <a:ea typeface="+mn-lt"/>
                <a:cs typeface="+mn-lt"/>
              </a:rPr>
              <a:t>services</a:t>
            </a:r>
            <a:r>
              <a:rPr lang="ru-RU" sz="2000">
                <a:latin typeface="Corbel"/>
                <a:ea typeface="+mn-lt"/>
                <a:cs typeface="+mn-lt"/>
              </a:rPr>
              <a:t>, </a:t>
            </a:r>
            <a:r>
              <a:rPr lang="ru-RU" sz="2000" err="1">
                <a:latin typeface="Corbel"/>
                <a:ea typeface="+mn-lt"/>
                <a:cs typeface="+mn-lt"/>
              </a:rPr>
              <a:t>biotechnology</a:t>
            </a:r>
            <a:r>
              <a:rPr lang="ru-RU" sz="2000">
                <a:latin typeface="Corbel"/>
                <a:ea typeface="+mn-lt"/>
                <a:cs typeface="+mn-lt"/>
              </a:rPr>
              <a:t> </a:t>
            </a:r>
            <a:r>
              <a:rPr lang="ru-RU" sz="2000" err="1">
                <a:latin typeface="Corbel"/>
                <a:ea typeface="+mn-lt"/>
                <a:cs typeface="+mn-lt"/>
              </a:rPr>
              <a:t>companies</a:t>
            </a:r>
            <a:r>
              <a:rPr lang="ru-RU" sz="2000">
                <a:latin typeface="Corbel"/>
                <a:ea typeface="+mn-lt"/>
                <a:cs typeface="+mn-lt"/>
              </a:rPr>
              <a:t>, </a:t>
            </a:r>
            <a:r>
              <a:rPr lang="ru-RU" sz="2000" err="1">
                <a:latin typeface="Corbel"/>
                <a:ea typeface="+mn-lt"/>
                <a:cs typeface="+mn-lt"/>
              </a:rPr>
              <a:t>tourism</a:t>
            </a:r>
            <a:r>
              <a:rPr lang="ru-RU" sz="2000">
                <a:latin typeface="Corbel"/>
                <a:ea typeface="+mn-lt"/>
                <a:cs typeface="+mn-lt"/>
              </a:rPr>
              <a:t>, </a:t>
            </a:r>
            <a:r>
              <a:rPr lang="ru-RU" sz="2000" err="1">
                <a:latin typeface="Corbel"/>
                <a:ea typeface="+mn-lt"/>
                <a:cs typeface="+mn-lt"/>
              </a:rPr>
              <a:t>as</a:t>
            </a:r>
            <a:r>
              <a:rPr lang="ru-RU" sz="2000">
                <a:latin typeface="Corbel"/>
                <a:ea typeface="+mn-lt"/>
                <a:cs typeface="+mn-lt"/>
              </a:rPr>
              <a:t> </a:t>
            </a:r>
            <a:r>
              <a:rPr lang="ru-RU" sz="2000" err="1">
                <a:latin typeface="Corbel"/>
                <a:ea typeface="+mn-lt"/>
                <a:cs typeface="+mn-lt"/>
              </a:rPr>
              <a:t>well</a:t>
            </a:r>
            <a:r>
              <a:rPr lang="ru-RU" sz="2000">
                <a:latin typeface="Corbel"/>
                <a:ea typeface="+mn-lt"/>
                <a:cs typeface="+mn-lt"/>
              </a:rPr>
              <a:t> </a:t>
            </a:r>
            <a:r>
              <a:rPr lang="ru-RU" sz="2000" err="1">
                <a:latin typeface="Corbel"/>
                <a:ea typeface="+mn-lt"/>
                <a:cs typeface="+mn-lt"/>
              </a:rPr>
              <a:t>as</a:t>
            </a:r>
            <a:r>
              <a:rPr lang="ru-RU" sz="2000">
                <a:latin typeface="Corbel"/>
                <a:ea typeface="+mn-lt"/>
                <a:cs typeface="+mn-lt"/>
              </a:rPr>
              <a:t> </a:t>
            </a:r>
            <a:r>
              <a:rPr lang="ru-RU" sz="2000" err="1">
                <a:latin typeface="Corbel"/>
                <a:ea typeface="+mn-lt"/>
                <a:cs typeface="+mn-lt"/>
              </a:rPr>
              <a:t>law</a:t>
            </a:r>
            <a:r>
              <a:rPr lang="ru-RU" sz="2000">
                <a:latin typeface="Corbel"/>
                <a:ea typeface="+mn-lt"/>
                <a:cs typeface="+mn-lt"/>
              </a:rPr>
              <a:t> </a:t>
            </a:r>
            <a:r>
              <a:rPr lang="ru-RU" sz="2000" err="1">
                <a:latin typeface="Corbel"/>
                <a:ea typeface="+mn-lt"/>
                <a:cs typeface="+mn-lt"/>
              </a:rPr>
              <a:t>and</a:t>
            </a:r>
            <a:r>
              <a:rPr lang="ru-RU" sz="2000">
                <a:latin typeface="Corbel"/>
                <a:ea typeface="+mn-lt"/>
                <a:cs typeface="+mn-lt"/>
              </a:rPr>
              <a:t> </a:t>
            </a:r>
            <a:r>
              <a:rPr lang="ru-RU" sz="2000" err="1">
                <a:latin typeface="Corbel"/>
                <a:ea typeface="+mn-lt"/>
                <a:cs typeface="+mn-lt"/>
              </a:rPr>
              <a:t>government</a:t>
            </a:r>
            <a:r>
              <a:rPr lang="ru-RU" sz="2000">
                <a:latin typeface="Corbel"/>
                <a:ea typeface="+mn-lt"/>
                <a:cs typeface="+mn-lt"/>
              </a:rPr>
              <a:t>.</a:t>
            </a:r>
            <a:endParaRPr lang="ru-RU">
              <a:latin typeface="Corbel"/>
            </a:endParaRPr>
          </a:p>
          <a:p>
            <a:endParaRPr lang="ru-RU" dirty="0">
              <a:latin typeface="Corbel"/>
            </a:endParaRPr>
          </a:p>
        </p:txBody>
      </p:sp>
    </p:spTree>
    <p:extLst>
      <p:ext uri="{BB962C8B-B14F-4D97-AF65-F5344CB8AC3E}">
        <p14:creationId xmlns:p14="http://schemas.microsoft.com/office/powerpoint/2010/main" val="267132821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61FF4AE6-772B-5F95-B1DC-3803275CCC52}"/>
              </a:ext>
            </a:extLst>
          </p:cNvPr>
          <p:cNvSpPr>
            <a:spLocks noGrp="1"/>
          </p:cNvSpPr>
          <p:nvPr>
            <p:ph type="title"/>
          </p:nvPr>
        </p:nvSpPr>
        <p:spPr>
          <a:xfrm>
            <a:off x="1930954" y="-1621490"/>
            <a:ext cx="7729728" cy="1188720"/>
          </a:xfrm>
        </p:spPr>
        <p:txBody>
          <a:bodyPr/>
          <a:lstStyle/>
          <a:p>
            <a:endParaRPr lang="ru-RU"/>
          </a:p>
        </p:txBody>
      </p:sp>
      <p:sp>
        <p:nvSpPr>
          <p:cNvPr id="3" name="Объект 2">
            <a:extLst>
              <a:ext uri="{FF2B5EF4-FFF2-40B4-BE49-F238E27FC236}">
                <a16:creationId xmlns:a16="http://schemas.microsoft.com/office/drawing/2014/main" id="{A531839D-CC30-D22E-E321-714E5357DEDB}"/>
              </a:ext>
            </a:extLst>
          </p:cNvPr>
          <p:cNvSpPr>
            <a:spLocks noGrp="1"/>
          </p:cNvSpPr>
          <p:nvPr>
            <p:ph idx="1"/>
          </p:nvPr>
        </p:nvSpPr>
        <p:spPr>
          <a:xfrm>
            <a:off x="279955" y="282772"/>
            <a:ext cx="11424272" cy="6334709"/>
          </a:xfrm>
        </p:spPr>
        <p:txBody>
          <a:bodyPr vert="horz" lIns="91440" tIns="45720" rIns="91440" bIns="45720" rtlCol="0" anchor="t">
            <a:noAutofit/>
          </a:bodyPr>
          <a:lstStyle/>
          <a:p>
            <a:pPr marL="0" indent="0">
              <a:buNone/>
            </a:pPr>
            <a:r>
              <a:rPr lang="ru-RU" sz="2400" err="1">
                <a:latin typeface="Corbel"/>
                <a:ea typeface="+mn-lt"/>
                <a:cs typeface="+mn-lt"/>
              </a:rPr>
              <a:t>Over</a:t>
            </a:r>
            <a:r>
              <a:rPr lang="ru-RU" sz="2400" dirty="0">
                <a:latin typeface="Corbel"/>
                <a:ea typeface="+mn-lt"/>
                <a:cs typeface="+mn-lt"/>
              </a:rPr>
              <a:t> 10,000 </a:t>
            </a:r>
            <a:r>
              <a:rPr lang="ru-RU" sz="2400" err="1">
                <a:latin typeface="Corbel"/>
                <a:ea typeface="+mn-lt"/>
                <a:cs typeface="+mn-lt"/>
              </a:rPr>
              <a:t>foreign</a:t>
            </a:r>
            <a:r>
              <a:rPr lang="ru-RU" sz="2400" dirty="0">
                <a:latin typeface="Corbel"/>
                <a:ea typeface="+mn-lt"/>
                <a:cs typeface="+mn-lt"/>
              </a:rPr>
              <a:t> </a:t>
            </a:r>
            <a:r>
              <a:rPr lang="ru-RU" sz="2400" err="1">
                <a:latin typeface="Corbel"/>
                <a:ea typeface="+mn-lt"/>
                <a:cs typeface="+mn-lt"/>
              </a:rPr>
              <a:t>students</a:t>
            </a:r>
            <a:r>
              <a:rPr lang="ru-RU" sz="2400" dirty="0">
                <a:latin typeface="Corbel"/>
                <a:ea typeface="+mn-lt"/>
                <a:cs typeface="+mn-lt"/>
              </a:rPr>
              <a:t> </a:t>
            </a:r>
            <a:r>
              <a:rPr lang="ru-RU" sz="2400" err="1">
                <a:latin typeface="Corbel"/>
                <a:ea typeface="+mn-lt"/>
                <a:cs typeface="+mn-lt"/>
              </a:rPr>
              <a:t>coming</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over</a:t>
            </a:r>
            <a:r>
              <a:rPr lang="ru-RU" sz="2400" dirty="0">
                <a:latin typeface="Corbel"/>
                <a:ea typeface="+mn-lt"/>
                <a:cs typeface="+mn-lt"/>
              </a:rPr>
              <a:t> 80 </a:t>
            </a:r>
            <a:r>
              <a:rPr lang="ru-RU" sz="2400" err="1">
                <a:latin typeface="Corbel"/>
                <a:ea typeface="+mn-lt"/>
                <a:cs typeface="+mn-lt"/>
              </a:rPr>
              <a:t>countries</a:t>
            </a:r>
            <a:r>
              <a:rPr lang="ru-RU" sz="2400" dirty="0">
                <a:latin typeface="Corbel"/>
                <a:ea typeface="+mn-lt"/>
                <a:cs typeface="+mn-lt"/>
              </a:rPr>
              <a:t> </a:t>
            </a:r>
            <a:r>
              <a:rPr lang="ru-RU" sz="2400" err="1">
                <a:latin typeface="Corbel"/>
                <a:ea typeface="+mn-lt"/>
                <a:cs typeface="+mn-lt"/>
              </a:rPr>
              <a:t>choose</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study</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Vancouver</a:t>
            </a:r>
            <a:r>
              <a:rPr lang="ru-RU" sz="2400" dirty="0">
                <a:latin typeface="Corbel"/>
                <a:ea typeface="+mn-lt"/>
                <a:cs typeface="+mn-lt"/>
              </a:rPr>
              <a:t> (</a:t>
            </a:r>
            <a:r>
              <a:rPr lang="ru-RU" sz="2400" err="1">
                <a:latin typeface="Corbel"/>
                <a:ea typeface="+mn-lt"/>
                <a:cs typeface="+mn-lt"/>
              </a:rPr>
              <a:t>including</a:t>
            </a:r>
            <a:r>
              <a:rPr lang="ru-RU" sz="2400" dirty="0">
                <a:latin typeface="Corbel"/>
                <a:ea typeface="+mn-lt"/>
                <a:cs typeface="+mn-lt"/>
              </a:rPr>
              <a:t> </a:t>
            </a:r>
            <a:r>
              <a:rPr lang="ru-RU" sz="2400" err="1">
                <a:latin typeface="Corbel"/>
                <a:ea typeface="+mn-lt"/>
                <a:cs typeface="+mn-lt"/>
              </a:rPr>
              <a:t>Australia</a:t>
            </a:r>
            <a:r>
              <a:rPr lang="ru-RU" sz="2400" dirty="0">
                <a:latin typeface="Corbel"/>
                <a:ea typeface="+mn-lt"/>
                <a:cs typeface="+mn-lt"/>
              </a:rPr>
              <a:t>, China, England, France, </a:t>
            </a:r>
            <a:r>
              <a:rPr lang="ru-RU" sz="2400" err="1">
                <a:latin typeface="Corbel"/>
                <a:ea typeface="+mn-lt"/>
                <a:cs typeface="+mn-lt"/>
              </a:rPr>
              <a:t>Italy</a:t>
            </a:r>
            <a:r>
              <a:rPr lang="ru-RU" sz="2400" dirty="0">
                <a:latin typeface="Corbel"/>
                <a:ea typeface="+mn-lt"/>
                <a:cs typeface="+mn-lt"/>
              </a:rPr>
              <a:t>, Korea, </a:t>
            </a:r>
            <a:r>
              <a:rPr lang="ru-RU" sz="2400" err="1">
                <a:latin typeface="Corbel"/>
                <a:ea typeface="+mn-lt"/>
                <a:cs typeface="+mn-lt"/>
              </a:rPr>
              <a:t>Mexico</a:t>
            </a:r>
            <a:r>
              <a:rPr lang="ru-RU" sz="2400" dirty="0">
                <a:latin typeface="Corbel"/>
                <a:ea typeface="+mn-lt"/>
                <a:cs typeface="+mn-lt"/>
              </a:rPr>
              <a:t>, The </a:t>
            </a:r>
            <a:r>
              <a:rPr lang="ru-RU" sz="2400" err="1">
                <a:latin typeface="Corbel"/>
                <a:ea typeface="+mn-lt"/>
                <a:cs typeface="+mn-lt"/>
              </a:rPr>
              <a:t>Netherlands</a:t>
            </a:r>
            <a:r>
              <a:rPr lang="ru-RU" sz="2400" dirty="0">
                <a:latin typeface="Corbel"/>
                <a:ea typeface="+mn-lt"/>
                <a:cs typeface="+mn-lt"/>
              </a:rPr>
              <a:t>, New </a:t>
            </a:r>
            <a:r>
              <a:rPr lang="ru-RU" sz="2400" err="1">
                <a:latin typeface="Corbel"/>
                <a:ea typeface="+mn-lt"/>
                <a:cs typeface="+mn-lt"/>
              </a:rPr>
              <a:t>Zealand</a:t>
            </a:r>
            <a:r>
              <a:rPr lang="ru-RU" sz="2400" dirty="0">
                <a:latin typeface="Corbel"/>
                <a:ea typeface="+mn-lt"/>
                <a:cs typeface="+mn-lt"/>
              </a:rPr>
              <a:t>, </a:t>
            </a:r>
            <a:r>
              <a:rPr lang="ru-RU" sz="2400" err="1">
                <a:latin typeface="Corbel"/>
                <a:ea typeface="+mn-lt"/>
                <a:cs typeface="+mn-lt"/>
              </a:rPr>
              <a:t>Vietnam</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U.S.). </a:t>
            </a:r>
            <a:r>
              <a:rPr lang="ru-RU" sz="2400" err="1">
                <a:latin typeface="Corbel"/>
                <a:ea typeface="+mn-lt"/>
                <a:cs typeface="+mn-lt"/>
              </a:rPr>
              <a:t>Vancouver</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one</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most</a:t>
            </a:r>
            <a:r>
              <a:rPr lang="ru-RU" sz="2400" dirty="0">
                <a:latin typeface="Corbel"/>
                <a:ea typeface="+mn-lt"/>
                <a:cs typeface="+mn-lt"/>
              </a:rPr>
              <a:t> </a:t>
            </a:r>
            <a:r>
              <a:rPr lang="ru-RU" sz="2400" err="1">
                <a:latin typeface="Corbel"/>
                <a:ea typeface="+mn-lt"/>
                <a:cs typeface="+mn-lt"/>
              </a:rPr>
              <a:t>ethnically</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linguistically</a:t>
            </a:r>
            <a:r>
              <a:rPr lang="ru-RU" sz="2400" dirty="0">
                <a:latin typeface="Corbel"/>
                <a:ea typeface="+mn-lt"/>
                <a:cs typeface="+mn-lt"/>
              </a:rPr>
              <a:t> </a:t>
            </a:r>
            <a:r>
              <a:rPr lang="ru-RU" sz="2400" err="1">
                <a:latin typeface="Corbel"/>
                <a:ea typeface="+mn-lt"/>
                <a:cs typeface="+mn-lt"/>
              </a:rPr>
              <a:t>diverse</a:t>
            </a:r>
            <a:r>
              <a:rPr lang="ru-RU" sz="2400" dirty="0">
                <a:latin typeface="Corbel"/>
                <a:ea typeface="+mn-lt"/>
                <a:cs typeface="+mn-lt"/>
              </a:rPr>
              <a:t> </a:t>
            </a:r>
            <a:r>
              <a:rPr lang="ru-RU" sz="2400" err="1">
                <a:latin typeface="Corbel"/>
                <a:ea typeface="+mn-lt"/>
                <a:cs typeface="+mn-lt"/>
              </a:rPr>
              <a:t>cities</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world</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over</a:t>
            </a:r>
            <a:r>
              <a:rPr lang="ru-RU" sz="2400" dirty="0">
                <a:latin typeface="Corbel"/>
                <a:ea typeface="+mn-lt"/>
                <a:cs typeface="+mn-lt"/>
              </a:rPr>
              <a:t> 50%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population</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speaking</a:t>
            </a:r>
            <a:r>
              <a:rPr lang="ru-RU" sz="2400" dirty="0">
                <a:latin typeface="Corbel"/>
                <a:ea typeface="+mn-lt"/>
                <a:cs typeface="+mn-lt"/>
              </a:rPr>
              <a:t> English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their</a:t>
            </a:r>
            <a:r>
              <a:rPr lang="ru-RU" sz="2400" dirty="0">
                <a:latin typeface="Corbel"/>
                <a:ea typeface="+mn-lt"/>
                <a:cs typeface="+mn-lt"/>
              </a:rPr>
              <a:t> </a:t>
            </a:r>
            <a:r>
              <a:rPr lang="ru-RU" sz="2400" err="1">
                <a:latin typeface="Corbel"/>
                <a:ea typeface="+mn-lt"/>
                <a:cs typeface="+mn-lt"/>
              </a:rPr>
              <a:t>first</a:t>
            </a:r>
            <a:r>
              <a:rPr lang="ru-RU" sz="2400" dirty="0">
                <a:latin typeface="Corbel"/>
                <a:ea typeface="+mn-lt"/>
                <a:cs typeface="+mn-lt"/>
              </a:rPr>
              <a:t> </a:t>
            </a:r>
            <a:r>
              <a:rPr lang="ru-RU" sz="2400" err="1">
                <a:latin typeface="Corbel"/>
                <a:ea typeface="+mn-lt"/>
                <a:cs typeface="+mn-lt"/>
              </a:rPr>
              <a:t>language</a:t>
            </a:r>
            <a:r>
              <a:rPr lang="ru-RU" sz="2400" dirty="0">
                <a:latin typeface="Corbel"/>
                <a:ea typeface="+mn-lt"/>
                <a:cs typeface="+mn-lt"/>
              </a:rPr>
              <a:t>. </a:t>
            </a:r>
            <a:r>
              <a:rPr lang="ru-RU" sz="2400" err="1">
                <a:latin typeface="Corbel"/>
                <a:ea typeface="+mn-lt"/>
                <a:cs typeface="+mn-lt"/>
              </a:rPr>
              <a:t>Vancouver</a:t>
            </a:r>
            <a:r>
              <a:rPr lang="ru-RU" sz="2400" dirty="0">
                <a:latin typeface="Corbel"/>
                <a:ea typeface="+mn-lt"/>
                <a:cs typeface="+mn-lt"/>
              </a:rPr>
              <a:t> </a:t>
            </a:r>
            <a:r>
              <a:rPr lang="ru-RU" sz="2400" err="1">
                <a:latin typeface="Corbel"/>
                <a:ea typeface="+mn-lt"/>
                <a:cs typeface="+mn-lt"/>
              </a:rPr>
              <a:t>has</a:t>
            </a:r>
            <a:r>
              <a:rPr lang="ru-RU" sz="2400" dirty="0">
                <a:latin typeface="Corbel"/>
                <a:ea typeface="+mn-lt"/>
                <a:cs typeface="+mn-lt"/>
              </a:rPr>
              <a:t> </a:t>
            </a:r>
            <a:r>
              <a:rPr lang="ru-RU" sz="2400" err="1">
                <a:latin typeface="Corbel"/>
                <a:ea typeface="+mn-lt"/>
                <a:cs typeface="+mn-lt"/>
              </a:rPr>
              <a:t>become</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increasingly</a:t>
            </a:r>
            <a:r>
              <a:rPr lang="ru-RU" sz="2400" dirty="0">
                <a:latin typeface="Corbel"/>
                <a:ea typeface="+mn-lt"/>
                <a:cs typeface="+mn-lt"/>
              </a:rPr>
              <a:t> </a:t>
            </a:r>
            <a:r>
              <a:rPr lang="ru-RU" sz="2400" err="1">
                <a:latin typeface="Corbel"/>
                <a:ea typeface="+mn-lt"/>
                <a:cs typeface="+mn-lt"/>
              </a:rPr>
              <a:t>important</a:t>
            </a:r>
            <a:r>
              <a:rPr lang="ru-RU" sz="2400" dirty="0">
                <a:latin typeface="Corbel"/>
                <a:ea typeface="+mn-lt"/>
                <a:cs typeface="+mn-lt"/>
              </a:rPr>
              <a:t> </a:t>
            </a:r>
            <a:r>
              <a:rPr lang="ru-RU" sz="2400" err="1">
                <a:latin typeface="Corbel"/>
                <a:ea typeface="+mn-lt"/>
                <a:cs typeface="+mn-lt"/>
              </a:rPr>
              <a:t>centre</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industries</a:t>
            </a:r>
            <a:r>
              <a:rPr lang="ru-RU" sz="2400" dirty="0">
                <a:latin typeface="Corbel"/>
                <a:ea typeface="+mn-lt"/>
                <a:cs typeface="+mn-lt"/>
              </a:rPr>
              <a:t> </a:t>
            </a:r>
            <a:r>
              <a:rPr lang="ru-RU" sz="2400" err="1">
                <a:latin typeface="Corbel"/>
                <a:ea typeface="+mn-lt"/>
                <a:cs typeface="+mn-lt"/>
              </a:rPr>
              <a:t>such</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software</a:t>
            </a:r>
            <a:r>
              <a:rPr lang="ru-RU" sz="2400" dirty="0">
                <a:latin typeface="Corbel"/>
                <a:ea typeface="+mn-lt"/>
                <a:cs typeface="+mn-lt"/>
              </a:rPr>
              <a:t> </a:t>
            </a:r>
            <a:r>
              <a:rPr lang="ru-RU" sz="2400" err="1">
                <a:latin typeface="Corbel"/>
                <a:ea typeface="+mn-lt"/>
                <a:cs typeface="+mn-lt"/>
              </a:rPr>
              <a:t>development</a:t>
            </a:r>
            <a:r>
              <a:rPr lang="ru-RU" sz="2400" dirty="0">
                <a:latin typeface="Corbel"/>
                <a:ea typeface="+mn-lt"/>
                <a:cs typeface="+mn-lt"/>
              </a:rPr>
              <a:t>, </a:t>
            </a:r>
            <a:r>
              <a:rPr lang="ru-RU" sz="2400" err="1">
                <a:latin typeface="Corbel"/>
                <a:ea typeface="+mn-lt"/>
                <a:cs typeface="+mn-lt"/>
              </a:rPr>
              <a:t>biotechnology</a:t>
            </a:r>
            <a:r>
              <a:rPr lang="ru-RU" sz="2400" dirty="0">
                <a:latin typeface="Corbel"/>
                <a:ea typeface="+mn-lt"/>
                <a:cs typeface="+mn-lt"/>
              </a:rPr>
              <a:t>, </a:t>
            </a:r>
            <a:r>
              <a:rPr lang="ru-RU" sz="2400" err="1">
                <a:latin typeface="Corbel"/>
                <a:ea typeface="+mn-lt"/>
                <a:cs typeface="+mn-lt"/>
              </a:rPr>
              <a:t>aerospace</a:t>
            </a:r>
            <a:r>
              <a:rPr lang="ru-RU" sz="2400" dirty="0">
                <a:latin typeface="Corbel"/>
                <a:ea typeface="+mn-lt"/>
                <a:cs typeface="+mn-lt"/>
              </a:rPr>
              <a:t>, </a:t>
            </a:r>
            <a:r>
              <a:rPr lang="ru-RU" sz="2400" err="1">
                <a:latin typeface="Corbel"/>
                <a:ea typeface="+mn-lt"/>
                <a:cs typeface="+mn-lt"/>
              </a:rPr>
              <a:t>video</a:t>
            </a:r>
            <a:r>
              <a:rPr lang="ru-RU" sz="2400" dirty="0">
                <a:latin typeface="Corbel"/>
                <a:ea typeface="+mn-lt"/>
                <a:cs typeface="+mn-lt"/>
              </a:rPr>
              <a:t> </a:t>
            </a:r>
            <a:r>
              <a:rPr lang="ru-RU" sz="2400" err="1">
                <a:latin typeface="Corbel"/>
                <a:ea typeface="+mn-lt"/>
                <a:cs typeface="+mn-lt"/>
              </a:rPr>
              <a:t>game</a:t>
            </a:r>
            <a:r>
              <a:rPr lang="ru-RU" sz="2400" dirty="0">
                <a:latin typeface="Corbel"/>
                <a:ea typeface="+mn-lt"/>
                <a:cs typeface="+mn-lt"/>
              </a:rPr>
              <a:t> </a:t>
            </a:r>
            <a:r>
              <a:rPr lang="ru-RU" sz="2400" err="1">
                <a:latin typeface="Corbel"/>
                <a:ea typeface="+mn-lt"/>
                <a:cs typeface="+mn-lt"/>
              </a:rPr>
              <a:t>development</a:t>
            </a:r>
            <a:r>
              <a:rPr lang="ru-RU" sz="2400" dirty="0">
                <a:latin typeface="Corbel"/>
                <a:ea typeface="+mn-lt"/>
                <a:cs typeface="+mn-lt"/>
              </a:rPr>
              <a:t>, </a:t>
            </a:r>
            <a:r>
              <a:rPr lang="ru-RU" sz="2400" err="1">
                <a:latin typeface="Corbel"/>
                <a:ea typeface="+mn-lt"/>
                <a:cs typeface="+mn-lt"/>
              </a:rPr>
              <a:t>animation</a:t>
            </a:r>
            <a:r>
              <a:rPr lang="ru-RU" sz="2400" dirty="0">
                <a:latin typeface="Corbel"/>
                <a:ea typeface="+mn-lt"/>
                <a:cs typeface="+mn-lt"/>
              </a:rPr>
              <a:t> </a:t>
            </a:r>
            <a:r>
              <a:rPr lang="ru-RU" sz="2400" err="1">
                <a:latin typeface="Corbel"/>
                <a:ea typeface="+mn-lt"/>
                <a:cs typeface="+mn-lt"/>
              </a:rPr>
              <a:t>studios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 </a:t>
            </a:r>
            <a:r>
              <a:rPr lang="ru-RU" sz="2400" err="1">
                <a:latin typeface="Corbel"/>
                <a:ea typeface="+mn-lt"/>
                <a:cs typeface="+mn-lt"/>
              </a:rPr>
              <a:t>vibrant</a:t>
            </a:r>
            <a:r>
              <a:rPr lang="ru-RU" sz="2400" dirty="0">
                <a:latin typeface="Corbel"/>
                <a:ea typeface="+mn-lt"/>
                <a:cs typeface="+mn-lt"/>
              </a:rPr>
              <a:t> </a:t>
            </a:r>
            <a:r>
              <a:rPr lang="ru-RU" sz="2400" err="1">
                <a:latin typeface="Corbel"/>
                <a:ea typeface="+mn-lt"/>
                <a:cs typeface="+mn-lt"/>
              </a:rPr>
              <a:t>television</a:t>
            </a:r>
            <a:r>
              <a:rPr lang="ru-RU" sz="2400" dirty="0">
                <a:latin typeface="Corbel"/>
                <a:ea typeface="+mn-lt"/>
                <a:cs typeface="+mn-lt"/>
              </a:rPr>
              <a:t> </a:t>
            </a:r>
            <a:r>
              <a:rPr lang="ru-RU" sz="2400" err="1">
                <a:latin typeface="Corbel"/>
                <a:ea typeface="+mn-lt"/>
                <a:cs typeface="+mn-lt"/>
              </a:rPr>
              <a:t>production</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film</a:t>
            </a:r>
            <a:r>
              <a:rPr lang="ru-RU" sz="2400" dirty="0">
                <a:latin typeface="Corbel"/>
                <a:ea typeface="+mn-lt"/>
                <a:cs typeface="+mn-lt"/>
              </a:rPr>
              <a:t> </a:t>
            </a:r>
            <a:r>
              <a:rPr lang="ru-RU" sz="2400" err="1">
                <a:latin typeface="Corbel"/>
                <a:ea typeface="+mn-lt"/>
                <a:cs typeface="+mn-lt"/>
              </a:rPr>
              <a:t>industry</a:t>
            </a:r>
            <a:r>
              <a:rPr lang="ru-RU" sz="2400" dirty="0">
                <a:latin typeface="Corbel"/>
                <a:ea typeface="+mn-lt"/>
                <a:cs typeface="+mn-lt"/>
              </a:rPr>
              <a:t>. The </a:t>
            </a:r>
            <a:r>
              <a:rPr lang="ru-RU" sz="2400" err="1">
                <a:latin typeface="Corbel"/>
                <a:ea typeface="+mn-lt"/>
                <a:cs typeface="+mn-lt"/>
              </a:rPr>
              <a:t>entertainment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Vancouver</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represented</a:t>
            </a:r>
            <a:r>
              <a:rPr lang="ru-RU" sz="2400" dirty="0">
                <a:latin typeface="Corbel"/>
                <a:ea typeface="+mn-lt"/>
                <a:cs typeface="+mn-lt"/>
              </a:rPr>
              <a:t> </a:t>
            </a:r>
            <a:r>
              <a:rPr lang="ru-RU" sz="2400" err="1">
                <a:latin typeface="Corbel"/>
                <a:ea typeface="+mn-lt"/>
                <a:cs typeface="+mn-lt"/>
              </a:rPr>
              <a:t>by</a:t>
            </a:r>
            <a:r>
              <a:rPr lang="ru-RU" sz="2400" dirty="0">
                <a:latin typeface="Corbel"/>
                <a:ea typeface="+mn-lt"/>
                <a:cs typeface="+mn-lt"/>
              </a:rPr>
              <a:t> </a:t>
            </a:r>
            <a:r>
              <a:rPr lang="ru-RU" sz="2400" err="1">
                <a:latin typeface="Corbel"/>
                <a:ea typeface="+mn-lt"/>
                <a:cs typeface="+mn-lt"/>
              </a:rPr>
              <a:t>many</a:t>
            </a:r>
            <a:r>
              <a:rPr lang="ru-RU" sz="2400" dirty="0">
                <a:latin typeface="Corbel"/>
                <a:ea typeface="+mn-lt"/>
                <a:cs typeface="+mn-lt"/>
              </a:rPr>
              <a:t> </a:t>
            </a:r>
            <a:r>
              <a:rPr lang="ru-RU" sz="2400" err="1">
                <a:latin typeface="Corbel"/>
                <a:ea typeface="+mn-lt"/>
                <a:cs typeface="+mn-lt"/>
              </a:rPr>
              <a:t>night</a:t>
            </a:r>
            <a:r>
              <a:rPr lang="ru-RU" sz="2400" dirty="0">
                <a:latin typeface="Corbel"/>
                <a:ea typeface="+mn-lt"/>
                <a:cs typeface="+mn-lt"/>
              </a:rPr>
              <a:t> </a:t>
            </a:r>
            <a:r>
              <a:rPr lang="ru-RU" sz="2400" err="1">
                <a:latin typeface="Corbel"/>
                <a:ea typeface="+mn-lt"/>
                <a:cs typeface="+mn-lt"/>
              </a:rPr>
              <a:t>clubs</a:t>
            </a:r>
            <a:r>
              <a:rPr lang="ru-RU" sz="2400" dirty="0">
                <a:latin typeface="Corbel"/>
                <a:ea typeface="+mn-lt"/>
                <a:cs typeface="+mn-lt"/>
              </a:rPr>
              <a:t>, </a:t>
            </a:r>
            <a:r>
              <a:rPr lang="ru-RU" sz="2400" err="1">
                <a:latin typeface="Corbel"/>
                <a:ea typeface="+mn-lt"/>
                <a:cs typeface="+mn-lt"/>
              </a:rPr>
              <a:t>theatres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music</a:t>
            </a:r>
            <a:r>
              <a:rPr lang="ru-RU" sz="2400" dirty="0">
                <a:latin typeface="Corbel"/>
                <a:ea typeface="+mn-lt"/>
                <a:cs typeface="+mn-lt"/>
              </a:rPr>
              <a:t> </a:t>
            </a:r>
            <a:r>
              <a:rPr lang="ru-RU" sz="2400" err="1">
                <a:latin typeface="Corbel"/>
                <a:ea typeface="+mn-lt"/>
                <a:cs typeface="+mn-lt"/>
              </a:rPr>
              <a:t>festivals</a:t>
            </a:r>
            <a:r>
              <a:rPr lang="ru-RU" sz="2400" dirty="0">
                <a:latin typeface="Corbel"/>
                <a:ea typeface="+mn-lt"/>
                <a:cs typeface="+mn-lt"/>
              </a:rPr>
              <a:t>. </a:t>
            </a:r>
            <a:r>
              <a:rPr lang="ru-RU" sz="2400" err="1">
                <a:latin typeface="Corbel"/>
                <a:ea typeface="+mn-lt"/>
                <a:cs typeface="+mn-lt"/>
              </a:rPr>
              <a:t>Vancouver</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also</a:t>
            </a:r>
            <a:r>
              <a:rPr lang="ru-RU" sz="2400" dirty="0">
                <a:latin typeface="Corbel"/>
                <a:ea typeface="+mn-lt"/>
                <a:cs typeface="+mn-lt"/>
              </a:rPr>
              <a:t> </a:t>
            </a:r>
            <a:r>
              <a:rPr lang="ru-RU" sz="2400" err="1">
                <a:latin typeface="Corbel"/>
                <a:ea typeface="+mn-lt"/>
                <a:cs typeface="+mn-lt"/>
              </a:rPr>
              <a:t>popular</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snow</a:t>
            </a:r>
            <a:r>
              <a:rPr lang="ru-RU" sz="2400" dirty="0">
                <a:latin typeface="Corbel"/>
                <a:ea typeface="+mn-lt"/>
                <a:cs typeface="+mn-lt"/>
              </a:rPr>
              <a:t> </a:t>
            </a:r>
            <a:r>
              <a:rPr lang="ru-RU" sz="2400" err="1">
                <a:latin typeface="Corbel"/>
                <a:ea typeface="+mn-lt"/>
                <a:cs typeface="+mn-lt"/>
              </a:rPr>
              <a:t>sports</a:t>
            </a:r>
            <a:r>
              <a:rPr lang="ru-RU" sz="2400" dirty="0">
                <a:latin typeface="Corbel"/>
                <a:ea typeface="+mn-lt"/>
                <a:cs typeface="+mn-lt"/>
              </a:rPr>
              <a:t>, </a:t>
            </a:r>
            <a:r>
              <a:rPr lang="ru-RU" sz="2400" err="1">
                <a:latin typeface="Corbel"/>
                <a:ea typeface="+mn-lt"/>
                <a:cs typeface="+mn-lt"/>
              </a:rPr>
              <a:t>so</a:t>
            </a:r>
            <a:r>
              <a:rPr lang="ru-RU" sz="2400" dirty="0">
                <a:latin typeface="Corbel"/>
                <a:ea typeface="+mn-lt"/>
                <a:cs typeface="+mn-lt"/>
              </a:rPr>
              <a:t>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can</a:t>
            </a:r>
            <a:r>
              <a:rPr lang="ru-RU" sz="2400" dirty="0">
                <a:latin typeface="Corbel"/>
                <a:ea typeface="+mn-lt"/>
                <a:cs typeface="+mn-lt"/>
              </a:rPr>
              <a:t> </a:t>
            </a:r>
            <a:r>
              <a:rPr lang="ru-RU" sz="2400" err="1">
                <a:latin typeface="Corbel"/>
                <a:ea typeface="+mn-lt"/>
                <a:cs typeface="+mn-lt"/>
              </a:rPr>
              <a:t>enjoy</a:t>
            </a:r>
            <a:r>
              <a:rPr lang="ru-RU" sz="2400" dirty="0">
                <a:latin typeface="Corbel"/>
                <a:ea typeface="+mn-lt"/>
                <a:cs typeface="+mn-lt"/>
              </a:rPr>
              <a:t> </a:t>
            </a:r>
            <a:r>
              <a:rPr lang="ru-RU" sz="2400" err="1">
                <a:latin typeface="Corbel"/>
                <a:ea typeface="+mn-lt"/>
                <a:cs typeface="+mn-lt"/>
              </a:rPr>
              <a:t>some</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world’s</a:t>
            </a:r>
            <a:r>
              <a:rPr lang="ru-RU" sz="2400" dirty="0">
                <a:latin typeface="Corbel"/>
                <a:ea typeface="+mn-lt"/>
                <a:cs typeface="+mn-lt"/>
              </a:rPr>
              <a:t> </a:t>
            </a:r>
            <a:r>
              <a:rPr lang="ru-RU" sz="2400" err="1">
                <a:latin typeface="Corbel"/>
                <a:ea typeface="+mn-lt"/>
                <a:cs typeface="+mn-lt"/>
              </a:rPr>
              <a:t>best</a:t>
            </a:r>
            <a:r>
              <a:rPr lang="ru-RU" sz="2400" dirty="0">
                <a:latin typeface="Corbel"/>
                <a:ea typeface="+mn-lt"/>
                <a:cs typeface="+mn-lt"/>
              </a:rPr>
              <a:t> </a:t>
            </a:r>
            <a:r>
              <a:rPr lang="ru-RU" sz="2400" err="1">
                <a:latin typeface="Corbel"/>
                <a:ea typeface="+mn-lt"/>
                <a:cs typeface="+mn-lt"/>
              </a:rPr>
              <a:t>ski</a:t>
            </a:r>
            <a:r>
              <a:rPr lang="ru-RU" sz="2400" dirty="0">
                <a:latin typeface="Corbel"/>
                <a:ea typeface="+mn-lt"/>
                <a:cs typeface="+mn-lt"/>
              </a:rPr>
              <a:t> </a:t>
            </a:r>
            <a:r>
              <a:rPr lang="ru-RU" sz="2400" err="1">
                <a:latin typeface="Corbel"/>
                <a:ea typeface="+mn-lt"/>
                <a:cs typeface="+mn-lt"/>
              </a:rPr>
              <a:t>resorts</a:t>
            </a:r>
            <a:r>
              <a:rPr lang="ru-RU" sz="2400" dirty="0">
                <a:latin typeface="Corbel"/>
                <a:ea typeface="+mn-lt"/>
                <a:cs typeface="+mn-lt"/>
              </a:rPr>
              <a:t>.</a:t>
            </a:r>
            <a:endParaRPr lang="ru-RU" sz="2400">
              <a:latin typeface="Corbel"/>
            </a:endParaRPr>
          </a:p>
          <a:p>
            <a:pPr marL="0" indent="0">
              <a:buNone/>
            </a:pPr>
            <a:r>
              <a:rPr lang="ru-RU" sz="2400">
                <a:latin typeface="Corbel"/>
                <a:ea typeface="+mn-lt"/>
                <a:cs typeface="+mn-lt"/>
              </a:rPr>
              <a:t>Toronto </a:t>
            </a:r>
            <a:r>
              <a:rPr lang="ru-RU" sz="2400" err="1">
                <a:latin typeface="Corbel"/>
                <a:ea typeface="+mn-lt"/>
                <a:cs typeface="+mn-lt"/>
              </a:rPr>
              <a:t>provides</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attractive</a:t>
            </a:r>
            <a:r>
              <a:rPr lang="ru-RU" sz="2400" dirty="0">
                <a:latin typeface="Corbel"/>
                <a:ea typeface="+mn-lt"/>
                <a:cs typeface="+mn-lt"/>
              </a:rPr>
              <a:t> </a:t>
            </a:r>
            <a:r>
              <a:rPr lang="ru-RU" sz="2400" err="1">
                <a:latin typeface="Corbel"/>
                <a:ea typeface="+mn-lt"/>
                <a:cs typeface="+mn-lt"/>
              </a:rPr>
              <a:t>lifestyle</a:t>
            </a:r>
            <a:r>
              <a:rPr lang="ru-RU" sz="2400">
                <a:latin typeface="Corbel"/>
                <a:ea typeface="+mn-lt"/>
                <a:cs typeface="+mn-lt"/>
              </a:rPr>
              <a:t>, </a:t>
            </a:r>
            <a:r>
              <a:rPr lang="ru-RU" sz="2400" err="1">
                <a:latin typeface="Corbel"/>
                <a:ea typeface="+mn-lt"/>
                <a:cs typeface="+mn-lt"/>
              </a:rPr>
              <a:t>rich</a:t>
            </a:r>
            <a:r>
              <a:rPr lang="ru-RU" sz="2400" dirty="0">
                <a:latin typeface="Corbel"/>
                <a:ea typeface="+mn-lt"/>
                <a:cs typeface="+mn-lt"/>
              </a:rPr>
              <a:t> </a:t>
            </a:r>
            <a:r>
              <a:rPr lang="ru-RU" sz="2400" err="1">
                <a:latin typeface="Corbel"/>
                <a:ea typeface="+mn-lt"/>
                <a:cs typeface="+mn-lt"/>
              </a:rPr>
              <a:t>cultural</a:t>
            </a:r>
            <a:r>
              <a:rPr lang="ru-RU" sz="2400" dirty="0">
                <a:latin typeface="Corbel"/>
                <a:ea typeface="+mn-lt"/>
                <a:cs typeface="+mn-lt"/>
              </a:rPr>
              <a:t> </a:t>
            </a:r>
            <a:r>
              <a:rPr lang="ru-RU" sz="2400" err="1">
                <a:latin typeface="Corbel"/>
                <a:ea typeface="+mn-lt"/>
                <a:cs typeface="+mn-lt"/>
              </a:rPr>
              <a:t>diversity</a:t>
            </a:r>
            <a:r>
              <a:rPr lang="ru-RU" sz="2400">
                <a:latin typeface="Corbel"/>
                <a:ea typeface="+mn-lt"/>
                <a:cs typeface="+mn-lt"/>
              </a:rPr>
              <a:t>, </a:t>
            </a:r>
            <a:r>
              <a:rPr lang="ru-RU" sz="2400" err="1">
                <a:latin typeface="Corbel"/>
                <a:ea typeface="+mn-lt"/>
                <a:cs typeface="+mn-lt"/>
              </a:rPr>
              <a:t>clean</a:t>
            </a:r>
            <a:r>
              <a:rPr lang="ru-RU" sz="2400" dirty="0">
                <a:latin typeface="Corbel"/>
                <a:ea typeface="+mn-lt"/>
                <a:cs typeface="+mn-lt"/>
              </a:rPr>
              <a:t> </a:t>
            </a:r>
            <a:r>
              <a:rPr lang="ru-RU" sz="2400" err="1">
                <a:latin typeface="Corbel"/>
                <a:ea typeface="+mn-lt"/>
                <a:cs typeface="+mn-lt"/>
              </a:rPr>
              <a:t>city</a:t>
            </a:r>
            <a:r>
              <a:rPr lang="ru-RU" sz="2400" dirty="0">
                <a:latin typeface="Corbel"/>
                <a:ea typeface="+mn-lt"/>
                <a:cs typeface="+mn-lt"/>
              </a:rPr>
              <a:t> </a:t>
            </a:r>
            <a:r>
              <a:rPr lang="ru-RU" sz="2400" err="1">
                <a:latin typeface="Corbel"/>
                <a:ea typeface="+mn-lt"/>
                <a:cs typeface="+mn-lt"/>
              </a:rPr>
              <a:t>streets</a:t>
            </a:r>
            <a:r>
              <a:rPr lang="ru-RU" sz="2400">
                <a:latin typeface="Corbel"/>
                <a:ea typeface="+mn-lt"/>
                <a:cs typeface="+mn-lt"/>
              </a:rPr>
              <a:t>, </a:t>
            </a:r>
            <a:r>
              <a:rPr lang="ru-RU" sz="2400" err="1">
                <a:latin typeface="Corbel"/>
                <a:ea typeface="+mn-lt"/>
                <a:cs typeface="+mn-lt"/>
              </a:rPr>
              <a:t>and</a:t>
            </a:r>
            <a:r>
              <a:rPr lang="ru-RU" sz="2400">
                <a:latin typeface="Corbel"/>
                <a:ea typeface="+mn-lt"/>
                <a:cs typeface="+mn-lt"/>
              </a:rPr>
              <a:t> a </a:t>
            </a:r>
            <a:r>
              <a:rPr lang="ru-RU" sz="2400" err="1">
                <a:latin typeface="Corbel"/>
                <a:ea typeface="+mn-lt"/>
                <a:cs typeface="+mn-lt"/>
              </a:rPr>
              <a:t>safe</a:t>
            </a:r>
            <a:r>
              <a:rPr lang="ru-RU" sz="2400" dirty="0">
                <a:latin typeface="Corbel"/>
                <a:ea typeface="+mn-lt"/>
                <a:cs typeface="+mn-lt"/>
              </a:rPr>
              <a:t> </a:t>
            </a:r>
            <a:r>
              <a:rPr lang="ru-RU" sz="2400" err="1">
                <a:latin typeface="Corbel"/>
                <a:ea typeface="+mn-lt"/>
                <a:cs typeface="+mn-lt"/>
              </a:rPr>
              <a:t>learning</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living</a:t>
            </a:r>
            <a:r>
              <a:rPr lang="ru-RU" sz="2400" dirty="0">
                <a:latin typeface="Corbel"/>
                <a:ea typeface="+mn-lt"/>
                <a:cs typeface="+mn-lt"/>
              </a:rPr>
              <a:t> </a:t>
            </a:r>
            <a:r>
              <a:rPr lang="ru-RU" sz="2400" err="1">
                <a:latin typeface="Corbel"/>
                <a:ea typeface="+mn-lt"/>
                <a:cs typeface="+mn-lt"/>
              </a:rPr>
              <a:t>environment</a:t>
            </a:r>
            <a:r>
              <a:rPr lang="ru-RU" sz="2400">
                <a:latin typeface="Corbel"/>
                <a:ea typeface="+mn-lt"/>
                <a:cs typeface="+mn-lt"/>
              </a:rPr>
              <a:t>. Toronto </a:t>
            </a:r>
            <a:r>
              <a:rPr lang="ru-RU" sz="2400" err="1">
                <a:latin typeface="Corbel"/>
                <a:ea typeface="+mn-lt"/>
                <a:cs typeface="+mn-lt"/>
              </a:rPr>
              <a:t>is</a:t>
            </a:r>
            <a:r>
              <a:rPr lang="ru-RU" sz="2400">
                <a:latin typeface="Corbel"/>
                <a:ea typeface="+mn-lt"/>
                <a:cs typeface="+mn-lt"/>
              </a:rPr>
              <a:t> a </a:t>
            </a:r>
            <a:r>
              <a:rPr lang="ru-RU" sz="2400" err="1">
                <a:latin typeface="Corbel"/>
                <a:ea typeface="+mn-lt"/>
                <a:cs typeface="+mn-lt"/>
              </a:rPr>
              <a:t>leading</a:t>
            </a:r>
            <a:r>
              <a:rPr lang="ru-RU" sz="2400">
                <a:latin typeface="Corbel"/>
                <a:ea typeface="+mn-lt"/>
                <a:cs typeface="+mn-lt"/>
              </a:rPr>
              <a:t> Canadian </a:t>
            </a:r>
            <a:r>
              <a:rPr lang="ru-RU" sz="2400" err="1">
                <a:latin typeface="Corbel"/>
                <a:ea typeface="+mn-lt"/>
                <a:cs typeface="+mn-lt"/>
              </a:rPr>
              <a:t>city</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economic</a:t>
            </a:r>
            <a:r>
              <a:rPr lang="ru-RU" sz="2400" dirty="0">
                <a:latin typeface="Corbel"/>
                <a:ea typeface="+mn-lt"/>
                <a:cs typeface="+mn-lt"/>
              </a:rPr>
              <a:t> </a:t>
            </a:r>
            <a:r>
              <a:rPr lang="ru-RU" sz="2400" err="1">
                <a:latin typeface="Corbel"/>
                <a:ea typeface="+mn-lt"/>
                <a:cs typeface="+mn-lt"/>
              </a:rPr>
              <a:t>growth</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new</a:t>
            </a:r>
            <a:r>
              <a:rPr lang="ru-RU" sz="2400" dirty="0">
                <a:latin typeface="Corbel"/>
                <a:ea typeface="+mn-lt"/>
                <a:cs typeface="+mn-lt"/>
              </a:rPr>
              <a:t> </a:t>
            </a:r>
            <a:r>
              <a:rPr lang="ru-RU" sz="2400" err="1">
                <a:latin typeface="Corbel"/>
                <a:ea typeface="+mn-lt"/>
                <a:cs typeface="+mn-lt"/>
              </a:rPr>
              <a:t>job</a:t>
            </a:r>
            <a:r>
              <a:rPr lang="ru-RU" sz="2400" dirty="0">
                <a:latin typeface="Corbel"/>
                <a:ea typeface="+mn-lt"/>
                <a:cs typeface="+mn-lt"/>
              </a:rPr>
              <a:t> </a:t>
            </a:r>
            <a:r>
              <a:rPr lang="ru-RU" sz="2400" err="1">
                <a:latin typeface="Corbel"/>
                <a:ea typeface="+mn-lt"/>
                <a:cs typeface="+mn-lt"/>
              </a:rPr>
              <a:t>creation</a:t>
            </a:r>
            <a:r>
              <a:rPr lang="ru-RU" sz="2400">
                <a:latin typeface="Corbel"/>
                <a:ea typeface="+mn-lt"/>
                <a:cs typeface="+mn-lt"/>
              </a:rPr>
              <a:t>, </a:t>
            </a:r>
            <a:r>
              <a:rPr lang="ru-RU" sz="2400" err="1">
                <a:latin typeface="Corbel"/>
                <a:ea typeface="+mn-lt"/>
                <a:cs typeface="+mn-lt"/>
              </a:rPr>
              <a:t>welcoming</a:t>
            </a:r>
            <a:r>
              <a:rPr lang="ru-RU" sz="2400" dirty="0">
                <a:latin typeface="Corbel"/>
                <a:ea typeface="+mn-lt"/>
                <a:cs typeface="+mn-lt"/>
              </a:rPr>
              <a:t> </a:t>
            </a:r>
            <a:r>
              <a:rPr lang="ru-RU" sz="2400" err="1">
                <a:latin typeface="Corbel"/>
                <a:ea typeface="+mn-lt"/>
                <a:cs typeface="+mn-lt"/>
              </a:rPr>
              <a:t>immigrants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embracing</a:t>
            </a:r>
            <a:r>
              <a:rPr lang="ru-RU" sz="2400" dirty="0">
                <a:latin typeface="Corbel"/>
                <a:ea typeface="+mn-lt"/>
                <a:cs typeface="+mn-lt"/>
              </a:rPr>
              <a:t> </a:t>
            </a:r>
            <a:r>
              <a:rPr lang="ru-RU" sz="2400" err="1">
                <a:latin typeface="Corbel"/>
                <a:ea typeface="+mn-lt"/>
                <a:cs typeface="+mn-lt"/>
              </a:rPr>
              <a:t>talents</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all</a:t>
            </a:r>
            <a:r>
              <a:rPr lang="ru-RU" sz="2400" dirty="0">
                <a:latin typeface="Corbel"/>
                <a:ea typeface="+mn-lt"/>
                <a:cs typeface="+mn-lt"/>
              </a:rPr>
              <a:t> </a:t>
            </a:r>
            <a:r>
              <a:rPr lang="ru-RU" sz="2400" err="1">
                <a:latin typeface="Corbel"/>
                <a:ea typeface="+mn-lt"/>
                <a:cs typeface="+mn-lt"/>
              </a:rPr>
              <a:t>around</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world</a:t>
            </a:r>
            <a:r>
              <a:rPr lang="ru-RU" sz="2400">
                <a:latin typeface="Corbel"/>
                <a:ea typeface="+mn-lt"/>
                <a:cs typeface="+mn-lt"/>
              </a:rPr>
              <a:t>. Toronto </a:t>
            </a:r>
            <a:r>
              <a:rPr lang="ru-RU" sz="2400" err="1">
                <a:latin typeface="Corbel"/>
                <a:ea typeface="+mn-lt"/>
                <a:cs typeface="+mn-lt"/>
              </a:rPr>
              <a:t>has</a:t>
            </a:r>
            <a:r>
              <a:rPr lang="ru-RU" sz="2400" dirty="0">
                <a:latin typeface="Corbel"/>
                <a:ea typeface="+mn-lt"/>
                <a:cs typeface="+mn-lt"/>
              </a:rPr>
              <a:t> </a:t>
            </a:r>
            <a:r>
              <a:rPr lang="ru-RU" sz="2400" err="1">
                <a:latin typeface="Corbel"/>
                <a:ea typeface="+mn-lt"/>
                <a:cs typeface="+mn-lt"/>
              </a:rPr>
              <a:t>been</a:t>
            </a:r>
            <a:r>
              <a:rPr lang="ru-RU" sz="2400" dirty="0">
                <a:latin typeface="Corbel"/>
                <a:ea typeface="+mn-lt"/>
                <a:cs typeface="+mn-lt"/>
              </a:rPr>
              <a:t> </a:t>
            </a:r>
            <a:r>
              <a:rPr lang="ru-RU" sz="2400" err="1">
                <a:latin typeface="Corbel"/>
                <a:ea typeface="+mn-lt"/>
                <a:cs typeface="+mn-lt"/>
              </a:rPr>
              <a:t>classified</a:t>
            </a:r>
            <a:r>
              <a:rPr lang="ru-RU" sz="2400" dirty="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one</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most</a:t>
            </a:r>
            <a:r>
              <a:rPr lang="ru-RU" sz="2400" dirty="0">
                <a:latin typeface="Corbel"/>
                <a:ea typeface="+mn-lt"/>
                <a:cs typeface="+mn-lt"/>
              </a:rPr>
              <a:t> </a:t>
            </a:r>
            <a:r>
              <a:rPr lang="ru-RU" sz="2400" err="1">
                <a:latin typeface="Corbel"/>
                <a:ea typeface="+mn-lt"/>
                <a:cs typeface="+mn-lt"/>
              </a:rPr>
              <a:t>diverse</a:t>
            </a:r>
            <a:r>
              <a:rPr lang="ru-RU" sz="2400" dirty="0">
                <a:latin typeface="Corbel"/>
                <a:ea typeface="+mn-lt"/>
                <a:cs typeface="+mn-lt"/>
              </a:rPr>
              <a:t> </a:t>
            </a:r>
            <a:r>
              <a:rPr lang="ru-RU" sz="2400" err="1">
                <a:latin typeface="Corbel"/>
                <a:ea typeface="+mn-lt"/>
                <a:cs typeface="+mn-lt"/>
              </a:rPr>
              <a:t>cities</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world</a:t>
            </a:r>
            <a:r>
              <a:rPr lang="ru-RU" sz="2400">
                <a:latin typeface="Corbel"/>
                <a:ea typeface="+mn-lt"/>
                <a:cs typeface="+mn-lt"/>
              </a:rPr>
              <a:t>, </a:t>
            </a:r>
            <a:r>
              <a:rPr lang="ru-RU" sz="2400" err="1">
                <a:latin typeface="Corbel"/>
                <a:ea typeface="+mn-lt"/>
                <a:cs typeface="+mn-lt"/>
              </a:rPr>
              <a:t>as</a:t>
            </a:r>
            <a:r>
              <a:rPr lang="ru-RU" sz="2400" dirty="0">
                <a:latin typeface="Corbel"/>
                <a:ea typeface="+mn-lt"/>
                <a:cs typeface="+mn-lt"/>
              </a:rPr>
              <a:t> </a:t>
            </a:r>
            <a:r>
              <a:rPr lang="ru-RU" sz="2400" err="1">
                <a:latin typeface="Corbel"/>
                <a:ea typeface="+mn-lt"/>
                <a:cs typeface="+mn-lt"/>
              </a:rPr>
              <a:t>almost</a:t>
            </a:r>
            <a:r>
              <a:rPr lang="ru-RU" sz="2400" dirty="0">
                <a:latin typeface="Corbel"/>
                <a:ea typeface="+mn-lt"/>
                <a:cs typeface="+mn-lt"/>
              </a:rPr>
              <a:t> </a:t>
            </a:r>
            <a:r>
              <a:rPr lang="ru-RU" sz="2400" err="1">
                <a:latin typeface="Corbel"/>
                <a:ea typeface="+mn-lt"/>
                <a:cs typeface="+mn-lt"/>
              </a:rPr>
              <a:t>half</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Toronto’s</a:t>
            </a:r>
            <a:r>
              <a:rPr lang="ru-RU" sz="2400" dirty="0">
                <a:latin typeface="Corbel"/>
                <a:ea typeface="+mn-lt"/>
                <a:cs typeface="+mn-lt"/>
              </a:rPr>
              <a:t> </a:t>
            </a:r>
            <a:r>
              <a:rPr lang="ru-RU" sz="2400" err="1">
                <a:latin typeface="Corbel"/>
                <a:ea typeface="+mn-lt"/>
                <a:cs typeface="+mn-lt"/>
              </a:rPr>
              <a:t>population</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foreign-born</a:t>
            </a:r>
            <a:r>
              <a:rPr lang="ru-RU" sz="2400">
                <a:latin typeface="Corbel"/>
                <a:ea typeface="+mn-lt"/>
                <a:cs typeface="+mn-lt"/>
              </a:rPr>
              <a:t>. Toronto </a:t>
            </a:r>
            <a:r>
              <a:rPr lang="ru-RU" sz="2400" err="1">
                <a:latin typeface="Corbel"/>
                <a:ea typeface="+mn-lt"/>
                <a:cs typeface="+mn-lt"/>
              </a:rPr>
              <a:t>is</a:t>
            </a:r>
            <a:r>
              <a:rPr lang="ru-RU" sz="2400">
                <a:latin typeface="Corbel"/>
                <a:ea typeface="+mn-lt"/>
                <a:cs typeface="+mn-lt"/>
              </a:rPr>
              <a:t> a </a:t>
            </a:r>
            <a:r>
              <a:rPr lang="ru-RU" sz="2400" err="1">
                <a:latin typeface="Corbel"/>
                <a:ea typeface="+mn-lt"/>
                <a:cs typeface="+mn-lt"/>
              </a:rPr>
              <a:t>booming</a:t>
            </a:r>
            <a:r>
              <a:rPr lang="ru-RU" sz="2400" dirty="0">
                <a:latin typeface="Corbel"/>
                <a:ea typeface="+mn-lt"/>
                <a:cs typeface="+mn-lt"/>
              </a:rPr>
              <a:t> </a:t>
            </a:r>
            <a:r>
              <a:rPr lang="ru-RU" sz="2400" err="1">
                <a:latin typeface="Corbel"/>
                <a:ea typeface="+mn-lt"/>
                <a:cs typeface="+mn-lt"/>
              </a:rPr>
              <a:t>centre</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art</a:t>
            </a:r>
            <a:r>
              <a:rPr lang="ru-RU" sz="2400">
                <a:latin typeface="Corbel"/>
                <a:ea typeface="+mn-lt"/>
                <a:cs typeface="+mn-lt"/>
              </a:rPr>
              <a:t>, </a:t>
            </a:r>
            <a:r>
              <a:rPr lang="ru-RU" sz="2400" err="1">
                <a:latin typeface="Corbel"/>
                <a:ea typeface="+mn-lt"/>
                <a:cs typeface="+mn-lt"/>
              </a:rPr>
              <a:t>fashion</a:t>
            </a:r>
            <a:r>
              <a:rPr lang="ru-RU" sz="2400">
                <a:latin typeface="Corbel"/>
                <a:ea typeface="+mn-lt"/>
                <a:cs typeface="+mn-lt"/>
              </a:rPr>
              <a:t>, </a:t>
            </a:r>
            <a:r>
              <a:rPr lang="ru-RU" sz="2400" err="1">
                <a:latin typeface="Corbel"/>
                <a:ea typeface="+mn-lt"/>
                <a:cs typeface="+mn-lt"/>
              </a:rPr>
              <a:t>music</a:t>
            </a:r>
            <a:r>
              <a:rPr lang="ru-RU" sz="2400">
                <a:latin typeface="Corbel"/>
                <a:ea typeface="+mn-lt"/>
                <a:cs typeface="+mn-lt"/>
              </a:rPr>
              <a:t>, </a:t>
            </a:r>
            <a:r>
              <a:rPr lang="ru-RU" sz="2400" err="1">
                <a:latin typeface="Corbel"/>
                <a:ea typeface="+mn-lt"/>
                <a:cs typeface="+mn-lt"/>
              </a:rPr>
              <a:t>theatre</a:t>
            </a:r>
            <a:r>
              <a:rPr lang="ru-RU" sz="2400">
                <a:latin typeface="Corbel"/>
                <a:ea typeface="+mn-lt"/>
                <a:cs typeface="+mn-lt"/>
              </a:rPr>
              <a:t>, </a:t>
            </a:r>
            <a:r>
              <a:rPr lang="ru-RU" sz="2400" err="1">
                <a:latin typeface="Corbel"/>
                <a:ea typeface="+mn-lt"/>
                <a:cs typeface="+mn-lt"/>
              </a:rPr>
              <a:t>culinary</a:t>
            </a:r>
            <a:r>
              <a:rPr lang="ru-RU" sz="2400" dirty="0">
                <a:latin typeface="Corbel"/>
                <a:ea typeface="+mn-lt"/>
                <a:cs typeface="+mn-lt"/>
              </a:rPr>
              <a:t> </a:t>
            </a:r>
            <a:r>
              <a:rPr lang="ru-RU" sz="2400" err="1">
                <a:latin typeface="Corbel"/>
                <a:ea typeface="+mn-lt"/>
                <a:cs typeface="+mn-lt"/>
              </a:rPr>
              <a:t>variety</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beautiful</a:t>
            </a:r>
            <a:r>
              <a:rPr lang="ru-RU" sz="2400" dirty="0">
                <a:latin typeface="Corbel"/>
                <a:ea typeface="+mn-lt"/>
                <a:cs typeface="+mn-lt"/>
              </a:rPr>
              <a:t> </a:t>
            </a:r>
            <a:r>
              <a:rPr lang="ru-RU" sz="2400" err="1">
                <a:latin typeface="Corbel"/>
                <a:ea typeface="+mn-lt"/>
                <a:cs typeface="+mn-lt"/>
              </a:rPr>
              <a:t>natural</a:t>
            </a:r>
            <a:r>
              <a:rPr lang="ru-RU" sz="2400" dirty="0">
                <a:latin typeface="Corbel"/>
                <a:ea typeface="+mn-lt"/>
                <a:cs typeface="+mn-lt"/>
              </a:rPr>
              <a:t> </a:t>
            </a:r>
            <a:r>
              <a:rPr lang="ru-RU" sz="2400" err="1">
                <a:latin typeface="Corbel"/>
                <a:ea typeface="+mn-lt"/>
                <a:cs typeface="+mn-lt"/>
              </a:rPr>
              <a:t>scenery</a:t>
            </a:r>
            <a:r>
              <a:rPr lang="ru-RU" sz="2400">
                <a:latin typeface="Corbel"/>
                <a:ea typeface="+mn-lt"/>
                <a:cs typeface="+mn-lt"/>
              </a:rPr>
              <a:t>. The </a:t>
            </a:r>
            <a:r>
              <a:rPr lang="ru-RU" sz="2400" err="1">
                <a:latin typeface="Corbel"/>
                <a:ea typeface="+mn-lt"/>
                <a:cs typeface="+mn-lt"/>
              </a:rPr>
              <a:t>city’s</a:t>
            </a:r>
            <a:r>
              <a:rPr lang="ru-RU" sz="2400" dirty="0">
                <a:latin typeface="Corbel"/>
                <a:ea typeface="+mn-lt"/>
                <a:cs typeface="+mn-lt"/>
              </a:rPr>
              <a:t> </a:t>
            </a:r>
            <a:r>
              <a:rPr lang="ru-RU" sz="2400" err="1">
                <a:latin typeface="Corbel"/>
                <a:ea typeface="+mn-lt"/>
                <a:cs typeface="+mn-lt"/>
              </a:rPr>
              <a:t>varied</a:t>
            </a:r>
            <a:r>
              <a:rPr lang="ru-RU" sz="2400" dirty="0">
                <a:latin typeface="Corbel"/>
                <a:ea typeface="+mn-lt"/>
                <a:cs typeface="+mn-lt"/>
              </a:rPr>
              <a:t> </a:t>
            </a:r>
            <a:r>
              <a:rPr lang="ru-RU" sz="2400" err="1">
                <a:latin typeface="Corbel"/>
                <a:ea typeface="+mn-lt"/>
                <a:cs typeface="+mn-lt"/>
              </a:rPr>
              <a:t>cultural</a:t>
            </a:r>
            <a:r>
              <a:rPr lang="ru-RU" sz="2400" dirty="0">
                <a:latin typeface="Corbel"/>
                <a:ea typeface="+mn-lt"/>
                <a:cs typeface="+mn-lt"/>
              </a:rPr>
              <a:t> </a:t>
            </a:r>
            <a:r>
              <a:rPr lang="ru-RU" sz="2400" err="1">
                <a:latin typeface="Corbel"/>
                <a:ea typeface="+mn-lt"/>
                <a:cs typeface="+mn-lt"/>
              </a:rPr>
              <a:t>institutions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events</a:t>
            </a:r>
            <a:r>
              <a:rPr lang="ru-RU" sz="2400" dirty="0">
                <a:latin typeface="Corbel"/>
                <a:ea typeface="+mn-lt"/>
                <a:cs typeface="+mn-lt"/>
              </a:rPr>
              <a:t> </a:t>
            </a:r>
            <a:r>
              <a:rPr lang="ru-RU" sz="2400" err="1">
                <a:latin typeface="Corbel"/>
                <a:ea typeface="+mn-lt"/>
                <a:cs typeface="+mn-lt"/>
              </a:rPr>
              <a:t>include</a:t>
            </a:r>
            <a:r>
              <a:rPr lang="ru-RU" sz="2400" dirty="0">
                <a:latin typeface="Corbel"/>
                <a:ea typeface="+mn-lt"/>
                <a:cs typeface="+mn-lt"/>
              </a:rPr>
              <a:t> </a:t>
            </a:r>
            <a:r>
              <a:rPr lang="ru-RU" sz="2400" err="1">
                <a:latin typeface="Corbel"/>
                <a:ea typeface="+mn-lt"/>
                <a:cs typeface="+mn-lt"/>
              </a:rPr>
              <a:t>numerous</a:t>
            </a:r>
            <a:r>
              <a:rPr lang="ru-RU" sz="2400" dirty="0">
                <a:latin typeface="Corbel"/>
                <a:ea typeface="+mn-lt"/>
                <a:cs typeface="+mn-lt"/>
              </a:rPr>
              <a:t> </a:t>
            </a:r>
            <a:r>
              <a:rPr lang="ru-RU" sz="2400" err="1">
                <a:latin typeface="Corbel"/>
                <a:ea typeface="+mn-lt"/>
                <a:cs typeface="+mn-lt"/>
              </a:rPr>
              <a:t>museums</a:t>
            </a:r>
            <a:r>
              <a:rPr lang="ru-RU" sz="2400">
                <a:latin typeface="Corbel"/>
                <a:ea typeface="+mn-lt"/>
                <a:cs typeface="+mn-lt"/>
              </a:rPr>
              <a:t>, </a:t>
            </a:r>
            <a:r>
              <a:rPr lang="ru-RU" sz="2400" err="1">
                <a:latin typeface="Corbel"/>
                <a:ea typeface="+mn-lt"/>
                <a:cs typeface="+mn-lt"/>
              </a:rPr>
              <a:t>international</a:t>
            </a:r>
            <a:r>
              <a:rPr lang="ru-RU" sz="2400" dirty="0">
                <a:latin typeface="Corbel"/>
                <a:ea typeface="+mn-lt"/>
                <a:cs typeface="+mn-lt"/>
              </a:rPr>
              <a:t> </a:t>
            </a:r>
            <a:r>
              <a:rPr lang="ru-RU" sz="2400" err="1">
                <a:latin typeface="Corbel"/>
                <a:ea typeface="+mn-lt"/>
                <a:cs typeface="+mn-lt"/>
              </a:rPr>
              <a:t>festivals</a:t>
            </a:r>
            <a:r>
              <a:rPr lang="ru-RU" sz="2400">
                <a:latin typeface="Corbel"/>
                <a:ea typeface="+mn-lt"/>
                <a:cs typeface="+mn-lt"/>
              </a:rPr>
              <a:t>, </a:t>
            </a:r>
            <a:r>
              <a:rPr lang="ru-RU" sz="2400" err="1">
                <a:latin typeface="Corbel"/>
                <a:ea typeface="+mn-lt"/>
                <a:cs typeface="+mn-lt"/>
              </a:rPr>
              <a:t>live</a:t>
            </a:r>
            <a:r>
              <a:rPr lang="ru-RU" sz="2400" dirty="0">
                <a:latin typeface="Corbel"/>
                <a:ea typeface="+mn-lt"/>
                <a:cs typeface="+mn-lt"/>
              </a:rPr>
              <a:t> </a:t>
            </a:r>
            <a:r>
              <a:rPr lang="ru-RU" sz="2400" err="1">
                <a:latin typeface="Corbel"/>
                <a:ea typeface="+mn-lt"/>
                <a:cs typeface="+mn-lt"/>
              </a:rPr>
              <a:t>performing</a:t>
            </a:r>
            <a:r>
              <a:rPr lang="ru-RU" sz="2400">
                <a:latin typeface="Corbel"/>
                <a:ea typeface="+mn-lt"/>
                <a:cs typeface="+mn-lt"/>
              </a:rPr>
              <a:t>, </a:t>
            </a:r>
            <a:r>
              <a:rPr lang="ru-RU" sz="2400" err="1">
                <a:latin typeface="Corbel"/>
                <a:ea typeface="+mn-lt"/>
                <a:cs typeface="+mn-lt"/>
              </a:rPr>
              <a:t>entertainment</a:t>
            </a:r>
            <a:r>
              <a:rPr lang="ru-RU" sz="2400" dirty="0">
                <a:latin typeface="Corbel"/>
                <a:ea typeface="+mn-lt"/>
                <a:cs typeface="+mn-lt"/>
              </a:rPr>
              <a:t> </a:t>
            </a:r>
            <a:r>
              <a:rPr lang="ru-RU" sz="2400" err="1">
                <a:latin typeface="Corbel"/>
                <a:ea typeface="+mn-lt"/>
                <a:cs typeface="+mn-lt"/>
              </a:rPr>
              <a:t>districts</a:t>
            </a:r>
            <a:r>
              <a:rPr lang="ru-RU" sz="2400">
                <a:latin typeface="Corbel"/>
                <a:ea typeface="+mn-lt"/>
                <a:cs typeface="+mn-lt"/>
              </a:rPr>
              <a:t>, </a:t>
            </a:r>
            <a:r>
              <a:rPr lang="ru-RU" sz="2400" err="1">
                <a:latin typeface="Corbel"/>
                <a:ea typeface="+mn-lt"/>
                <a:cs typeface="+mn-lt"/>
              </a:rPr>
              <a:t>national</a:t>
            </a:r>
            <a:r>
              <a:rPr lang="ru-RU" sz="2400" dirty="0">
                <a:latin typeface="Corbel"/>
                <a:ea typeface="+mn-lt"/>
                <a:cs typeface="+mn-lt"/>
              </a:rPr>
              <a:t> </a:t>
            </a:r>
            <a:r>
              <a:rPr lang="ru-RU" sz="2400" err="1">
                <a:latin typeface="Corbel"/>
                <a:ea typeface="+mn-lt"/>
                <a:cs typeface="+mn-lt"/>
              </a:rPr>
              <a:t>historic</a:t>
            </a:r>
            <a:r>
              <a:rPr lang="ru-RU" sz="2400" dirty="0">
                <a:latin typeface="Corbel"/>
                <a:ea typeface="+mn-lt"/>
                <a:cs typeface="+mn-lt"/>
              </a:rPr>
              <a:t> </a:t>
            </a:r>
            <a:r>
              <a:rPr lang="ru-RU" sz="2400" err="1">
                <a:latin typeface="Corbel"/>
                <a:ea typeface="+mn-lt"/>
                <a:cs typeface="+mn-lt"/>
              </a:rPr>
              <a:t>sites</a:t>
            </a:r>
            <a:r>
              <a:rPr lang="ru-RU" sz="240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sports</a:t>
            </a:r>
            <a:r>
              <a:rPr lang="ru-RU" sz="2400" dirty="0">
                <a:latin typeface="Corbel"/>
                <a:ea typeface="+mn-lt"/>
                <a:cs typeface="+mn-lt"/>
              </a:rPr>
              <a:t> </a:t>
            </a:r>
            <a:r>
              <a:rPr lang="ru-RU" sz="2400" err="1">
                <a:latin typeface="Corbel"/>
                <a:ea typeface="+mn-lt"/>
                <a:cs typeface="+mn-lt"/>
              </a:rPr>
              <a:t>activities</a:t>
            </a:r>
            <a:r>
              <a:rPr lang="ru-RU" sz="2400">
                <a:latin typeface="Corbel"/>
                <a:ea typeface="+mn-lt"/>
                <a:cs typeface="+mn-lt"/>
              </a:rPr>
              <a:t>.</a:t>
            </a:r>
            <a:endParaRPr lang="ru-RU">
              <a:latin typeface="Corbel"/>
            </a:endParaRPr>
          </a:p>
          <a:p>
            <a:endParaRPr lang="ru-RU" dirty="0">
              <a:latin typeface="Corbel"/>
            </a:endParaRPr>
          </a:p>
        </p:txBody>
      </p:sp>
    </p:spTree>
    <p:extLst>
      <p:ext uri="{BB962C8B-B14F-4D97-AF65-F5344CB8AC3E}">
        <p14:creationId xmlns:p14="http://schemas.microsoft.com/office/powerpoint/2010/main" val="56413203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46472D05-7AF0-EFD1-7F9A-9D0ACD3CA16F}"/>
              </a:ext>
            </a:extLst>
          </p:cNvPr>
          <p:cNvSpPr>
            <a:spLocks noGrp="1"/>
          </p:cNvSpPr>
          <p:nvPr>
            <p:ph type="title"/>
          </p:nvPr>
        </p:nvSpPr>
        <p:spPr>
          <a:xfrm>
            <a:off x="2231136" y="-2094853"/>
            <a:ext cx="7729728" cy="1188720"/>
          </a:xfrm>
        </p:spPr>
        <p:txBody>
          <a:bodyPr/>
          <a:lstStyle/>
          <a:p>
            <a:endParaRPr lang="ru-RU"/>
          </a:p>
        </p:txBody>
      </p:sp>
      <p:sp>
        <p:nvSpPr>
          <p:cNvPr id="3" name="Объект 2">
            <a:extLst>
              <a:ext uri="{FF2B5EF4-FFF2-40B4-BE49-F238E27FC236}">
                <a16:creationId xmlns:a16="http://schemas.microsoft.com/office/drawing/2014/main" id="{93EB158B-2AAA-FBED-2C4D-8FA629C2AE88}"/>
              </a:ext>
            </a:extLst>
          </p:cNvPr>
          <p:cNvSpPr>
            <a:spLocks noGrp="1"/>
          </p:cNvSpPr>
          <p:nvPr>
            <p:ph idx="1"/>
          </p:nvPr>
        </p:nvSpPr>
        <p:spPr>
          <a:xfrm>
            <a:off x="222227" y="5681"/>
            <a:ext cx="11747545" cy="6450164"/>
          </a:xfrm>
        </p:spPr>
        <p:txBody>
          <a:bodyPr vert="horz" lIns="91440" tIns="45720" rIns="91440" bIns="45720" rtlCol="0" anchor="t">
            <a:noAutofit/>
          </a:bodyPr>
          <a:lstStyle/>
          <a:p>
            <a:pPr marL="0" indent="0">
              <a:buNone/>
            </a:pPr>
            <a:r>
              <a:rPr lang="ru-RU" sz="2000" dirty="0">
                <a:latin typeface="Corbel"/>
                <a:ea typeface="+mn-lt"/>
                <a:cs typeface="+mn-lt"/>
              </a:rPr>
              <a:t>The </a:t>
            </a:r>
            <a:r>
              <a:rPr lang="ru-RU" sz="2000" err="1">
                <a:latin typeface="Corbel"/>
                <a:ea typeface="+mn-lt"/>
                <a:cs typeface="+mn-lt"/>
              </a:rPr>
              <a:t>innovative</a:t>
            </a:r>
            <a:r>
              <a:rPr lang="ru-RU" sz="2000" dirty="0">
                <a:latin typeface="Corbel"/>
                <a:ea typeface="+mn-lt"/>
                <a:cs typeface="+mn-lt"/>
              </a:rPr>
              <a:t> </a:t>
            </a:r>
            <a:r>
              <a:rPr lang="ru-RU" sz="2000" err="1">
                <a:latin typeface="Corbel"/>
                <a:ea typeface="+mn-lt"/>
                <a:cs typeface="+mn-lt"/>
              </a:rPr>
              <a:t>graduate</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undergraduate</a:t>
            </a:r>
            <a:r>
              <a:rPr lang="ru-RU" sz="2000" dirty="0">
                <a:latin typeface="Corbel"/>
                <a:ea typeface="+mn-lt"/>
                <a:cs typeface="+mn-lt"/>
              </a:rPr>
              <a:t> </a:t>
            </a:r>
            <a:r>
              <a:rPr lang="ru-RU" sz="2000" err="1">
                <a:latin typeface="Corbel"/>
                <a:ea typeface="+mn-lt"/>
                <a:cs typeface="+mn-lt"/>
              </a:rPr>
              <a:t>degree</a:t>
            </a:r>
            <a:r>
              <a:rPr lang="ru-RU" sz="2000" dirty="0">
                <a:latin typeface="Corbel"/>
                <a:ea typeface="+mn-lt"/>
                <a:cs typeface="+mn-lt"/>
              </a:rPr>
              <a:t> </a:t>
            </a:r>
            <a:r>
              <a:rPr lang="ru-RU" sz="2000" err="1">
                <a:latin typeface="Corbel"/>
                <a:ea typeface="+mn-lt"/>
                <a:cs typeface="+mn-lt"/>
              </a:rPr>
              <a:t>programmes</a:t>
            </a:r>
            <a:r>
              <a:rPr lang="ru-RU" sz="2000" dirty="0">
                <a:latin typeface="Corbel"/>
                <a:ea typeface="+mn-lt"/>
                <a:cs typeface="+mn-lt"/>
              </a:rPr>
              <a:t> </a:t>
            </a:r>
            <a:r>
              <a:rPr lang="ru-RU" sz="2000" err="1">
                <a:latin typeface="Corbel"/>
                <a:ea typeface="+mn-lt"/>
                <a:cs typeface="+mn-lt"/>
              </a:rPr>
              <a:t>offered</a:t>
            </a:r>
            <a:r>
              <a:rPr lang="ru-RU" sz="2000" dirty="0">
                <a:latin typeface="Corbel"/>
                <a:ea typeface="+mn-lt"/>
                <a:cs typeface="+mn-lt"/>
              </a:rPr>
              <a:t> </a:t>
            </a:r>
            <a:r>
              <a:rPr lang="ru-RU" sz="2000" err="1">
                <a:latin typeface="Corbel"/>
                <a:ea typeface="+mn-lt"/>
                <a:cs typeface="+mn-lt"/>
              </a:rPr>
              <a:t>by</a:t>
            </a:r>
            <a:r>
              <a:rPr lang="ru-RU" sz="2000" dirty="0">
                <a:latin typeface="Corbel"/>
                <a:ea typeface="+mn-lt"/>
                <a:cs typeface="+mn-lt"/>
              </a:rPr>
              <a:t> </a:t>
            </a:r>
            <a:r>
              <a:rPr lang="ru-RU" sz="2000" err="1">
                <a:latin typeface="Corbel"/>
                <a:ea typeface="+mn-lt"/>
                <a:cs typeface="+mn-lt"/>
              </a:rPr>
              <a:t>universities</a:t>
            </a:r>
            <a:r>
              <a:rPr lang="ru-RU" sz="2000" dirty="0">
                <a:latin typeface="Corbel"/>
                <a:ea typeface="+mn-lt"/>
                <a:cs typeface="+mn-lt"/>
              </a:rPr>
              <a:t> </a:t>
            </a:r>
            <a:r>
              <a:rPr lang="ru-RU" sz="2000" err="1">
                <a:latin typeface="Corbel"/>
                <a:ea typeface="+mn-lt"/>
                <a:cs typeface="+mn-lt"/>
              </a:rPr>
              <a:t>in</a:t>
            </a:r>
            <a:r>
              <a:rPr lang="ru-RU" sz="2000" dirty="0">
                <a:latin typeface="Corbel"/>
                <a:ea typeface="+mn-lt"/>
                <a:cs typeface="+mn-lt"/>
              </a:rPr>
              <a:t> New York </a:t>
            </a:r>
            <a:r>
              <a:rPr lang="ru-RU" sz="2000" err="1">
                <a:latin typeface="Corbel"/>
                <a:ea typeface="+mn-lt"/>
                <a:cs typeface="+mn-lt"/>
              </a:rPr>
              <a:t>cover</a:t>
            </a:r>
            <a:r>
              <a:rPr lang="ru-RU" sz="2000" dirty="0">
                <a:latin typeface="Corbel"/>
                <a:ea typeface="+mn-lt"/>
                <a:cs typeface="+mn-lt"/>
              </a:rPr>
              <a:t> </a:t>
            </a:r>
            <a:r>
              <a:rPr lang="ru-RU" sz="2000" err="1">
                <a:latin typeface="Corbel"/>
                <a:ea typeface="+mn-lt"/>
                <a:cs typeface="+mn-lt"/>
              </a:rPr>
              <a:t>cutting-edge</a:t>
            </a:r>
            <a:r>
              <a:rPr lang="ru-RU" sz="2000" dirty="0">
                <a:latin typeface="Corbel"/>
                <a:ea typeface="+mn-lt"/>
                <a:cs typeface="+mn-lt"/>
              </a:rPr>
              <a:t> </a:t>
            </a:r>
            <a:r>
              <a:rPr lang="ru-RU" sz="2000" err="1">
                <a:latin typeface="Corbel"/>
                <a:ea typeface="+mn-lt"/>
                <a:cs typeface="+mn-lt"/>
              </a:rPr>
              <a:t>teaching</a:t>
            </a:r>
            <a:r>
              <a:rPr lang="ru-RU" sz="2000" dirty="0">
                <a:latin typeface="Corbel"/>
                <a:ea typeface="+mn-lt"/>
                <a:cs typeface="+mn-lt"/>
              </a:rPr>
              <a:t> </a:t>
            </a:r>
            <a:r>
              <a:rPr lang="ru-RU" sz="2000" err="1">
                <a:latin typeface="Corbel"/>
                <a:ea typeface="+mn-lt"/>
                <a:cs typeface="+mn-lt"/>
              </a:rPr>
              <a:t>methods</a:t>
            </a:r>
            <a:r>
              <a:rPr lang="ru-RU" sz="2000" dirty="0">
                <a:latin typeface="Corbel"/>
                <a:ea typeface="+mn-lt"/>
                <a:cs typeface="+mn-lt"/>
              </a:rPr>
              <a:t>, </a:t>
            </a:r>
            <a:r>
              <a:rPr lang="ru-RU" sz="2000" err="1">
                <a:latin typeface="Corbel"/>
                <a:ea typeface="+mn-lt"/>
                <a:cs typeface="+mn-lt"/>
              </a:rPr>
              <a:t>with</a:t>
            </a:r>
            <a:r>
              <a:rPr lang="ru-RU" sz="2000" dirty="0">
                <a:latin typeface="Corbel"/>
                <a:ea typeface="+mn-lt"/>
                <a:cs typeface="+mn-lt"/>
              </a:rPr>
              <a:t> a </a:t>
            </a:r>
            <a:r>
              <a:rPr lang="ru-RU" sz="2000" err="1">
                <a:latin typeface="Corbel"/>
                <a:ea typeface="+mn-lt"/>
                <a:cs typeface="+mn-lt"/>
              </a:rPr>
              <a:t>focus</a:t>
            </a:r>
            <a:r>
              <a:rPr lang="ru-RU" sz="2000" dirty="0">
                <a:latin typeface="Corbel"/>
                <a:ea typeface="+mn-lt"/>
                <a:cs typeface="+mn-lt"/>
              </a:rPr>
              <a:t> </a:t>
            </a:r>
            <a:r>
              <a:rPr lang="ru-RU" sz="2000" err="1">
                <a:latin typeface="Corbel"/>
                <a:ea typeface="+mn-lt"/>
                <a:cs typeface="+mn-lt"/>
              </a:rPr>
              <a:t>on</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students</a:t>
            </a:r>
            <a:r>
              <a:rPr lang="ru-RU" sz="2000" dirty="0">
                <a:latin typeface="Corbel"/>
                <a:ea typeface="+mn-lt"/>
                <a:cs typeface="+mn-lt"/>
              </a:rPr>
              <a:t>’ </a:t>
            </a:r>
            <a:r>
              <a:rPr lang="ru-RU" sz="2000" err="1">
                <a:latin typeface="Corbel"/>
                <a:ea typeface="+mn-lt"/>
                <a:cs typeface="+mn-lt"/>
              </a:rPr>
              <a:t>independent</a:t>
            </a:r>
            <a:r>
              <a:rPr lang="ru-RU" sz="2000" dirty="0">
                <a:latin typeface="Corbel"/>
                <a:ea typeface="+mn-lt"/>
                <a:cs typeface="+mn-lt"/>
              </a:rPr>
              <a:t> </a:t>
            </a:r>
            <a:r>
              <a:rPr lang="ru-RU" sz="2000" err="1">
                <a:latin typeface="Corbel"/>
                <a:ea typeface="+mn-lt"/>
                <a:cs typeface="+mn-lt"/>
              </a:rPr>
              <a:t>learning</a:t>
            </a:r>
            <a:r>
              <a:rPr lang="ru-RU" sz="2000" dirty="0">
                <a:latin typeface="Corbel"/>
                <a:ea typeface="+mn-lt"/>
                <a:cs typeface="+mn-lt"/>
              </a:rPr>
              <a:t>. New York City </a:t>
            </a:r>
            <a:r>
              <a:rPr lang="ru-RU" sz="2000" err="1">
                <a:latin typeface="Corbel"/>
                <a:ea typeface="+mn-lt"/>
                <a:cs typeface="+mn-lt"/>
              </a:rPr>
              <a:t>is</a:t>
            </a:r>
            <a:r>
              <a:rPr lang="ru-RU" sz="2000" dirty="0">
                <a:latin typeface="Corbel"/>
                <a:ea typeface="+mn-lt"/>
                <a:cs typeface="+mn-lt"/>
              </a:rPr>
              <a:t> </a:t>
            </a:r>
            <a:r>
              <a:rPr lang="ru-RU" sz="2000" err="1">
                <a:latin typeface="Corbel"/>
                <a:ea typeface="+mn-lt"/>
                <a:cs typeface="+mn-lt"/>
              </a:rPr>
              <a:t>one</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most</a:t>
            </a:r>
            <a:r>
              <a:rPr lang="ru-RU" sz="2000" dirty="0">
                <a:latin typeface="Corbel"/>
                <a:ea typeface="+mn-lt"/>
                <a:cs typeface="+mn-lt"/>
              </a:rPr>
              <a:t> </a:t>
            </a:r>
            <a:r>
              <a:rPr lang="ru-RU" sz="2000" err="1">
                <a:latin typeface="Corbel"/>
                <a:ea typeface="+mn-lt"/>
                <a:cs typeface="+mn-lt"/>
              </a:rPr>
              <a:t>cosmopolitan</a:t>
            </a:r>
            <a:r>
              <a:rPr lang="ru-RU" sz="2000" dirty="0">
                <a:latin typeface="Corbel"/>
                <a:ea typeface="+mn-lt"/>
                <a:cs typeface="+mn-lt"/>
              </a:rPr>
              <a:t> </a:t>
            </a:r>
            <a:r>
              <a:rPr lang="ru-RU" sz="2000" err="1">
                <a:latin typeface="Corbel"/>
                <a:ea typeface="+mn-lt"/>
                <a:cs typeface="+mn-lt"/>
              </a:rPr>
              <a:t>cities</a:t>
            </a:r>
            <a:r>
              <a:rPr lang="ru-RU" sz="2000" dirty="0">
                <a:latin typeface="Corbel"/>
                <a:ea typeface="+mn-lt"/>
                <a:cs typeface="+mn-lt"/>
              </a:rPr>
              <a:t> </a:t>
            </a:r>
            <a:r>
              <a:rPr lang="ru-RU" sz="2000" err="1">
                <a:latin typeface="Corbel"/>
                <a:ea typeface="+mn-lt"/>
                <a:cs typeface="+mn-lt"/>
              </a:rPr>
              <a:t>in</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world</a:t>
            </a:r>
            <a:r>
              <a:rPr lang="ru-RU" sz="2000" dirty="0">
                <a:latin typeface="Corbel"/>
                <a:ea typeface="+mn-lt"/>
                <a:cs typeface="+mn-lt"/>
              </a:rPr>
              <a:t>. </a:t>
            </a:r>
            <a:r>
              <a:rPr lang="ru-RU" sz="2000" err="1">
                <a:latin typeface="Corbel"/>
                <a:ea typeface="+mn-lt"/>
                <a:cs typeface="+mn-lt"/>
              </a:rPr>
              <a:t>Over</a:t>
            </a:r>
            <a:r>
              <a:rPr lang="ru-RU" sz="2000" dirty="0">
                <a:latin typeface="Corbel"/>
                <a:ea typeface="+mn-lt"/>
                <a:cs typeface="+mn-lt"/>
              </a:rPr>
              <a:t> 20%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city’s</a:t>
            </a:r>
            <a:r>
              <a:rPr lang="ru-RU" sz="2000" dirty="0">
                <a:latin typeface="Corbel"/>
                <a:ea typeface="+mn-lt"/>
                <a:cs typeface="+mn-lt"/>
              </a:rPr>
              <a:t> </a:t>
            </a:r>
            <a:r>
              <a:rPr lang="ru-RU" sz="2000" err="1">
                <a:latin typeface="Corbel"/>
                <a:ea typeface="+mn-lt"/>
                <a:cs typeface="+mn-lt"/>
              </a:rPr>
              <a:t>population</a:t>
            </a:r>
            <a:r>
              <a:rPr lang="ru-RU" sz="2000" dirty="0">
                <a:latin typeface="Corbel"/>
                <a:ea typeface="+mn-lt"/>
                <a:cs typeface="+mn-lt"/>
              </a:rPr>
              <a:t> </a:t>
            </a:r>
            <a:r>
              <a:rPr lang="ru-RU" sz="2000" err="1">
                <a:latin typeface="Corbel"/>
                <a:ea typeface="+mn-lt"/>
                <a:cs typeface="+mn-lt"/>
              </a:rPr>
              <a:t>is</a:t>
            </a:r>
            <a:r>
              <a:rPr lang="ru-RU" sz="2000" dirty="0">
                <a:latin typeface="Corbel"/>
                <a:ea typeface="+mn-lt"/>
                <a:cs typeface="+mn-lt"/>
              </a:rPr>
              <a:t> </a:t>
            </a:r>
            <a:r>
              <a:rPr lang="ru-RU" sz="2000" err="1">
                <a:latin typeface="Corbel"/>
                <a:ea typeface="+mn-lt"/>
                <a:cs typeface="+mn-lt"/>
              </a:rPr>
              <a:t>foreign-born</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immigrants</a:t>
            </a:r>
            <a:r>
              <a:rPr lang="ru-RU" sz="2000" dirty="0">
                <a:latin typeface="Corbel"/>
                <a:ea typeface="+mn-lt"/>
                <a:cs typeface="+mn-lt"/>
              </a:rPr>
              <a:t> </a:t>
            </a:r>
            <a:r>
              <a:rPr lang="ru-RU" sz="2000" err="1">
                <a:latin typeface="Corbel"/>
                <a:ea typeface="+mn-lt"/>
                <a:cs typeface="+mn-lt"/>
              </a:rPr>
              <a:t>from</a:t>
            </a:r>
            <a:r>
              <a:rPr lang="ru-RU" sz="2000" dirty="0">
                <a:latin typeface="Corbel"/>
                <a:ea typeface="+mn-lt"/>
                <a:cs typeface="+mn-lt"/>
              </a:rPr>
              <a:t> </a:t>
            </a:r>
            <a:r>
              <a:rPr lang="ru-RU" sz="2000" err="1">
                <a:latin typeface="Corbel"/>
                <a:ea typeface="+mn-lt"/>
                <a:cs typeface="+mn-lt"/>
              </a:rPr>
              <a:t>over</a:t>
            </a:r>
            <a:r>
              <a:rPr lang="ru-RU" sz="2000" dirty="0">
                <a:latin typeface="Corbel"/>
                <a:ea typeface="+mn-lt"/>
                <a:cs typeface="+mn-lt"/>
              </a:rPr>
              <a:t> 150 </a:t>
            </a:r>
            <a:r>
              <a:rPr lang="ru-RU" sz="2000" err="1">
                <a:latin typeface="Corbel"/>
                <a:ea typeface="+mn-lt"/>
                <a:cs typeface="+mn-lt"/>
              </a:rPr>
              <a:t>countries</a:t>
            </a:r>
            <a:r>
              <a:rPr lang="ru-RU" sz="2000" dirty="0">
                <a:latin typeface="Corbel"/>
                <a:ea typeface="+mn-lt"/>
                <a:cs typeface="+mn-lt"/>
              </a:rPr>
              <a:t> </a:t>
            </a:r>
            <a:r>
              <a:rPr lang="ru-RU" sz="2000" err="1">
                <a:latin typeface="Corbel"/>
                <a:ea typeface="+mn-lt"/>
                <a:cs typeface="+mn-lt"/>
              </a:rPr>
              <a:t>live</a:t>
            </a:r>
            <a:r>
              <a:rPr lang="ru-RU" sz="2000" dirty="0">
                <a:latin typeface="Corbel"/>
                <a:ea typeface="+mn-lt"/>
                <a:cs typeface="+mn-lt"/>
              </a:rPr>
              <a:t> </a:t>
            </a:r>
            <a:r>
              <a:rPr lang="ru-RU" sz="2000" err="1">
                <a:latin typeface="Corbel"/>
                <a:ea typeface="+mn-lt"/>
                <a:cs typeface="+mn-lt"/>
              </a:rPr>
              <a:t>in</a:t>
            </a:r>
            <a:r>
              <a:rPr lang="ru-RU" sz="2000" dirty="0">
                <a:latin typeface="Corbel"/>
                <a:ea typeface="+mn-lt"/>
                <a:cs typeface="+mn-lt"/>
              </a:rPr>
              <a:t> New York City. </a:t>
            </a:r>
            <a:r>
              <a:rPr lang="ru-RU" sz="2000" err="1">
                <a:latin typeface="Corbel"/>
                <a:ea typeface="+mn-lt"/>
                <a:cs typeface="+mn-lt"/>
              </a:rPr>
              <a:t>Also</a:t>
            </a:r>
            <a:r>
              <a:rPr lang="ru-RU" sz="2000" dirty="0">
                <a:latin typeface="Corbel"/>
                <a:ea typeface="+mn-lt"/>
                <a:cs typeface="+mn-lt"/>
              </a:rPr>
              <a:t> </a:t>
            </a:r>
            <a:r>
              <a:rPr lang="ru-RU" sz="2000" err="1">
                <a:latin typeface="Corbel"/>
                <a:ea typeface="+mn-lt"/>
                <a:cs typeface="+mn-lt"/>
              </a:rPr>
              <a:t>known</a:t>
            </a:r>
            <a:r>
              <a:rPr lang="ru-RU" sz="2000" dirty="0">
                <a:latin typeface="Corbel"/>
                <a:ea typeface="+mn-lt"/>
                <a:cs typeface="+mn-lt"/>
              </a:rPr>
              <a:t> </a:t>
            </a:r>
            <a:r>
              <a:rPr lang="ru-RU" sz="2000" err="1">
                <a:latin typeface="Corbel"/>
                <a:ea typeface="+mn-lt"/>
                <a:cs typeface="+mn-lt"/>
              </a:rPr>
              <a:t>as</a:t>
            </a:r>
            <a:r>
              <a:rPr lang="ru-RU" sz="2000" dirty="0">
                <a:latin typeface="Corbel"/>
                <a:ea typeface="+mn-lt"/>
                <a:cs typeface="+mn-lt"/>
              </a:rPr>
              <a:t> “The City </a:t>
            </a:r>
            <a:r>
              <a:rPr lang="ru-RU" sz="2000" err="1">
                <a:latin typeface="Corbel"/>
                <a:ea typeface="+mn-lt"/>
                <a:cs typeface="+mn-lt"/>
              </a:rPr>
              <a:t>That</a:t>
            </a:r>
            <a:r>
              <a:rPr lang="ru-RU" sz="2000" dirty="0">
                <a:latin typeface="Corbel"/>
                <a:ea typeface="+mn-lt"/>
                <a:cs typeface="+mn-lt"/>
              </a:rPr>
              <a:t> </a:t>
            </a:r>
            <a:r>
              <a:rPr lang="ru-RU" sz="2000" err="1">
                <a:latin typeface="Corbel"/>
                <a:ea typeface="+mn-lt"/>
                <a:cs typeface="+mn-lt"/>
              </a:rPr>
              <a:t>Never</a:t>
            </a:r>
            <a:r>
              <a:rPr lang="ru-RU" sz="2000" dirty="0">
                <a:latin typeface="Corbel"/>
                <a:ea typeface="+mn-lt"/>
                <a:cs typeface="+mn-lt"/>
              </a:rPr>
              <a:t> </a:t>
            </a:r>
            <a:r>
              <a:rPr lang="ru-RU" sz="2000" err="1">
                <a:latin typeface="Corbel"/>
                <a:ea typeface="+mn-lt"/>
                <a:cs typeface="+mn-lt"/>
              </a:rPr>
              <a:t>Sleeps</a:t>
            </a:r>
            <a:r>
              <a:rPr lang="ru-RU" sz="2000" dirty="0">
                <a:latin typeface="Corbel"/>
                <a:ea typeface="+mn-lt"/>
                <a:cs typeface="+mn-lt"/>
              </a:rPr>
              <a:t>”, </a:t>
            </a:r>
            <a:r>
              <a:rPr lang="ru-RU" sz="2000" err="1">
                <a:latin typeface="Corbel"/>
                <a:ea typeface="+mn-lt"/>
                <a:cs typeface="+mn-lt"/>
              </a:rPr>
              <a:t>or</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Big Apple”, New York City </a:t>
            </a:r>
            <a:r>
              <a:rPr lang="ru-RU" sz="2000" err="1">
                <a:latin typeface="Corbel"/>
                <a:ea typeface="+mn-lt"/>
                <a:cs typeface="+mn-lt"/>
              </a:rPr>
              <a:t>is</a:t>
            </a:r>
            <a:r>
              <a:rPr lang="ru-RU" sz="2000" dirty="0">
                <a:latin typeface="Corbel"/>
                <a:ea typeface="+mn-lt"/>
                <a:cs typeface="+mn-lt"/>
              </a:rPr>
              <a:t> </a:t>
            </a:r>
            <a:r>
              <a:rPr lang="ru-RU" sz="2000" err="1">
                <a:latin typeface="Corbel"/>
                <a:ea typeface="+mn-lt"/>
                <a:cs typeface="+mn-lt"/>
              </a:rPr>
              <a:t>all</a:t>
            </a:r>
            <a:r>
              <a:rPr lang="ru-RU" sz="2000" dirty="0">
                <a:latin typeface="Corbel"/>
                <a:ea typeface="+mn-lt"/>
                <a:cs typeface="+mn-lt"/>
              </a:rPr>
              <a:t> </a:t>
            </a:r>
            <a:r>
              <a:rPr lang="ru-RU" sz="2000" err="1">
                <a:latin typeface="Corbel"/>
                <a:ea typeface="+mn-lt"/>
                <a:cs typeface="+mn-lt"/>
              </a:rPr>
              <a:t>about</a:t>
            </a:r>
            <a:r>
              <a:rPr lang="ru-RU" sz="2000" dirty="0">
                <a:latin typeface="Corbel"/>
                <a:ea typeface="+mn-lt"/>
                <a:cs typeface="+mn-lt"/>
              </a:rPr>
              <a:t> </a:t>
            </a:r>
            <a:r>
              <a:rPr lang="ru-RU" sz="2000" err="1">
                <a:latin typeface="Corbel"/>
                <a:ea typeface="+mn-lt"/>
                <a:cs typeface="+mn-lt"/>
              </a:rPr>
              <a:t>city</a:t>
            </a:r>
            <a:r>
              <a:rPr lang="ru-RU" sz="2000" dirty="0">
                <a:latin typeface="Corbel"/>
                <a:ea typeface="+mn-lt"/>
                <a:cs typeface="+mn-lt"/>
              </a:rPr>
              <a:t> </a:t>
            </a:r>
            <a:r>
              <a:rPr lang="ru-RU" sz="2000" err="1">
                <a:latin typeface="Corbel"/>
                <a:ea typeface="+mn-lt"/>
                <a:cs typeface="+mn-lt"/>
              </a:rPr>
              <a:t>life</a:t>
            </a:r>
            <a:r>
              <a:rPr lang="ru-RU" sz="2000" dirty="0">
                <a:latin typeface="Corbel"/>
                <a:ea typeface="+mn-lt"/>
                <a:cs typeface="+mn-lt"/>
              </a:rPr>
              <a:t>, </a:t>
            </a:r>
            <a:r>
              <a:rPr lang="ru-RU" sz="2000" err="1">
                <a:latin typeface="Corbel"/>
                <a:ea typeface="+mn-lt"/>
                <a:cs typeface="+mn-lt"/>
              </a:rPr>
              <a:t>enjoying</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American </a:t>
            </a:r>
            <a:r>
              <a:rPr lang="ru-RU" sz="2000" err="1">
                <a:latin typeface="Corbel"/>
                <a:ea typeface="+mn-lt"/>
                <a:cs typeface="+mn-lt"/>
              </a:rPr>
              <a:t>lifestyle</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colourful</a:t>
            </a:r>
            <a:r>
              <a:rPr lang="ru-RU" sz="2000" dirty="0">
                <a:latin typeface="Corbel"/>
                <a:ea typeface="+mn-lt"/>
                <a:cs typeface="+mn-lt"/>
              </a:rPr>
              <a:t>, </a:t>
            </a:r>
            <a:r>
              <a:rPr lang="ru-RU" sz="2000" err="1">
                <a:latin typeface="Corbel"/>
                <a:ea typeface="+mn-lt"/>
                <a:cs typeface="+mn-lt"/>
              </a:rPr>
              <a:t>vibrant</a:t>
            </a:r>
            <a:r>
              <a:rPr lang="ru-RU" sz="2000" dirty="0">
                <a:latin typeface="Corbel"/>
                <a:ea typeface="+mn-lt"/>
                <a:cs typeface="+mn-lt"/>
              </a:rPr>
              <a:t> </a:t>
            </a:r>
            <a:r>
              <a:rPr lang="ru-RU" sz="2000" err="1">
                <a:latin typeface="Corbel"/>
                <a:ea typeface="+mn-lt"/>
                <a:cs typeface="+mn-lt"/>
              </a:rPr>
              <a:t>nightlife</a:t>
            </a:r>
            <a:r>
              <a:rPr lang="ru-RU" sz="2000" dirty="0">
                <a:latin typeface="Corbel"/>
                <a:ea typeface="+mn-lt"/>
                <a:cs typeface="+mn-lt"/>
              </a:rPr>
              <a:t>. </a:t>
            </a:r>
            <a:r>
              <a:rPr lang="ru-RU" sz="2000" err="1">
                <a:latin typeface="Corbel"/>
                <a:ea typeface="+mn-lt"/>
                <a:cs typeface="+mn-lt"/>
              </a:rPr>
              <a:t>Explore</a:t>
            </a:r>
            <a:r>
              <a:rPr lang="ru-RU" sz="2000" dirty="0">
                <a:latin typeface="Corbel"/>
                <a:ea typeface="+mn-lt"/>
                <a:cs typeface="+mn-lt"/>
              </a:rPr>
              <a:t> </a:t>
            </a:r>
            <a:r>
              <a:rPr lang="ru-RU" sz="2000" err="1">
                <a:latin typeface="Corbel"/>
                <a:ea typeface="+mn-lt"/>
                <a:cs typeface="+mn-lt"/>
              </a:rPr>
              <a:t>emblematic</a:t>
            </a:r>
            <a:r>
              <a:rPr lang="ru-RU" sz="2000" dirty="0">
                <a:latin typeface="Corbel"/>
                <a:ea typeface="+mn-lt"/>
                <a:cs typeface="+mn-lt"/>
              </a:rPr>
              <a:t> </a:t>
            </a:r>
            <a:r>
              <a:rPr lang="ru-RU" sz="2000" err="1">
                <a:latin typeface="Corbel"/>
                <a:ea typeface="+mn-lt"/>
                <a:cs typeface="+mn-lt"/>
              </a:rPr>
              <a:t>places</a:t>
            </a:r>
            <a:r>
              <a:rPr lang="ru-RU" sz="2000" dirty="0">
                <a:latin typeface="Corbel"/>
                <a:ea typeface="+mn-lt"/>
                <a:cs typeface="+mn-lt"/>
              </a:rPr>
              <a:t> </a:t>
            </a:r>
            <a:r>
              <a:rPr lang="ru-RU" sz="2000" err="1">
                <a:latin typeface="Corbel"/>
                <a:ea typeface="+mn-lt"/>
                <a:cs typeface="+mn-lt"/>
              </a:rPr>
              <a:t>like</a:t>
            </a:r>
            <a:r>
              <a:rPr lang="ru-RU" sz="2000" dirty="0">
                <a:latin typeface="Corbel"/>
                <a:ea typeface="+mn-lt"/>
                <a:cs typeface="+mn-lt"/>
              </a:rPr>
              <a:t> Times Square, Central Park, </a:t>
            </a:r>
            <a:r>
              <a:rPr lang="ru-RU" sz="2000" err="1">
                <a:latin typeface="Corbel"/>
                <a:ea typeface="+mn-lt"/>
                <a:cs typeface="+mn-lt"/>
              </a:rPr>
              <a:t>Brooklyn</a:t>
            </a:r>
            <a:r>
              <a:rPr lang="ru-RU" sz="2000" dirty="0">
                <a:latin typeface="Corbel"/>
                <a:ea typeface="+mn-lt"/>
                <a:cs typeface="+mn-lt"/>
              </a:rPr>
              <a:t> Bridge, </a:t>
            </a:r>
            <a:r>
              <a:rPr lang="ru-RU" sz="2000" err="1">
                <a:latin typeface="Corbel"/>
                <a:ea typeface="+mn-lt"/>
                <a:cs typeface="+mn-lt"/>
              </a:rPr>
              <a:t>the</a:t>
            </a:r>
            <a:r>
              <a:rPr lang="ru-RU" sz="2000" dirty="0">
                <a:latin typeface="Corbel"/>
                <a:ea typeface="+mn-lt"/>
                <a:cs typeface="+mn-lt"/>
              </a:rPr>
              <a:t> Empire State Building </a:t>
            </a:r>
            <a:r>
              <a:rPr lang="ru-RU" sz="2000" err="1">
                <a:latin typeface="Corbel"/>
                <a:ea typeface="+mn-lt"/>
                <a:cs typeface="+mn-lt"/>
              </a:rPr>
              <a:t>or</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Rockefeller</a:t>
            </a:r>
            <a:r>
              <a:rPr lang="ru-RU" sz="2000" dirty="0">
                <a:latin typeface="Corbel"/>
                <a:ea typeface="+mn-lt"/>
                <a:cs typeface="+mn-lt"/>
              </a:rPr>
              <a:t> Centre.</a:t>
            </a:r>
            <a:endParaRPr lang="ru-RU" sz="2000">
              <a:latin typeface="Corbel"/>
            </a:endParaRPr>
          </a:p>
          <a:p>
            <a:pPr marL="0" indent="0">
              <a:buNone/>
            </a:pPr>
            <a:r>
              <a:rPr lang="ru-RU" sz="2000">
                <a:latin typeface="Corbel"/>
                <a:ea typeface="+mn-lt"/>
                <a:cs typeface="+mn-lt"/>
              </a:rPr>
              <a:t>As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political</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technological</a:t>
            </a:r>
            <a:r>
              <a:rPr lang="ru-RU" sz="2000" dirty="0">
                <a:latin typeface="Corbel"/>
                <a:ea typeface="+mn-lt"/>
                <a:cs typeface="+mn-lt"/>
              </a:rPr>
              <a:t> </a:t>
            </a:r>
            <a:r>
              <a:rPr lang="ru-RU" sz="2000" err="1">
                <a:latin typeface="Corbel"/>
                <a:ea typeface="+mn-lt"/>
                <a:cs typeface="+mn-lt"/>
              </a:rPr>
              <a:t>centre</a:t>
            </a:r>
            <a:r>
              <a:rPr lang="ru-RU" sz="2000" dirty="0">
                <a:latin typeface="Corbel"/>
                <a:ea typeface="+mn-lt"/>
                <a:cs typeface="+mn-lt"/>
              </a:rPr>
              <a:t> </a:t>
            </a:r>
            <a:r>
              <a:rPr lang="ru-RU" sz="2000" err="1">
                <a:latin typeface="Corbel"/>
                <a:ea typeface="+mn-lt"/>
                <a:cs typeface="+mn-lt"/>
              </a:rPr>
              <a:t>of</a:t>
            </a:r>
            <a:r>
              <a:rPr lang="ru-RU" sz="2000">
                <a:latin typeface="Corbel"/>
                <a:ea typeface="+mn-lt"/>
                <a:cs typeface="+mn-lt"/>
              </a:rPr>
              <a:t> Canada, </a:t>
            </a:r>
            <a:r>
              <a:rPr lang="ru-RU" sz="2000" err="1">
                <a:latin typeface="Corbel"/>
                <a:ea typeface="+mn-lt"/>
                <a:cs typeface="+mn-lt"/>
              </a:rPr>
              <a:t>with</a:t>
            </a:r>
            <a:r>
              <a:rPr lang="ru-RU" sz="2000">
                <a:latin typeface="Corbel"/>
                <a:ea typeface="+mn-lt"/>
                <a:cs typeface="+mn-lt"/>
              </a:rPr>
              <a:t> a </a:t>
            </a:r>
            <a:r>
              <a:rPr lang="ru-RU" sz="2000" err="1">
                <a:latin typeface="Corbel"/>
                <a:ea typeface="+mn-lt"/>
                <a:cs typeface="+mn-lt"/>
              </a:rPr>
              <a:t>high</a:t>
            </a:r>
            <a:r>
              <a:rPr lang="ru-RU" sz="2000" dirty="0">
                <a:latin typeface="Corbel"/>
                <a:ea typeface="+mn-lt"/>
                <a:cs typeface="+mn-lt"/>
              </a:rPr>
              <a:t> </a:t>
            </a:r>
            <a:r>
              <a:rPr lang="ru-RU" sz="2000" err="1">
                <a:latin typeface="Corbel"/>
                <a:ea typeface="+mn-lt"/>
                <a:cs typeface="+mn-lt"/>
              </a:rPr>
              <a:t>standard</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living</a:t>
            </a:r>
            <a:r>
              <a:rPr lang="ru-RU" sz="2000">
                <a:latin typeface="Corbel"/>
                <a:ea typeface="+mn-lt"/>
                <a:cs typeface="+mn-lt"/>
              </a:rPr>
              <a:t>, </a:t>
            </a:r>
            <a:r>
              <a:rPr lang="ru-RU" sz="2000" err="1">
                <a:latin typeface="Corbel"/>
                <a:ea typeface="+mn-lt"/>
                <a:cs typeface="+mn-lt"/>
              </a:rPr>
              <a:t>Ottawa</a:t>
            </a:r>
            <a:r>
              <a:rPr lang="ru-RU" sz="2000" dirty="0">
                <a:latin typeface="Corbel"/>
                <a:ea typeface="+mn-lt"/>
                <a:cs typeface="+mn-lt"/>
              </a:rPr>
              <a:t> </a:t>
            </a:r>
            <a:r>
              <a:rPr lang="ru-RU" sz="2000" err="1">
                <a:latin typeface="Corbel"/>
                <a:ea typeface="+mn-lt"/>
                <a:cs typeface="+mn-lt"/>
              </a:rPr>
              <a:t>attracts</a:t>
            </a:r>
            <a:r>
              <a:rPr lang="ru-RU" sz="2000">
                <a:latin typeface="Corbel"/>
                <a:ea typeface="+mn-lt"/>
                <a:cs typeface="+mn-lt"/>
              </a:rPr>
              <a:t> a </a:t>
            </a:r>
            <a:r>
              <a:rPr lang="ru-RU" sz="2000" err="1">
                <a:latin typeface="Corbel"/>
                <a:ea typeface="+mn-lt"/>
                <a:cs typeface="+mn-lt"/>
              </a:rPr>
              <a:t>significant</a:t>
            </a:r>
            <a:r>
              <a:rPr lang="ru-RU" sz="2000" dirty="0">
                <a:latin typeface="Corbel"/>
                <a:ea typeface="+mn-lt"/>
                <a:cs typeface="+mn-lt"/>
              </a:rPr>
              <a:t> </a:t>
            </a:r>
            <a:r>
              <a:rPr lang="ru-RU" sz="2000" err="1">
                <a:latin typeface="Corbel"/>
                <a:ea typeface="+mn-lt"/>
                <a:cs typeface="+mn-lt"/>
              </a:rPr>
              <a:t>number</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international</a:t>
            </a:r>
            <a:r>
              <a:rPr lang="ru-RU" sz="2000" dirty="0">
                <a:latin typeface="Corbel"/>
                <a:ea typeface="+mn-lt"/>
                <a:cs typeface="+mn-lt"/>
              </a:rPr>
              <a:t> </a:t>
            </a:r>
            <a:r>
              <a:rPr lang="ru-RU" sz="2000" err="1">
                <a:latin typeface="Corbel"/>
                <a:ea typeface="+mn-lt"/>
                <a:cs typeface="+mn-lt"/>
              </a:rPr>
              <a:t>students</a:t>
            </a:r>
            <a:r>
              <a:rPr lang="ru-RU" sz="2000">
                <a:latin typeface="Corbel"/>
                <a:ea typeface="+mn-lt"/>
                <a:cs typeface="+mn-lt"/>
              </a:rPr>
              <a:t>, </a:t>
            </a:r>
            <a:r>
              <a:rPr lang="ru-RU" sz="2000" err="1">
                <a:latin typeface="Corbel"/>
                <a:ea typeface="+mn-lt"/>
                <a:cs typeface="+mn-lt"/>
              </a:rPr>
              <a:t>as</a:t>
            </a:r>
            <a:r>
              <a:rPr lang="ru-RU" sz="2000" dirty="0">
                <a:latin typeface="Corbel"/>
                <a:ea typeface="+mn-lt"/>
                <a:cs typeface="+mn-lt"/>
              </a:rPr>
              <a:t> </a:t>
            </a:r>
            <a:r>
              <a:rPr lang="ru-RU" sz="2000" err="1">
                <a:latin typeface="Corbel"/>
                <a:ea typeface="+mn-lt"/>
                <a:cs typeface="+mn-lt"/>
              </a:rPr>
              <a:t>well</a:t>
            </a:r>
            <a:r>
              <a:rPr lang="ru-RU" sz="2000" dirty="0">
                <a:latin typeface="Corbel"/>
                <a:ea typeface="+mn-lt"/>
                <a:cs typeface="+mn-lt"/>
              </a:rPr>
              <a:t> </a:t>
            </a:r>
            <a:r>
              <a:rPr lang="ru-RU" sz="2000" err="1">
                <a:latin typeface="Corbel"/>
                <a:ea typeface="+mn-lt"/>
                <a:cs typeface="+mn-lt"/>
              </a:rPr>
              <a:t>as</a:t>
            </a:r>
            <a:r>
              <a:rPr lang="ru-RU" sz="2000" dirty="0">
                <a:latin typeface="Corbel"/>
                <a:ea typeface="+mn-lt"/>
                <a:cs typeface="+mn-lt"/>
              </a:rPr>
              <a:t> </a:t>
            </a:r>
            <a:r>
              <a:rPr lang="ru-RU" sz="2000" err="1">
                <a:latin typeface="Corbel"/>
                <a:ea typeface="+mn-lt"/>
                <a:cs typeface="+mn-lt"/>
              </a:rPr>
              <a:t>tourists</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foreign</a:t>
            </a:r>
            <a:r>
              <a:rPr lang="ru-RU" sz="2000" dirty="0">
                <a:latin typeface="Corbel"/>
                <a:ea typeface="+mn-lt"/>
                <a:cs typeface="+mn-lt"/>
              </a:rPr>
              <a:t> </a:t>
            </a:r>
            <a:r>
              <a:rPr lang="ru-RU" sz="2000" err="1">
                <a:latin typeface="Corbel"/>
                <a:ea typeface="+mn-lt"/>
                <a:cs typeface="+mn-lt"/>
              </a:rPr>
              <a:t>business</a:t>
            </a:r>
            <a:r>
              <a:rPr lang="ru-RU" sz="2000" dirty="0">
                <a:latin typeface="Corbel"/>
                <a:ea typeface="+mn-lt"/>
                <a:cs typeface="+mn-lt"/>
              </a:rPr>
              <a:t> </a:t>
            </a:r>
            <a:r>
              <a:rPr lang="ru-RU" sz="2000" err="1">
                <a:latin typeface="Corbel"/>
                <a:ea typeface="+mn-lt"/>
                <a:cs typeface="+mn-lt"/>
              </a:rPr>
              <a:t>people</a:t>
            </a:r>
            <a:r>
              <a:rPr lang="ru-RU" sz="2000">
                <a:latin typeface="Corbel"/>
                <a:ea typeface="+mn-lt"/>
                <a:cs typeface="+mn-lt"/>
              </a:rPr>
              <a:t>. The </a:t>
            </a:r>
            <a:r>
              <a:rPr lang="ru-RU" sz="2000" err="1">
                <a:latin typeface="Corbel"/>
                <a:ea typeface="+mn-lt"/>
                <a:cs typeface="+mn-lt"/>
              </a:rPr>
              <a:t>higher</a:t>
            </a:r>
            <a:r>
              <a:rPr lang="ru-RU" sz="2000" dirty="0">
                <a:latin typeface="Corbel"/>
                <a:ea typeface="+mn-lt"/>
                <a:cs typeface="+mn-lt"/>
              </a:rPr>
              <a:t> </a:t>
            </a:r>
            <a:r>
              <a:rPr lang="ru-RU" sz="2000" err="1">
                <a:latin typeface="Corbel"/>
                <a:ea typeface="+mn-lt"/>
                <a:cs typeface="+mn-lt"/>
              </a:rPr>
              <a:t>educational</a:t>
            </a:r>
            <a:r>
              <a:rPr lang="ru-RU" sz="2000" dirty="0">
                <a:latin typeface="Corbel"/>
                <a:ea typeface="+mn-lt"/>
                <a:cs typeface="+mn-lt"/>
              </a:rPr>
              <a:t> </a:t>
            </a:r>
            <a:r>
              <a:rPr lang="ru-RU" sz="2000" err="1">
                <a:latin typeface="Corbel"/>
                <a:ea typeface="+mn-lt"/>
                <a:cs typeface="+mn-lt"/>
              </a:rPr>
              <a:t>institutions</a:t>
            </a:r>
            <a:r>
              <a:rPr lang="ru-RU" sz="2000" dirty="0">
                <a:latin typeface="Corbel"/>
                <a:ea typeface="+mn-lt"/>
                <a:cs typeface="+mn-lt"/>
              </a:rPr>
              <a:t> </a:t>
            </a:r>
            <a:r>
              <a:rPr lang="ru-RU" sz="2000" err="1">
                <a:latin typeface="Corbel"/>
                <a:ea typeface="+mn-lt"/>
                <a:cs typeface="+mn-lt"/>
              </a:rPr>
              <a:t>integrate</a:t>
            </a:r>
            <a:r>
              <a:rPr lang="ru-RU" sz="2000" dirty="0">
                <a:latin typeface="Corbel"/>
                <a:ea typeface="+mn-lt"/>
                <a:cs typeface="+mn-lt"/>
              </a:rPr>
              <a:t> </a:t>
            </a:r>
            <a:r>
              <a:rPr lang="ru-RU" sz="2000" err="1">
                <a:latin typeface="Corbel"/>
                <a:ea typeface="+mn-lt"/>
                <a:cs typeface="+mn-lt"/>
              </a:rPr>
              <a:t>an</a:t>
            </a:r>
            <a:r>
              <a:rPr lang="ru-RU" sz="2000" dirty="0">
                <a:latin typeface="Corbel"/>
                <a:ea typeface="+mn-lt"/>
                <a:cs typeface="+mn-lt"/>
              </a:rPr>
              <a:t> </a:t>
            </a:r>
            <a:r>
              <a:rPr lang="ru-RU" sz="2000" err="1">
                <a:latin typeface="Corbel"/>
                <a:ea typeface="+mn-lt"/>
                <a:cs typeface="+mn-lt"/>
              </a:rPr>
              <a:t>interdisciplinary</a:t>
            </a:r>
            <a:r>
              <a:rPr lang="ru-RU" sz="2000" dirty="0">
                <a:latin typeface="Corbel"/>
                <a:ea typeface="+mn-lt"/>
                <a:cs typeface="+mn-lt"/>
              </a:rPr>
              <a:t> </a:t>
            </a:r>
            <a:r>
              <a:rPr lang="ru-RU" sz="2000" err="1">
                <a:latin typeface="Corbel"/>
                <a:ea typeface="+mn-lt"/>
                <a:cs typeface="+mn-lt"/>
              </a:rPr>
              <a:t>approach</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research</a:t>
            </a:r>
            <a:r>
              <a:rPr lang="ru-RU" sz="2000" dirty="0">
                <a:latin typeface="Corbel"/>
                <a:ea typeface="+mn-lt"/>
                <a:cs typeface="+mn-lt"/>
              </a:rPr>
              <a:t> </a:t>
            </a:r>
            <a:r>
              <a:rPr lang="ru-RU" sz="2000" err="1">
                <a:latin typeface="Corbel"/>
                <a:ea typeface="+mn-lt"/>
                <a:cs typeface="+mn-lt"/>
              </a:rPr>
              <a:t>that</a:t>
            </a:r>
            <a:r>
              <a:rPr lang="ru-RU" sz="2000" dirty="0">
                <a:latin typeface="Corbel"/>
                <a:ea typeface="+mn-lt"/>
                <a:cs typeface="+mn-lt"/>
              </a:rPr>
              <a:t> </a:t>
            </a:r>
            <a:r>
              <a:rPr lang="ru-RU" sz="2000" err="1">
                <a:latin typeface="Corbel"/>
                <a:ea typeface="+mn-lt"/>
                <a:cs typeface="+mn-lt"/>
              </a:rPr>
              <a:t>led</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important</a:t>
            </a:r>
            <a:r>
              <a:rPr lang="ru-RU" sz="2000" dirty="0">
                <a:latin typeface="Corbel"/>
                <a:ea typeface="+mn-lt"/>
                <a:cs typeface="+mn-lt"/>
              </a:rPr>
              <a:t> </a:t>
            </a:r>
            <a:r>
              <a:rPr lang="ru-RU" sz="2000" err="1">
                <a:latin typeface="Corbel"/>
                <a:ea typeface="+mn-lt"/>
                <a:cs typeface="+mn-lt"/>
              </a:rPr>
              <a:t>discoveries</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innovations</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recognition</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awards</a:t>
            </a:r>
            <a:r>
              <a:rPr lang="ru-RU" sz="2000">
                <a:latin typeface="Corbel"/>
                <a:ea typeface="+mn-lt"/>
                <a:cs typeface="+mn-lt"/>
              </a:rPr>
              <a:t>. </a:t>
            </a:r>
            <a:r>
              <a:rPr lang="ru-RU" sz="2000" err="1">
                <a:latin typeface="Corbel"/>
                <a:ea typeface="+mn-lt"/>
                <a:cs typeface="+mn-lt"/>
              </a:rPr>
              <a:t>Ottawa</a:t>
            </a:r>
            <a:r>
              <a:rPr lang="ru-RU" sz="2000" dirty="0">
                <a:latin typeface="Corbel"/>
                <a:ea typeface="+mn-lt"/>
                <a:cs typeface="+mn-lt"/>
              </a:rPr>
              <a:t> </a:t>
            </a:r>
            <a:r>
              <a:rPr lang="ru-RU" sz="2000" err="1">
                <a:latin typeface="Corbel"/>
                <a:ea typeface="+mn-lt"/>
                <a:cs typeface="+mn-lt"/>
              </a:rPr>
              <a:t>is</a:t>
            </a:r>
            <a:r>
              <a:rPr lang="ru-RU" sz="2000" dirty="0">
                <a:latin typeface="Corbel"/>
                <a:ea typeface="+mn-lt"/>
                <a:cs typeface="+mn-lt"/>
              </a:rPr>
              <a:t> </a:t>
            </a:r>
            <a:r>
              <a:rPr lang="ru-RU" sz="2000" err="1">
                <a:latin typeface="Corbel"/>
                <a:ea typeface="+mn-lt"/>
                <a:cs typeface="+mn-lt"/>
              </a:rPr>
              <a:t>also</a:t>
            </a:r>
            <a:r>
              <a:rPr lang="ru-RU" sz="2000" dirty="0">
                <a:latin typeface="Corbel"/>
                <a:ea typeface="+mn-lt"/>
                <a:cs typeface="+mn-lt"/>
              </a:rPr>
              <a:t> </a:t>
            </a:r>
            <a:r>
              <a:rPr lang="ru-RU" sz="2000" err="1">
                <a:latin typeface="Corbel"/>
                <a:ea typeface="+mn-lt"/>
                <a:cs typeface="+mn-lt"/>
              </a:rPr>
              <a:t>home</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numerous</a:t>
            </a:r>
            <a:r>
              <a:rPr lang="ru-RU" sz="2000" dirty="0">
                <a:latin typeface="Corbel"/>
                <a:ea typeface="+mn-lt"/>
                <a:cs typeface="+mn-lt"/>
              </a:rPr>
              <a:t> </a:t>
            </a:r>
            <a:r>
              <a:rPr lang="ru-RU" sz="2000" err="1">
                <a:latin typeface="Corbel"/>
                <a:ea typeface="+mn-lt"/>
                <a:cs typeface="+mn-lt"/>
              </a:rPr>
              <a:t>embassies</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consulates</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some</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world’s</a:t>
            </a:r>
            <a:r>
              <a:rPr lang="ru-RU" sz="2000" dirty="0">
                <a:latin typeface="Corbel"/>
                <a:ea typeface="+mn-lt"/>
                <a:cs typeface="+mn-lt"/>
              </a:rPr>
              <a:t> </a:t>
            </a:r>
            <a:r>
              <a:rPr lang="ru-RU" sz="2000" err="1">
                <a:latin typeface="Corbel"/>
                <a:ea typeface="+mn-lt"/>
                <a:cs typeface="+mn-lt"/>
              </a:rPr>
              <a:t>greatest</a:t>
            </a:r>
            <a:r>
              <a:rPr lang="ru-RU" sz="2000" dirty="0">
                <a:latin typeface="Corbel"/>
                <a:ea typeface="+mn-lt"/>
                <a:cs typeface="+mn-lt"/>
              </a:rPr>
              <a:t> </a:t>
            </a:r>
            <a:r>
              <a:rPr lang="ru-RU" sz="2000" err="1">
                <a:latin typeface="Corbel"/>
                <a:ea typeface="+mn-lt"/>
                <a:cs typeface="+mn-lt"/>
              </a:rPr>
              <a:t>technology</a:t>
            </a:r>
            <a:r>
              <a:rPr lang="ru-RU" sz="2000" dirty="0">
                <a:latin typeface="Corbel"/>
                <a:ea typeface="+mn-lt"/>
                <a:cs typeface="+mn-lt"/>
              </a:rPr>
              <a:t> </a:t>
            </a:r>
            <a:r>
              <a:rPr lang="ru-RU" sz="2000" err="1">
                <a:latin typeface="Corbel"/>
                <a:ea typeface="+mn-lt"/>
                <a:cs typeface="+mn-lt"/>
              </a:rPr>
              <a:t>companies</a:t>
            </a:r>
            <a:r>
              <a:rPr lang="ru-RU" sz="2000" dirty="0">
                <a:latin typeface="Corbel"/>
                <a:ea typeface="+mn-lt"/>
                <a:cs typeface="+mn-lt"/>
              </a:rPr>
              <a:t> </a:t>
            </a:r>
            <a:r>
              <a:rPr lang="ru-RU" sz="2000" err="1">
                <a:latin typeface="Corbel"/>
                <a:ea typeface="+mn-lt"/>
                <a:cs typeface="+mn-lt"/>
              </a:rPr>
              <a:t>located</a:t>
            </a:r>
            <a:r>
              <a:rPr lang="ru-RU" sz="2000" dirty="0">
                <a:latin typeface="Corbel"/>
                <a:ea typeface="+mn-lt"/>
                <a:cs typeface="+mn-lt"/>
              </a:rPr>
              <a:t> </a:t>
            </a:r>
            <a:r>
              <a:rPr lang="ru-RU" sz="2000" err="1">
                <a:latin typeface="Corbel"/>
                <a:ea typeface="+mn-lt"/>
                <a:cs typeface="+mn-lt"/>
              </a:rPr>
              <a:t>here</a:t>
            </a:r>
            <a:r>
              <a:rPr lang="ru-RU" sz="2000">
                <a:latin typeface="Corbel"/>
                <a:ea typeface="+mn-lt"/>
                <a:cs typeface="+mn-lt"/>
              </a:rPr>
              <a:t>, </a:t>
            </a:r>
            <a:r>
              <a:rPr lang="ru-RU" sz="2000" err="1">
                <a:latin typeface="Corbel"/>
                <a:ea typeface="+mn-lt"/>
                <a:cs typeface="+mn-lt"/>
              </a:rPr>
              <a:t>as</a:t>
            </a:r>
            <a:r>
              <a:rPr lang="ru-RU" sz="2000" dirty="0">
                <a:latin typeface="Corbel"/>
                <a:ea typeface="+mn-lt"/>
                <a:cs typeface="+mn-lt"/>
              </a:rPr>
              <a:t> </a:t>
            </a:r>
            <a:r>
              <a:rPr lang="ru-RU" sz="2000" err="1">
                <a:latin typeface="Corbel"/>
                <a:ea typeface="+mn-lt"/>
                <a:cs typeface="+mn-lt"/>
              </a:rPr>
              <a:t>it</a:t>
            </a:r>
            <a:r>
              <a:rPr lang="ru-RU" sz="2000" dirty="0">
                <a:latin typeface="Corbel"/>
                <a:ea typeface="+mn-lt"/>
                <a:cs typeface="+mn-lt"/>
              </a:rPr>
              <a:t> </a:t>
            </a:r>
            <a:r>
              <a:rPr lang="ru-RU" sz="2000" err="1">
                <a:latin typeface="Corbel"/>
                <a:ea typeface="+mn-lt"/>
                <a:cs typeface="+mn-lt"/>
              </a:rPr>
              <a:t>is</a:t>
            </a:r>
            <a:r>
              <a:rPr lang="ru-RU" sz="2000" dirty="0">
                <a:latin typeface="Corbel"/>
                <a:ea typeface="+mn-lt"/>
                <a:cs typeface="+mn-lt"/>
              </a:rPr>
              <a:t> </a:t>
            </a:r>
            <a:r>
              <a:rPr lang="ru-RU" sz="2000" err="1">
                <a:latin typeface="Corbel"/>
                <a:ea typeface="+mn-lt"/>
                <a:cs typeface="+mn-lt"/>
              </a:rPr>
              <a:t>one</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best</a:t>
            </a:r>
            <a:r>
              <a:rPr lang="ru-RU" sz="2000" dirty="0">
                <a:latin typeface="Corbel"/>
                <a:ea typeface="+mn-lt"/>
                <a:cs typeface="+mn-lt"/>
              </a:rPr>
              <a:t> </a:t>
            </a:r>
            <a:r>
              <a:rPr lang="ru-RU" sz="2000" err="1">
                <a:latin typeface="Corbel"/>
                <a:ea typeface="+mn-lt"/>
                <a:cs typeface="+mn-lt"/>
              </a:rPr>
              <a:t>cities</a:t>
            </a:r>
            <a:r>
              <a:rPr lang="ru-RU" sz="2000" dirty="0">
                <a:latin typeface="Corbel"/>
                <a:ea typeface="+mn-lt"/>
                <a:cs typeface="+mn-lt"/>
              </a:rPr>
              <a:t> </a:t>
            </a:r>
            <a:r>
              <a:rPr lang="ru-RU" sz="2000" err="1">
                <a:latin typeface="Corbel"/>
                <a:ea typeface="+mn-lt"/>
                <a:cs typeface="+mn-lt"/>
              </a:rPr>
              <a:t>in</a:t>
            </a:r>
            <a:r>
              <a:rPr lang="ru-RU" sz="2000">
                <a:latin typeface="Corbel"/>
                <a:ea typeface="+mn-lt"/>
                <a:cs typeface="+mn-lt"/>
              </a:rPr>
              <a:t> Canada </a:t>
            </a:r>
            <a:r>
              <a:rPr lang="ru-RU" sz="2000" err="1">
                <a:latin typeface="Corbel"/>
                <a:ea typeface="+mn-lt"/>
                <a:cs typeface="+mn-lt"/>
              </a:rPr>
              <a:t>in</a:t>
            </a:r>
            <a:r>
              <a:rPr lang="ru-RU" sz="2000" dirty="0">
                <a:latin typeface="Corbel"/>
                <a:ea typeface="+mn-lt"/>
                <a:cs typeface="+mn-lt"/>
              </a:rPr>
              <a:t> </a:t>
            </a:r>
            <a:r>
              <a:rPr lang="ru-RU" sz="2000" err="1">
                <a:latin typeface="Corbel"/>
                <a:ea typeface="+mn-lt"/>
                <a:cs typeface="+mn-lt"/>
              </a:rPr>
              <a:t>terms</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economic</a:t>
            </a:r>
            <a:r>
              <a:rPr lang="ru-RU" sz="2000" dirty="0">
                <a:latin typeface="Corbel"/>
                <a:ea typeface="+mn-lt"/>
                <a:cs typeface="+mn-lt"/>
              </a:rPr>
              <a:t> </a:t>
            </a:r>
            <a:r>
              <a:rPr lang="ru-RU" sz="2000" err="1">
                <a:latin typeface="Corbel"/>
                <a:ea typeface="+mn-lt"/>
                <a:cs typeface="+mn-lt"/>
              </a:rPr>
              <a:t>development</a:t>
            </a:r>
            <a:r>
              <a:rPr lang="ru-RU" sz="2000">
                <a:latin typeface="Corbel"/>
                <a:ea typeface="+mn-lt"/>
                <a:cs typeface="+mn-lt"/>
              </a:rPr>
              <a:t>. </a:t>
            </a:r>
            <a:r>
              <a:rPr lang="ru-RU" sz="2000" err="1">
                <a:latin typeface="Corbel"/>
                <a:ea typeface="+mn-lt"/>
                <a:cs typeface="+mn-lt"/>
              </a:rPr>
              <a:t>Ottawa</a:t>
            </a:r>
            <a:r>
              <a:rPr lang="ru-RU" sz="2000" dirty="0">
                <a:latin typeface="Corbel"/>
                <a:ea typeface="+mn-lt"/>
                <a:cs typeface="+mn-lt"/>
              </a:rPr>
              <a:t> </a:t>
            </a:r>
            <a:r>
              <a:rPr lang="ru-RU" sz="2000" err="1">
                <a:latin typeface="Corbel"/>
                <a:ea typeface="+mn-lt"/>
                <a:cs typeface="+mn-lt"/>
              </a:rPr>
              <a:t>has</a:t>
            </a:r>
            <a:r>
              <a:rPr lang="ru-RU" sz="2000">
                <a:latin typeface="Corbel"/>
                <a:ea typeface="+mn-lt"/>
                <a:cs typeface="+mn-lt"/>
              </a:rPr>
              <a:t> a </a:t>
            </a:r>
            <a:r>
              <a:rPr lang="ru-RU" sz="2000" err="1">
                <a:latin typeface="Corbel"/>
                <a:ea typeface="+mn-lt"/>
                <a:cs typeface="+mn-lt"/>
              </a:rPr>
              <a:t>well-developed</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sustainable</a:t>
            </a:r>
            <a:r>
              <a:rPr lang="ru-RU" sz="2000" dirty="0">
                <a:latin typeface="Corbel"/>
                <a:ea typeface="+mn-lt"/>
                <a:cs typeface="+mn-lt"/>
              </a:rPr>
              <a:t> </a:t>
            </a:r>
            <a:r>
              <a:rPr lang="ru-RU" sz="2000" err="1">
                <a:latin typeface="Corbel"/>
                <a:ea typeface="+mn-lt"/>
                <a:cs typeface="+mn-lt"/>
              </a:rPr>
              <a:t>economy</a:t>
            </a:r>
            <a:r>
              <a:rPr lang="ru-RU" sz="2000">
                <a:latin typeface="Corbel"/>
                <a:ea typeface="+mn-lt"/>
                <a:cs typeface="+mn-lt"/>
              </a:rPr>
              <a:t>. The </a:t>
            </a:r>
            <a:r>
              <a:rPr lang="ru-RU" sz="2000" err="1">
                <a:latin typeface="Corbel"/>
                <a:ea typeface="+mn-lt"/>
                <a:cs typeface="+mn-lt"/>
              </a:rPr>
              <a:t>major</a:t>
            </a:r>
            <a:r>
              <a:rPr lang="ru-RU" sz="2000" dirty="0">
                <a:latin typeface="Corbel"/>
                <a:ea typeface="+mn-lt"/>
                <a:cs typeface="+mn-lt"/>
              </a:rPr>
              <a:t> </a:t>
            </a:r>
            <a:r>
              <a:rPr lang="ru-RU" sz="2000" err="1">
                <a:latin typeface="Corbel"/>
                <a:ea typeface="+mn-lt"/>
                <a:cs typeface="+mn-lt"/>
              </a:rPr>
              <a:t>sectors</a:t>
            </a:r>
            <a:r>
              <a:rPr lang="ru-RU" sz="2000" dirty="0">
                <a:latin typeface="Corbel"/>
                <a:ea typeface="+mn-lt"/>
                <a:cs typeface="+mn-lt"/>
              </a:rPr>
              <a:t> </a:t>
            </a:r>
            <a:r>
              <a:rPr lang="ru-RU" sz="2000" err="1">
                <a:latin typeface="Corbel"/>
                <a:ea typeface="+mn-lt"/>
                <a:cs typeface="+mn-lt"/>
              </a:rPr>
              <a:t>are</a:t>
            </a:r>
            <a:r>
              <a:rPr lang="ru-RU" sz="2000" dirty="0">
                <a:latin typeface="Corbel"/>
                <a:ea typeface="+mn-lt"/>
                <a:cs typeface="+mn-lt"/>
              </a:rPr>
              <a:t> </a:t>
            </a:r>
            <a:r>
              <a:rPr lang="ru-RU" sz="2000" err="1">
                <a:latin typeface="Corbel"/>
                <a:ea typeface="+mn-lt"/>
                <a:cs typeface="+mn-lt"/>
              </a:rPr>
              <a:t>public</a:t>
            </a:r>
            <a:r>
              <a:rPr lang="ru-RU" sz="2000" dirty="0">
                <a:latin typeface="Corbel"/>
                <a:ea typeface="+mn-lt"/>
                <a:cs typeface="+mn-lt"/>
              </a:rPr>
              <a:t> </a:t>
            </a:r>
            <a:r>
              <a:rPr lang="ru-RU" sz="2000" err="1">
                <a:latin typeface="Corbel"/>
                <a:ea typeface="+mn-lt"/>
                <a:cs typeface="+mn-lt"/>
              </a:rPr>
              <a:t>services</a:t>
            </a:r>
            <a:r>
              <a:rPr lang="ru-RU" sz="2000">
                <a:latin typeface="Corbel"/>
                <a:ea typeface="+mn-lt"/>
                <a:cs typeface="+mn-lt"/>
              </a:rPr>
              <a:t>, </a:t>
            </a:r>
            <a:r>
              <a:rPr lang="ru-RU" sz="2000" err="1">
                <a:latin typeface="Corbel"/>
                <a:ea typeface="+mn-lt"/>
                <a:cs typeface="+mn-lt"/>
              </a:rPr>
              <a:t>high</a:t>
            </a:r>
            <a:r>
              <a:rPr lang="ru-RU" sz="2000" dirty="0">
                <a:latin typeface="Corbel"/>
                <a:ea typeface="+mn-lt"/>
                <a:cs typeface="+mn-lt"/>
              </a:rPr>
              <a:t> </a:t>
            </a:r>
            <a:r>
              <a:rPr lang="ru-RU" sz="2000" err="1">
                <a:latin typeface="Corbel"/>
                <a:ea typeface="+mn-lt"/>
                <a:cs typeface="+mn-lt"/>
              </a:rPr>
              <a:t>technology</a:t>
            </a:r>
            <a:r>
              <a:rPr lang="ru-RU" sz="2000">
                <a:latin typeface="Corbel"/>
                <a:ea typeface="+mn-lt"/>
                <a:cs typeface="+mn-lt"/>
              </a:rPr>
              <a:t> (</a:t>
            </a:r>
            <a:r>
              <a:rPr lang="ru-RU" sz="2000" err="1">
                <a:latin typeface="Corbel"/>
                <a:ea typeface="+mn-lt"/>
                <a:cs typeface="+mn-lt"/>
              </a:rPr>
              <a:t>telecommunications</a:t>
            </a:r>
            <a:r>
              <a:rPr lang="ru-RU" sz="2000">
                <a:latin typeface="Corbel"/>
                <a:ea typeface="+mn-lt"/>
                <a:cs typeface="+mn-lt"/>
              </a:rPr>
              <a:t>, </a:t>
            </a:r>
            <a:r>
              <a:rPr lang="ru-RU" sz="2000" err="1">
                <a:latin typeface="Corbel"/>
                <a:ea typeface="+mn-lt"/>
                <a:cs typeface="+mn-lt"/>
              </a:rPr>
              <a:t>software</a:t>
            </a:r>
            <a:r>
              <a:rPr lang="ru-RU" sz="2000" dirty="0">
                <a:latin typeface="Corbel"/>
                <a:ea typeface="+mn-lt"/>
                <a:cs typeface="+mn-lt"/>
              </a:rPr>
              <a:t> </a:t>
            </a:r>
            <a:r>
              <a:rPr lang="ru-RU" sz="2000" err="1">
                <a:latin typeface="Corbel"/>
                <a:ea typeface="+mn-lt"/>
                <a:cs typeface="+mn-lt"/>
              </a:rPr>
              <a:t>development</a:t>
            </a:r>
            <a:r>
              <a:rPr lang="ru-RU" sz="2000">
                <a:latin typeface="Corbel"/>
                <a:ea typeface="+mn-lt"/>
                <a:cs typeface="+mn-lt"/>
              </a:rPr>
              <a:t>), </a:t>
            </a:r>
            <a:r>
              <a:rPr lang="ru-RU" sz="2000" err="1">
                <a:latin typeface="Corbel"/>
                <a:ea typeface="+mn-lt"/>
                <a:cs typeface="+mn-lt"/>
              </a:rPr>
              <a:t>health</a:t>
            </a:r>
            <a:r>
              <a:rPr lang="ru-RU" sz="2000" dirty="0">
                <a:latin typeface="Corbel"/>
                <a:ea typeface="+mn-lt"/>
                <a:cs typeface="+mn-lt"/>
              </a:rPr>
              <a:t> </a:t>
            </a:r>
            <a:r>
              <a:rPr lang="ru-RU" sz="2000" err="1">
                <a:latin typeface="Corbel"/>
                <a:ea typeface="+mn-lt"/>
                <a:cs typeface="+mn-lt"/>
              </a:rPr>
              <a:t>care</a:t>
            </a:r>
            <a:r>
              <a:rPr lang="ru-RU" sz="2000">
                <a:latin typeface="Corbel"/>
                <a:ea typeface="+mn-lt"/>
                <a:cs typeface="+mn-lt"/>
              </a:rPr>
              <a:t>, </a:t>
            </a:r>
            <a:r>
              <a:rPr lang="ru-RU" sz="2000" err="1">
                <a:latin typeface="Corbel"/>
                <a:ea typeface="+mn-lt"/>
                <a:cs typeface="+mn-lt"/>
              </a:rPr>
              <a:t>finance</a:t>
            </a:r>
            <a:r>
              <a:rPr lang="ru-RU" sz="2000">
                <a:latin typeface="Corbel"/>
                <a:ea typeface="+mn-lt"/>
                <a:cs typeface="+mn-lt"/>
              </a:rPr>
              <a:t>, </a:t>
            </a:r>
            <a:r>
              <a:rPr lang="ru-RU" sz="2000" err="1">
                <a:latin typeface="Corbel"/>
                <a:ea typeface="+mn-lt"/>
                <a:cs typeface="+mn-lt"/>
              </a:rPr>
              <a:t>administration</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sales</a:t>
            </a:r>
            <a:r>
              <a:rPr lang="ru-RU" sz="2000">
                <a:latin typeface="Corbel"/>
                <a:ea typeface="+mn-lt"/>
                <a:cs typeface="+mn-lt"/>
              </a:rPr>
              <a:t>.</a:t>
            </a:r>
            <a:endParaRPr lang="ru-RU" sz="2000">
              <a:latin typeface="Corbel"/>
            </a:endParaRPr>
          </a:p>
          <a:p>
            <a:pPr marL="0" indent="0">
              <a:buNone/>
            </a:pPr>
            <a:r>
              <a:rPr lang="ru-RU" sz="2000">
                <a:latin typeface="Corbel"/>
                <a:ea typeface="+mn-lt"/>
                <a:cs typeface="+mn-lt"/>
              </a:rPr>
              <a:t>San </a:t>
            </a:r>
            <a:r>
              <a:rPr lang="ru-RU" sz="2000" err="1">
                <a:latin typeface="Corbel"/>
                <a:ea typeface="+mn-lt"/>
                <a:cs typeface="+mn-lt"/>
              </a:rPr>
              <a:t>Francisco</a:t>
            </a:r>
            <a:r>
              <a:rPr lang="ru-RU" sz="2000" dirty="0">
                <a:latin typeface="Corbel"/>
                <a:ea typeface="+mn-lt"/>
                <a:cs typeface="+mn-lt"/>
              </a:rPr>
              <a:t> </a:t>
            </a:r>
            <a:r>
              <a:rPr lang="ru-RU" sz="2000" err="1">
                <a:latin typeface="Corbel"/>
                <a:ea typeface="+mn-lt"/>
                <a:cs typeface="+mn-lt"/>
              </a:rPr>
              <a:t>has</a:t>
            </a:r>
            <a:r>
              <a:rPr lang="ru-RU" sz="2000">
                <a:latin typeface="Corbel"/>
                <a:ea typeface="+mn-lt"/>
                <a:cs typeface="+mn-lt"/>
              </a:rPr>
              <a:t> world-renowned universities, including Nobel laureates and Pulitzer Prize winners among their alumni. Study in an informal atmosphere in the home-city of Silicon Valley – the cradle of research and technology – close to the main headquarters of Google or Facebook. The diversity and creativity of the population can be seen in everything from the spectacular cuisine to influential cultural movements. Living in San Francisco means experiencing new languages, foods, cultures, people, ideas, and celebrations almost every day. San Francisco is the kind of amazing city that will always hold a special place in your heart.</a:t>
            </a:r>
          </a:p>
          <a:p>
            <a:endParaRPr lang="ru-RU" dirty="0">
              <a:latin typeface="Corbel"/>
            </a:endParaRPr>
          </a:p>
          <a:p>
            <a:endParaRPr lang="ru-RU" dirty="0">
              <a:latin typeface="Corbel"/>
            </a:endParaRPr>
          </a:p>
        </p:txBody>
      </p:sp>
    </p:spTree>
    <p:extLst>
      <p:ext uri="{BB962C8B-B14F-4D97-AF65-F5344CB8AC3E}">
        <p14:creationId xmlns:p14="http://schemas.microsoft.com/office/powerpoint/2010/main" val="3877212567"/>
      </p:ext>
    </p:extLst>
  </p:cSld>
  <p:clrMapOvr>
    <a:masterClrMapping/>
  </p:clrMapOvr>
</p:sld>
</file>

<file path=ppt/theme/theme1.xml><?xml version="1.0" encoding="utf-8"?>
<a:theme xmlns:a="http://schemas.openxmlformats.org/drawingml/2006/main" name="Посылка">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TF00001246</Template>
  <TotalTime>0</TotalTime>
  <Words>1</Words>
  <Application>Microsoft Office PowerPoint</Application>
  <PresentationFormat>Широкоэкранный</PresentationFormat>
  <Paragraphs>1</Paragraphs>
  <Slides>14</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14</vt:i4>
      </vt:variant>
    </vt:vector>
  </HeadingPairs>
  <TitlesOfParts>
    <vt:vector size="15" baseType="lpstr">
      <vt:lpstr>Посылка</vt:lpstr>
      <vt:lpstr>Практичне заняття 12(2 год.) Topic «Past Perfect and its usage. Non-Finite forms of the verb. The infinitive. » Grammar revision</vt:lpstr>
      <vt:lpstr>Презентация PowerPoint</vt:lpstr>
      <vt:lpstr> Хід заняття (Procedure)   Read and translate the theory. Past perfect (l had done) </vt:lpstr>
      <vt:lpstr>Презентация PowerPoint</vt:lpstr>
      <vt:lpstr>Презентация PowerPoint</vt:lpstr>
      <vt:lpstr>Презентация PowerPoint</vt:lpstr>
      <vt:lpstr>  Read the text and translate into Ukrainian in the written form.  Learn the new words and word combinations.  Make summery of the text in English.    Make some questions on the text.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
  <cp:lastModifiedBy/>
  <cp:revision>59</cp:revision>
  <dcterms:created xsi:type="dcterms:W3CDTF">2024-08-21T16:26:01Z</dcterms:created>
  <dcterms:modified xsi:type="dcterms:W3CDTF">2024-08-21T16:33:22Z</dcterms:modified>
</cp:coreProperties>
</file>

<file path=docProps/thumbnail.jpeg>
</file>