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12192000" cy="6858000"/>
  <p:notesSz cx="6858000" cy="9144000"/>
  <p:defaultTextStyle>
    <a:defPPr rtl="0">
      <a:defRPr lang="ru-RU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DF7A5C0-075B-6EDB-5008-03E9409F1EE8}" v="226" dt="2024-08-20T17:06:27.39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4" autoAdjust="0"/>
    <p:restoredTop sz="96623" autoAdjust="0"/>
  </p:normalViewPr>
  <p:slideViewPr>
    <p:cSldViewPr snapToGrid="0">
      <p:cViewPr varScale="1">
        <p:scale>
          <a:sx n="116" d="100"/>
          <a:sy n="116" d="100"/>
        </p:scale>
        <p:origin x="108" y="2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93" d="100"/>
          <a:sy n="93" d="100"/>
        </p:scale>
        <p:origin x="3708" y="10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microsoft.com/office/2015/10/relationships/revisionInfo" Target="revisionInfo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Fake Test User" userId="SID-0" providerId="Test" clId="FakeClientId"/>
    <pc:docChg chg="modSld modMainMaster modNotesMaster modHandout">
      <pc:chgData name="Fake Test User" userId="SID-0" providerId="Test" clId="FakeClientId" dt="2021-08-04T07:09:26.883" v="23" actId="790"/>
      <pc:docMkLst>
        <pc:docMk/>
      </pc:docMkLst>
      <pc:sldChg chg="modSp mod modNotes modNotesTx">
        <pc:chgData name="Fake Test User" userId="SID-0" providerId="Test" clId="FakeClientId" dt="2021-08-04T07:09:26.883" v="23" actId="790"/>
        <pc:sldMkLst>
          <pc:docMk/>
          <pc:sldMk cId="521040635" sldId="256"/>
        </pc:sldMkLst>
        <pc:spChg chg="mod">
          <ac:chgData name="Fake Test User" userId="SID-0" providerId="Test" clId="FakeClientId" dt="2021-08-04T07:06:09.006" v="0" actId="790"/>
          <ac:spMkLst>
            <pc:docMk/>
            <pc:sldMk cId="521040635" sldId="256"/>
            <ac:spMk id="2" creationId="{00000000-0000-0000-0000-000000000000}"/>
          </ac:spMkLst>
        </pc:spChg>
        <pc:spChg chg="mod">
          <ac:chgData name="Fake Test User" userId="SID-0" providerId="Test" clId="FakeClientId" dt="2021-08-04T07:06:09.006" v="0" actId="790"/>
          <ac:spMkLst>
            <pc:docMk/>
            <pc:sldMk cId="521040635" sldId="256"/>
            <ac:spMk id="3" creationId="{00000000-0000-0000-0000-000000000000}"/>
          </ac:spMkLst>
        </pc:spChg>
      </pc:sldChg>
      <pc:sldMasterChg chg="modSp mod modSldLayout">
        <pc:chgData name="Fake Test User" userId="SID-0" providerId="Test" clId="FakeClientId" dt="2021-08-04T07:08:35.492" v="19" actId="790"/>
        <pc:sldMasterMkLst>
          <pc:docMk/>
          <pc:sldMasterMk cId="0" sldId="2147483648"/>
        </pc:sldMasterMkLst>
        <pc:spChg chg="mod">
          <ac:chgData name="Fake Test User" userId="SID-0" providerId="Test" clId="FakeClientId" dt="2021-08-04T07:06:28.757" v="2" actId="790"/>
          <ac:spMkLst>
            <pc:docMk/>
            <pc:sldMasterMk cId="0" sldId="2147483648"/>
            <ac:spMk id="2" creationId="{00000000-0000-0000-0000-000000000000}"/>
          </ac:spMkLst>
        </pc:spChg>
        <pc:spChg chg="mod">
          <ac:chgData name="Fake Test User" userId="SID-0" providerId="Test" clId="FakeClientId" dt="2021-08-04T07:06:28.757" v="2" actId="790"/>
          <ac:spMkLst>
            <pc:docMk/>
            <pc:sldMasterMk cId="0" sldId="2147483648"/>
            <ac:spMk id="3" creationId="{00000000-0000-0000-0000-000000000000}"/>
          </ac:spMkLst>
        </pc:spChg>
        <pc:spChg chg="mod">
          <ac:chgData name="Fake Test User" userId="SID-0" providerId="Test" clId="FakeClientId" dt="2021-08-04T07:06:28.757" v="2" actId="790"/>
          <ac:spMkLst>
            <pc:docMk/>
            <pc:sldMasterMk cId="0" sldId="2147483648"/>
            <ac:spMk id="4" creationId="{00000000-0000-0000-0000-000000000000}"/>
          </ac:spMkLst>
        </pc:spChg>
        <pc:spChg chg="mod">
          <ac:chgData name="Fake Test User" userId="SID-0" providerId="Test" clId="FakeClientId" dt="2021-08-04T07:06:28.757" v="2" actId="790"/>
          <ac:spMkLst>
            <pc:docMk/>
            <pc:sldMasterMk cId="0" sldId="2147483648"/>
            <ac:spMk id="5" creationId="{00000000-0000-0000-0000-000000000000}"/>
          </ac:spMkLst>
        </pc:spChg>
        <pc:spChg chg="mod">
          <ac:chgData name="Fake Test User" userId="SID-0" providerId="Test" clId="FakeClientId" dt="2021-08-04T07:06:28.757" v="2" actId="790"/>
          <ac:spMkLst>
            <pc:docMk/>
            <pc:sldMasterMk cId="0" sldId="2147483648"/>
            <ac:spMk id="6" creationId="{00000000-0000-0000-0000-000000000000}"/>
          </ac:spMkLst>
        </pc:spChg>
        <pc:sldLayoutChg chg="modSp mod">
          <pc:chgData name="Fake Test User" userId="SID-0" providerId="Test" clId="FakeClientId" dt="2021-08-04T07:06:54.413" v="4" actId="790"/>
          <pc:sldLayoutMkLst>
            <pc:docMk/>
            <pc:sldMasterMk cId="0" sldId="2147483648"/>
            <pc:sldLayoutMk cId="0" sldId="2147483649"/>
          </pc:sldLayoutMkLst>
          <pc:spChg chg="mod">
            <ac:chgData name="Fake Test User" userId="SID-0" providerId="Test" clId="FakeClientId" dt="2021-08-04T07:06:54.413" v="4" actId="790"/>
            <ac:spMkLst>
              <pc:docMk/>
              <pc:sldMasterMk cId="0" sldId="2147483648"/>
              <pc:sldLayoutMk cId="0" sldId="2147483649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6:54.413" v="4" actId="790"/>
            <ac:spMkLst>
              <pc:docMk/>
              <pc:sldMasterMk cId="0" sldId="2147483648"/>
              <pc:sldLayoutMk cId="0" sldId="2147483649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6:54.413" v="4" actId="790"/>
            <ac:spMkLst>
              <pc:docMk/>
              <pc:sldMasterMk cId="0" sldId="2147483648"/>
              <pc:sldLayoutMk cId="0" sldId="2147483649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6:54.413" v="4" actId="790"/>
            <ac:spMkLst>
              <pc:docMk/>
              <pc:sldMasterMk cId="0" sldId="2147483648"/>
              <pc:sldLayoutMk cId="0" sldId="2147483649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6:54.413" v="4" actId="790"/>
            <ac:spMkLst>
              <pc:docMk/>
              <pc:sldMasterMk cId="0" sldId="2147483648"/>
              <pc:sldLayoutMk cId="0" sldId="2147483649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00.194" v="5" actId="790"/>
          <pc:sldLayoutMkLst>
            <pc:docMk/>
            <pc:sldMasterMk cId="0" sldId="2147483648"/>
            <pc:sldLayoutMk cId="0" sldId="2147483650"/>
          </pc:sldLayoutMkLst>
          <pc:spChg chg="mod">
            <ac:chgData name="Fake Test User" userId="SID-0" providerId="Test" clId="FakeClientId" dt="2021-08-04T07:07:00.194" v="5" actId="790"/>
            <ac:spMkLst>
              <pc:docMk/>
              <pc:sldMasterMk cId="0" sldId="2147483648"/>
              <pc:sldLayoutMk cId="0" sldId="2147483650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00.194" v="5" actId="790"/>
            <ac:spMkLst>
              <pc:docMk/>
              <pc:sldMasterMk cId="0" sldId="2147483648"/>
              <pc:sldLayoutMk cId="0" sldId="2147483650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00.194" v="5" actId="790"/>
            <ac:spMkLst>
              <pc:docMk/>
              <pc:sldMasterMk cId="0" sldId="2147483648"/>
              <pc:sldLayoutMk cId="0" sldId="2147483650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00.194" v="5" actId="790"/>
            <ac:spMkLst>
              <pc:docMk/>
              <pc:sldMasterMk cId="0" sldId="2147483648"/>
              <pc:sldLayoutMk cId="0" sldId="2147483650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00.194" v="5" actId="790"/>
            <ac:spMkLst>
              <pc:docMk/>
              <pc:sldMasterMk cId="0" sldId="2147483648"/>
              <pc:sldLayoutMk cId="0" sldId="2147483650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05.335" v="6" actId="790"/>
          <pc:sldLayoutMkLst>
            <pc:docMk/>
            <pc:sldMasterMk cId="0" sldId="2147483648"/>
            <pc:sldLayoutMk cId="0" sldId="2147483651"/>
          </pc:sldLayoutMkLst>
          <pc:spChg chg="mod">
            <ac:chgData name="Fake Test User" userId="SID-0" providerId="Test" clId="FakeClientId" dt="2021-08-04T07:07:05.335" v="6" actId="790"/>
            <ac:spMkLst>
              <pc:docMk/>
              <pc:sldMasterMk cId="0" sldId="2147483648"/>
              <pc:sldLayoutMk cId="0" sldId="2147483651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05.335" v="6" actId="790"/>
            <ac:spMkLst>
              <pc:docMk/>
              <pc:sldMasterMk cId="0" sldId="2147483648"/>
              <pc:sldLayoutMk cId="0" sldId="2147483651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05.335" v="6" actId="790"/>
            <ac:spMkLst>
              <pc:docMk/>
              <pc:sldMasterMk cId="0" sldId="2147483648"/>
              <pc:sldLayoutMk cId="0" sldId="2147483651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05.335" v="6" actId="790"/>
            <ac:spMkLst>
              <pc:docMk/>
              <pc:sldMasterMk cId="0" sldId="2147483648"/>
              <pc:sldLayoutMk cId="0" sldId="2147483651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05.335" v="6" actId="790"/>
            <ac:spMkLst>
              <pc:docMk/>
              <pc:sldMasterMk cId="0" sldId="2147483648"/>
              <pc:sldLayoutMk cId="0" sldId="2147483651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17.304" v="8" actId="790"/>
          <pc:sldLayoutMkLst>
            <pc:docMk/>
            <pc:sldMasterMk cId="0" sldId="2147483648"/>
            <pc:sldLayoutMk cId="0" sldId="2147483653"/>
          </pc:sldLayoutMkLst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7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8" creationId="{00000000-0000-0000-0000-000000000000}"/>
            </ac:spMkLst>
          </pc:spChg>
          <pc:spChg chg="mod">
            <ac:chgData name="Fake Test User" userId="SID-0" providerId="Test" clId="FakeClientId" dt="2021-08-04T07:07:17.304" v="8" actId="790"/>
            <ac:spMkLst>
              <pc:docMk/>
              <pc:sldMasterMk cId="0" sldId="2147483648"/>
              <pc:sldLayoutMk cId="0" sldId="2147483653"/>
              <ac:spMk id="9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22.773" v="9" actId="790"/>
          <pc:sldLayoutMkLst>
            <pc:docMk/>
            <pc:sldMasterMk cId="0" sldId="2147483648"/>
            <pc:sldLayoutMk cId="0" sldId="2147483654"/>
          </pc:sldLayoutMkLst>
          <pc:spChg chg="mod">
            <ac:chgData name="Fake Test User" userId="SID-0" providerId="Test" clId="FakeClientId" dt="2021-08-04T07:07:22.773" v="9" actId="790"/>
            <ac:spMkLst>
              <pc:docMk/>
              <pc:sldMasterMk cId="0" sldId="2147483648"/>
              <pc:sldLayoutMk cId="0" sldId="2147483654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22.773" v="9" actId="790"/>
            <ac:spMkLst>
              <pc:docMk/>
              <pc:sldMasterMk cId="0" sldId="2147483648"/>
              <pc:sldLayoutMk cId="0" sldId="2147483654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22.773" v="9" actId="790"/>
            <ac:spMkLst>
              <pc:docMk/>
              <pc:sldMasterMk cId="0" sldId="2147483648"/>
              <pc:sldLayoutMk cId="0" sldId="2147483654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22.773" v="9" actId="790"/>
            <ac:spMkLst>
              <pc:docMk/>
              <pc:sldMasterMk cId="0" sldId="2147483648"/>
              <pc:sldLayoutMk cId="0" sldId="2147483654"/>
              <ac:spMk id="5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27.351" v="10" actId="790"/>
          <pc:sldLayoutMkLst>
            <pc:docMk/>
            <pc:sldMasterMk cId="0" sldId="2147483648"/>
            <pc:sldLayoutMk cId="0" sldId="2147483655"/>
          </pc:sldLayoutMkLst>
          <pc:spChg chg="mod">
            <ac:chgData name="Fake Test User" userId="SID-0" providerId="Test" clId="FakeClientId" dt="2021-08-04T07:07:27.351" v="10" actId="790"/>
            <ac:spMkLst>
              <pc:docMk/>
              <pc:sldMasterMk cId="0" sldId="2147483648"/>
              <pc:sldLayoutMk cId="0" sldId="2147483655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27.351" v="10" actId="790"/>
            <ac:spMkLst>
              <pc:docMk/>
              <pc:sldMasterMk cId="0" sldId="2147483648"/>
              <pc:sldLayoutMk cId="0" sldId="2147483655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27.351" v="10" actId="790"/>
            <ac:spMkLst>
              <pc:docMk/>
              <pc:sldMasterMk cId="0" sldId="2147483648"/>
              <pc:sldLayoutMk cId="0" sldId="2147483655"/>
              <ac:spMk id="4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37.320" v="12" actId="790"/>
          <pc:sldLayoutMkLst>
            <pc:docMk/>
            <pc:sldMasterMk cId="0" sldId="2147483648"/>
            <pc:sldLayoutMk cId="0" sldId="2147483657"/>
          </pc:sldLayoutMkLst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7:37.320" v="12" actId="790"/>
            <ac:spMkLst>
              <pc:docMk/>
              <pc:sldMasterMk cId="0" sldId="2147483648"/>
              <pc:sldLayoutMk cId="0" sldId="2147483657"/>
              <ac:spMk id="7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8:35.492" v="19" actId="790"/>
          <pc:sldLayoutMkLst>
            <pc:docMk/>
            <pc:sldMasterMk cId="0" sldId="2147483648"/>
            <pc:sldLayoutMk cId="0" sldId="2147483659"/>
          </pc:sldLayoutMkLst>
          <pc:spChg chg="mod">
            <ac:chgData name="Fake Test User" userId="SID-0" providerId="Test" clId="FakeClientId" dt="2021-08-04T07:08:35.492" v="19" actId="790"/>
            <ac:spMkLst>
              <pc:docMk/>
              <pc:sldMasterMk cId="0" sldId="2147483648"/>
              <pc:sldLayoutMk cId="0" sldId="2147483659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8:35.492" v="19" actId="790"/>
            <ac:spMkLst>
              <pc:docMk/>
              <pc:sldMasterMk cId="0" sldId="2147483648"/>
              <pc:sldLayoutMk cId="0" sldId="2147483659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8:35.492" v="19" actId="790"/>
            <ac:spMkLst>
              <pc:docMk/>
              <pc:sldMasterMk cId="0" sldId="2147483648"/>
              <pc:sldLayoutMk cId="0" sldId="2147483659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8:35.492" v="19" actId="790"/>
            <ac:spMkLst>
              <pc:docMk/>
              <pc:sldMasterMk cId="0" sldId="2147483648"/>
              <pc:sldLayoutMk cId="0" sldId="2147483659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8:35.492" v="19" actId="790"/>
            <ac:spMkLst>
              <pc:docMk/>
              <pc:sldMasterMk cId="0" sldId="2147483648"/>
              <pc:sldLayoutMk cId="0" sldId="2147483659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43.914" v="13" actId="790"/>
          <pc:sldLayoutMkLst>
            <pc:docMk/>
            <pc:sldMasterMk cId="0" sldId="2147483648"/>
            <pc:sldLayoutMk cId="0" sldId="2147483660"/>
          </pc:sldLayoutMkLst>
          <pc:spChg chg="mod">
            <ac:chgData name="Fake Test User" userId="SID-0" providerId="Test" clId="FakeClientId" dt="2021-08-04T07:07:43.914" v="13" actId="790"/>
            <ac:spMkLst>
              <pc:docMk/>
              <pc:sldMasterMk cId="0" sldId="2147483648"/>
              <pc:sldLayoutMk cId="0" sldId="2147483660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43.914" v="13" actId="790"/>
            <ac:spMkLst>
              <pc:docMk/>
              <pc:sldMasterMk cId="0" sldId="2147483648"/>
              <pc:sldLayoutMk cId="0" sldId="2147483660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43.914" v="13" actId="790"/>
            <ac:spMkLst>
              <pc:docMk/>
              <pc:sldMasterMk cId="0" sldId="2147483648"/>
              <pc:sldLayoutMk cId="0" sldId="2147483660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43.914" v="13" actId="790"/>
            <ac:spMkLst>
              <pc:docMk/>
              <pc:sldMasterMk cId="0" sldId="2147483648"/>
              <pc:sldLayoutMk cId="0" sldId="2147483660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43.914" v="13" actId="790"/>
            <ac:spMkLst>
              <pc:docMk/>
              <pc:sldMasterMk cId="0" sldId="2147483648"/>
              <pc:sldLayoutMk cId="0" sldId="2147483660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55.054" v="14" actId="790"/>
          <pc:sldLayoutMkLst>
            <pc:docMk/>
            <pc:sldMasterMk cId="0" sldId="2147483648"/>
            <pc:sldLayoutMk cId="0" sldId="2147483661"/>
          </pc:sldLayoutMkLst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20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22" creationId="{00000000-0000-0000-0000-000000000000}"/>
            </ac:spMkLst>
          </pc:spChg>
          <pc:spChg chg="mod">
            <ac:chgData name="Fake Test User" userId="SID-0" providerId="Test" clId="FakeClientId" dt="2021-08-04T07:07:55.054" v="14" actId="790"/>
            <ac:spMkLst>
              <pc:docMk/>
              <pc:sldMasterMk cId="0" sldId="2147483648"/>
              <pc:sldLayoutMk cId="0" sldId="2147483661"/>
              <ac:spMk id="23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8:04.429" v="15" actId="790"/>
          <pc:sldLayoutMkLst>
            <pc:docMk/>
            <pc:sldMasterMk cId="0" sldId="2147483648"/>
            <pc:sldLayoutMk cId="0" sldId="2147483662"/>
          </pc:sldLayoutMkLst>
          <pc:spChg chg="mod">
            <ac:chgData name="Fake Test User" userId="SID-0" providerId="Test" clId="FakeClientId" dt="2021-08-04T07:08:04.429" v="15" actId="790"/>
            <ac:spMkLst>
              <pc:docMk/>
              <pc:sldMasterMk cId="0" sldId="2147483648"/>
              <pc:sldLayoutMk cId="0" sldId="2147483662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8:04.429" v="15" actId="790"/>
            <ac:spMkLst>
              <pc:docMk/>
              <pc:sldMasterMk cId="0" sldId="2147483648"/>
              <pc:sldLayoutMk cId="0" sldId="2147483662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8:04.429" v="15" actId="790"/>
            <ac:spMkLst>
              <pc:docMk/>
              <pc:sldMasterMk cId="0" sldId="2147483648"/>
              <pc:sldLayoutMk cId="0" sldId="2147483662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8:04.429" v="15" actId="790"/>
            <ac:spMkLst>
              <pc:docMk/>
              <pc:sldMasterMk cId="0" sldId="2147483648"/>
              <pc:sldLayoutMk cId="0" sldId="2147483662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8:04.429" v="15" actId="790"/>
            <ac:spMkLst>
              <pc:docMk/>
              <pc:sldMasterMk cId="0" sldId="2147483648"/>
              <pc:sldLayoutMk cId="0" sldId="2147483662"/>
              <ac:spMk id="6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8:12.101" v="16" actId="790"/>
          <pc:sldLayoutMkLst>
            <pc:docMk/>
            <pc:sldMasterMk cId="0" sldId="2147483648"/>
            <pc:sldLayoutMk cId="0" sldId="2147483663"/>
          </pc:sldLayoutMkLst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23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24" creationId="{00000000-0000-0000-0000-000000000000}"/>
            </ac:spMkLst>
          </pc:spChg>
          <pc:spChg chg="mod">
            <ac:chgData name="Fake Test User" userId="SID-0" providerId="Test" clId="FakeClientId" dt="2021-08-04T07:08:12.101" v="16" actId="790"/>
            <ac:spMkLst>
              <pc:docMk/>
              <pc:sldMasterMk cId="0" sldId="2147483648"/>
              <pc:sldLayoutMk cId="0" sldId="2147483663"/>
              <ac:spMk id="25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8:25.383" v="17" actId="790"/>
          <pc:sldLayoutMkLst>
            <pc:docMk/>
            <pc:sldMasterMk cId="0" sldId="2147483648"/>
            <pc:sldLayoutMk cId="0" sldId="2147483664"/>
          </pc:sldLayoutMkLst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8:25.383" v="17" actId="790"/>
            <ac:spMkLst>
              <pc:docMk/>
              <pc:sldMasterMk cId="0" sldId="2147483648"/>
              <pc:sldLayoutMk cId="0" sldId="2147483664"/>
              <ac:spMk id="23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11.898" v="7" actId="790"/>
          <pc:sldLayoutMkLst>
            <pc:docMk/>
            <pc:sldMasterMk cId="0" sldId="2147483648"/>
            <pc:sldLayoutMk cId="0" sldId="2147483665"/>
          </pc:sldLayoutMkLst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7:11.898" v="7" actId="790"/>
            <ac:spMkLst>
              <pc:docMk/>
              <pc:sldMasterMk cId="0" sldId="2147483648"/>
              <pc:sldLayoutMk cId="0" sldId="2147483665"/>
              <ac:spMk id="7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7:32.413" v="11" actId="790"/>
          <pc:sldLayoutMkLst>
            <pc:docMk/>
            <pc:sldMasterMk cId="0" sldId="2147483648"/>
            <pc:sldLayoutMk cId="0" sldId="2147483666"/>
          </pc:sldLayoutMkLst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6" creationId="{00000000-0000-0000-0000-000000000000}"/>
            </ac:spMkLst>
          </pc:spChg>
          <pc:spChg chg="mod">
            <ac:chgData name="Fake Test User" userId="SID-0" providerId="Test" clId="FakeClientId" dt="2021-08-04T07:07:32.413" v="11" actId="790"/>
            <ac:spMkLst>
              <pc:docMk/>
              <pc:sldMasterMk cId="0" sldId="2147483648"/>
              <pc:sldLayoutMk cId="0" sldId="2147483666"/>
              <ac:spMk id="7" creationId="{00000000-0000-0000-0000-000000000000}"/>
            </ac:spMkLst>
          </pc:spChg>
        </pc:sldLayoutChg>
        <pc:sldLayoutChg chg="modSp mod">
          <pc:chgData name="Fake Test User" userId="SID-0" providerId="Test" clId="FakeClientId" dt="2021-08-04T07:08:30.867" v="18" actId="790"/>
          <pc:sldLayoutMkLst>
            <pc:docMk/>
            <pc:sldMasterMk cId="0" sldId="2147483648"/>
            <pc:sldLayoutMk cId="0" sldId="2147483667"/>
          </pc:sldLayoutMkLst>
          <pc:spChg chg="mod">
            <ac:chgData name="Fake Test User" userId="SID-0" providerId="Test" clId="FakeClientId" dt="2021-08-04T07:08:30.867" v="18" actId="790"/>
            <ac:spMkLst>
              <pc:docMk/>
              <pc:sldMasterMk cId="0" sldId="2147483648"/>
              <pc:sldLayoutMk cId="0" sldId="2147483667"/>
              <ac:spMk id="2" creationId="{00000000-0000-0000-0000-000000000000}"/>
            </ac:spMkLst>
          </pc:spChg>
          <pc:spChg chg="mod">
            <ac:chgData name="Fake Test User" userId="SID-0" providerId="Test" clId="FakeClientId" dt="2021-08-04T07:08:30.867" v="18" actId="790"/>
            <ac:spMkLst>
              <pc:docMk/>
              <pc:sldMasterMk cId="0" sldId="2147483648"/>
              <pc:sldLayoutMk cId="0" sldId="2147483667"/>
              <ac:spMk id="3" creationId="{00000000-0000-0000-0000-000000000000}"/>
            </ac:spMkLst>
          </pc:spChg>
          <pc:spChg chg="mod">
            <ac:chgData name="Fake Test User" userId="SID-0" providerId="Test" clId="FakeClientId" dt="2021-08-04T07:08:30.867" v="18" actId="790"/>
            <ac:spMkLst>
              <pc:docMk/>
              <pc:sldMasterMk cId="0" sldId="2147483648"/>
              <pc:sldLayoutMk cId="0" sldId="2147483667"/>
              <ac:spMk id="4" creationId="{00000000-0000-0000-0000-000000000000}"/>
            </ac:spMkLst>
          </pc:spChg>
          <pc:spChg chg="mod">
            <ac:chgData name="Fake Test User" userId="SID-0" providerId="Test" clId="FakeClientId" dt="2021-08-04T07:08:30.867" v="18" actId="790"/>
            <ac:spMkLst>
              <pc:docMk/>
              <pc:sldMasterMk cId="0" sldId="2147483648"/>
              <pc:sldLayoutMk cId="0" sldId="2147483667"/>
              <ac:spMk id="5" creationId="{00000000-0000-0000-0000-000000000000}"/>
            </ac:spMkLst>
          </pc:spChg>
          <pc:spChg chg="mod">
            <ac:chgData name="Fake Test User" userId="SID-0" providerId="Test" clId="FakeClientId" dt="2021-08-04T07:08:30.867" v="18" actId="790"/>
            <ac:spMkLst>
              <pc:docMk/>
              <pc:sldMasterMk cId="0" sldId="2147483648"/>
              <pc:sldLayoutMk cId="0" sldId="2147483667"/>
              <ac:spMk id="6" creationId="{00000000-0000-0000-0000-000000000000}"/>
            </ac:spMkLst>
          </pc:spChg>
        </pc:sldLayoutChg>
      </pc:sldMasterChg>
    </pc:docChg>
  </pc:docChgLst>
  <pc:docChgLst>
    <pc:chgData name="Vyacheslav Sukhan" userId="cc93cbb16f1026dd" providerId="Windows Live" clId="Web-{FDF7A5C0-075B-6EDB-5008-03E9409F1EE8}"/>
    <pc:docChg chg="addSld modSld">
      <pc:chgData name="Vyacheslav Sukhan" userId="cc93cbb16f1026dd" providerId="Windows Live" clId="Web-{FDF7A5C0-075B-6EDB-5008-03E9409F1EE8}" dt="2024-08-20T17:06:27.406" v="202" actId="20577"/>
      <pc:docMkLst>
        <pc:docMk/>
      </pc:docMkLst>
      <pc:sldChg chg="modSp">
        <pc:chgData name="Vyacheslav Sukhan" userId="cc93cbb16f1026dd" providerId="Windows Live" clId="Web-{FDF7A5C0-075B-6EDB-5008-03E9409F1EE8}" dt="2024-08-20T16:56:54.181" v="29" actId="20577"/>
        <pc:sldMkLst>
          <pc:docMk/>
          <pc:sldMk cId="521040635" sldId="256"/>
        </pc:sldMkLst>
        <pc:spChg chg="mod">
          <ac:chgData name="Vyacheslav Sukhan" userId="cc93cbb16f1026dd" providerId="Windows Live" clId="Web-{FDF7A5C0-075B-6EDB-5008-03E9409F1EE8}" dt="2024-08-20T16:56:23.149" v="18" actId="14100"/>
          <ac:spMkLst>
            <pc:docMk/>
            <pc:sldMk cId="521040635" sldId="256"/>
            <ac:spMk id="2" creationId="{00000000-0000-0000-0000-000000000000}"/>
          </ac:spMkLst>
        </pc:spChg>
        <pc:spChg chg="mod">
          <ac:chgData name="Vyacheslav Sukhan" userId="cc93cbb16f1026dd" providerId="Windows Live" clId="Web-{FDF7A5C0-075B-6EDB-5008-03E9409F1EE8}" dt="2024-08-20T16:56:54.181" v="29" actId="20577"/>
          <ac:spMkLst>
            <pc:docMk/>
            <pc:sldMk cId="521040635" sldId="256"/>
            <ac:spMk id="3" creationId="{00000000-0000-0000-0000-000000000000}"/>
          </ac:spMkLst>
        </pc:spChg>
      </pc:sldChg>
      <pc:sldChg chg="modSp new">
        <pc:chgData name="Vyacheslav Sukhan" userId="cc93cbb16f1026dd" providerId="Windows Live" clId="Web-{FDF7A5C0-075B-6EDB-5008-03E9409F1EE8}" dt="2024-08-20T16:59:01.186" v="82" actId="14100"/>
        <pc:sldMkLst>
          <pc:docMk/>
          <pc:sldMk cId="3540744379" sldId="257"/>
        </pc:sldMkLst>
        <pc:spChg chg="mod">
          <ac:chgData name="Vyacheslav Sukhan" userId="cc93cbb16f1026dd" providerId="Windows Live" clId="Web-{FDF7A5C0-075B-6EDB-5008-03E9409F1EE8}" dt="2024-08-20T16:59:01.186" v="82" actId="14100"/>
          <ac:spMkLst>
            <pc:docMk/>
            <pc:sldMk cId="3540744379" sldId="257"/>
            <ac:spMk id="3" creationId="{1B66B328-137A-9FF5-CCEF-8E39DA718E12}"/>
          </ac:spMkLst>
        </pc:spChg>
      </pc:sldChg>
      <pc:sldChg chg="addSp delSp modSp new">
        <pc:chgData name="Vyacheslav Sukhan" userId="cc93cbb16f1026dd" providerId="Windows Live" clId="Web-{FDF7A5C0-075B-6EDB-5008-03E9409F1EE8}" dt="2024-08-20T16:58:58.217" v="81" actId="14100"/>
        <pc:sldMkLst>
          <pc:docMk/>
          <pc:sldMk cId="1303422387" sldId="258"/>
        </pc:sldMkLst>
        <pc:spChg chg="mod">
          <ac:chgData name="Vyacheslav Sukhan" userId="cc93cbb16f1026dd" providerId="Windows Live" clId="Web-{FDF7A5C0-075B-6EDB-5008-03E9409F1EE8}" dt="2024-08-20T16:58:58.217" v="81" actId="14100"/>
          <ac:spMkLst>
            <pc:docMk/>
            <pc:sldMk cId="1303422387" sldId="258"/>
            <ac:spMk id="2" creationId="{7BFC1F42-F5A1-1F79-A104-D3438F2DF600}"/>
          </ac:spMkLst>
        </pc:spChg>
        <pc:spChg chg="add del mod">
          <ac:chgData name="Vyacheslav Sukhan" userId="cc93cbb16f1026dd" providerId="Windows Live" clId="Web-{FDF7A5C0-075B-6EDB-5008-03E9409F1EE8}" dt="2024-08-20T16:58:54.607" v="80" actId="14100"/>
          <ac:spMkLst>
            <pc:docMk/>
            <pc:sldMk cId="1303422387" sldId="258"/>
            <ac:spMk id="3" creationId="{27554348-8EA1-A4A7-0CCE-2B3F219137F6}"/>
          </ac:spMkLst>
        </pc:spChg>
        <pc:graphicFrameChg chg="add del mod ord modGraphic">
          <ac:chgData name="Vyacheslav Sukhan" userId="cc93cbb16f1026dd" providerId="Windows Live" clId="Web-{FDF7A5C0-075B-6EDB-5008-03E9409F1EE8}" dt="2024-08-20T16:58:03.543" v="52"/>
          <ac:graphicFrameMkLst>
            <pc:docMk/>
            <pc:sldMk cId="1303422387" sldId="258"/>
            <ac:graphicFrameMk id="4" creationId="{B6E4309A-3799-4039-D55A-8D36C3AC220C}"/>
          </ac:graphicFrameMkLst>
        </pc:graphicFrameChg>
      </pc:sldChg>
      <pc:sldChg chg="modSp new">
        <pc:chgData name="Vyacheslav Sukhan" userId="cc93cbb16f1026dd" providerId="Windows Live" clId="Web-{FDF7A5C0-075B-6EDB-5008-03E9409F1EE8}" dt="2024-08-20T16:58:50.217" v="79" actId="14100"/>
        <pc:sldMkLst>
          <pc:docMk/>
          <pc:sldMk cId="1027803637" sldId="259"/>
        </pc:sldMkLst>
        <pc:spChg chg="mod">
          <ac:chgData name="Vyacheslav Sukhan" userId="cc93cbb16f1026dd" providerId="Windows Live" clId="Web-{FDF7A5C0-075B-6EDB-5008-03E9409F1EE8}" dt="2024-08-20T16:58:50.217" v="79" actId="14100"/>
          <ac:spMkLst>
            <pc:docMk/>
            <pc:sldMk cId="1027803637" sldId="259"/>
            <ac:spMk id="3" creationId="{ABEDA2BD-0AA0-7014-E40E-FB7D180A2D48}"/>
          </ac:spMkLst>
        </pc:spChg>
      </pc:sldChg>
      <pc:sldChg chg="modSp new">
        <pc:chgData name="Vyacheslav Sukhan" userId="cc93cbb16f1026dd" providerId="Windows Live" clId="Web-{FDF7A5C0-075B-6EDB-5008-03E9409F1EE8}" dt="2024-08-20T16:59:24.890" v="91" actId="20577"/>
        <pc:sldMkLst>
          <pc:docMk/>
          <pc:sldMk cId="3148327544" sldId="260"/>
        </pc:sldMkLst>
        <pc:spChg chg="mod">
          <ac:chgData name="Vyacheslav Sukhan" userId="cc93cbb16f1026dd" providerId="Windows Live" clId="Web-{FDF7A5C0-075B-6EDB-5008-03E9409F1EE8}" dt="2024-08-20T16:59:24.890" v="91" actId="20577"/>
          <ac:spMkLst>
            <pc:docMk/>
            <pc:sldMk cId="3148327544" sldId="260"/>
            <ac:spMk id="3" creationId="{1163602A-ED9F-DC51-44E6-454CE43B6637}"/>
          </ac:spMkLst>
        </pc:spChg>
      </pc:sldChg>
      <pc:sldChg chg="modSp new">
        <pc:chgData name="Vyacheslav Sukhan" userId="cc93cbb16f1026dd" providerId="Windows Live" clId="Web-{FDF7A5C0-075B-6EDB-5008-03E9409F1EE8}" dt="2024-08-20T16:59:49.781" v="102" actId="14100"/>
        <pc:sldMkLst>
          <pc:docMk/>
          <pc:sldMk cId="3459156341" sldId="261"/>
        </pc:sldMkLst>
        <pc:spChg chg="mod">
          <ac:chgData name="Vyacheslav Sukhan" userId="cc93cbb16f1026dd" providerId="Windows Live" clId="Web-{FDF7A5C0-075B-6EDB-5008-03E9409F1EE8}" dt="2024-08-20T16:59:49.781" v="102" actId="14100"/>
          <ac:spMkLst>
            <pc:docMk/>
            <pc:sldMk cId="3459156341" sldId="261"/>
            <ac:spMk id="3" creationId="{DB0A2D1B-0DDD-71D7-A045-9B7A8D53586A}"/>
          </ac:spMkLst>
        </pc:spChg>
      </pc:sldChg>
      <pc:sldChg chg="modSp new">
        <pc:chgData name="Vyacheslav Sukhan" userId="cc93cbb16f1026dd" providerId="Windows Live" clId="Web-{FDF7A5C0-075B-6EDB-5008-03E9409F1EE8}" dt="2024-08-20T17:01:56.723" v="140" actId="14100"/>
        <pc:sldMkLst>
          <pc:docMk/>
          <pc:sldMk cId="3739932185" sldId="262"/>
        </pc:sldMkLst>
        <pc:spChg chg="mod">
          <ac:chgData name="Vyacheslav Sukhan" userId="cc93cbb16f1026dd" providerId="Windows Live" clId="Web-{FDF7A5C0-075B-6EDB-5008-03E9409F1EE8}" dt="2024-08-20T17:01:07.768" v="129" actId="20577"/>
          <ac:spMkLst>
            <pc:docMk/>
            <pc:sldMk cId="3739932185" sldId="262"/>
            <ac:spMk id="2" creationId="{A13C9D6F-5180-ACEF-B63D-6171029711E8}"/>
          </ac:spMkLst>
        </pc:spChg>
        <pc:spChg chg="mod">
          <ac:chgData name="Vyacheslav Sukhan" userId="cc93cbb16f1026dd" providerId="Windows Live" clId="Web-{FDF7A5C0-075B-6EDB-5008-03E9409F1EE8}" dt="2024-08-20T17:01:56.723" v="140" actId="14100"/>
          <ac:spMkLst>
            <pc:docMk/>
            <pc:sldMk cId="3739932185" sldId="262"/>
            <ac:spMk id="3" creationId="{18BB0C4F-AEA6-CECE-6EEF-D85CB0AAF177}"/>
          </ac:spMkLst>
        </pc:spChg>
      </pc:sldChg>
      <pc:sldChg chg="modSp new">
        <pc:chgData name="Vyacheslav Sukhan" userId="cc93cbb16f1026dd" providerId="Windows Live" clId="Web-{FDF7A5C0-075B-6EDB-5008-03E9409F1EE8}" dt="2024-08-20T17:04:04.244" v="154"/>
        <pc:sldMkLst>
          <pc:docMk/>
          <pc:sldMk cId="3616197338" sldId="263"/>
        </pc:sldMkLst>
        <pc:spChg chg="mod">
          <ac:chgData name="Vyacheslav Sukhan" userId="cc93cbb16f1026dd" providerId="Windows Live" clId="Web-{FDF7A5C0-075B-6EDB-5008-03E9409F1EE8}" dt="2024-08-20T17:04:04.244" v="154"/>
          <ac:spMkLst>
            <pc:docMk/>
            <pc:sldMk cId="3616197338" sldId="263"/>
            <ac:spMk id="3" creationId="{21BF2EBE-BD0B-1703-F6C7-C85690A9EAB0}"/>
          </ac:spMkLst>
        </pc:spChg>
      </pc:sldChg>
      <pc:sldChg chg="modSp new">
        <pc:chgData name="Vyacheslav Sukhan" userId="cc93cbb16f1026dd" providerId="Windows Live" clId="Web-{FDF7A5C0-075B-6EDB-5008-03E9409F1EE8}" dt="2024-08-20T17:04:54.700" v="166" actId="20577"/>
        <pc:sldMkLst>
          <pc:docMk/>
          <pc:sldMk cId="747456767" sldId="264"/>
        </pc:sldMkLst>
        <pc:spChg chg="mod">
          <ac:chgData name="Vyacheslav Sukhan" userId="cc93cbb16f1026dd" providerId="Windows Live" clId="Web-{FDF7A5C0-075B-6EDB-5008-03E9409F1EE8}" dt="2024-08-20T17:04:54.700" v="166" actId="20577"/>
          <ac:spMkLst>
            <pc:docMk/>
            <pc:sldMk cId="747456767" sldId="264"/>
            <ac:spMk id="3" creationId="{D1D0D52E-59DA-4B17-B9DC-08263DAF4B25}"/>
          </ac:spMkLst>
        </pc:spChg>
      </pc:sldChg>
      <pc:sldChg chg="modSp new">
        <pc:chgData name="Vyacheslav Sukhan" userId="cc93cbb16f1026dd" providerId="Windows Live" clId="Web-{FDF7A5C0-075B-6EDB-5008-03E9409F1EE8}" dt="2024-08-20T17:05:27.045" v="177" actId="20577"/>
        <pc:sldMkLst>
          <pc:docMk/>
          <pc:sldMk cId="981038959" sldId="265"/>
        </pc:sldMkLst>
        <pc:spChg chg="mod">
          <ac:chgData name="Vyacheslav Sukhan" userId="cc93cbb16f1026dd" providerId="Windows Live" clId="Web-{FDF7A5C0-075B-6EDB-5008-03E9409F1EE8}" dt="2024-08-20T17:05:27.045" v="177" actId="20577"/>
          <ac:spMkLst>
            <pc:docMk/>
            <pc:sldMk cId="981038959" sldId="265"/>
            <ac:spMk id="3" creationId="{CBA3D1AC-F3BD-27E2-B467-7C3A49C1C5F3}"/>
          </ac:spMkLst>
        </pc:spChg>
      </pc:sldChg>
      <pc:sldChg chg="modSp new">
        <pc:chgData name="Vyacheslav Sukhan" userId="cc93cbb16f1026dd" providerId="Windows Live" clId="Web-{FDF7A5C0-075B-6EDB-5008-03E9409F1EE8}" dt="2024-08-20T17:06:02.171" v="193" actId="20577"/>
        <pc:sldMkLst>
          <pc:docMk/>
          <pc:sldMk cId="4142167670" sldId="266"/>
        </pc:sldMkLst>
        <pc:spChg chg="mod">
          <ac:chgData name="Vyacheslav Sukhan" userId="cc93cbb16f1026dd" providerId="Windows Live" clId="Web-{FDF7A5C0-075B-6EDB-5008-03E9409F1EE8}" dt="2024-08-20T17:06:02.171" v="193" actId="20577"/>
          <ac:spMkLst>
            <pc:docMk/>
            <pc:sldMk cId="4142167670" sldId="266"/>
            <ac:spMk id="3" creationId="{27EF9667-71CC-806F-D358-3FCE8618A3B1}"/>
          </ac:spMkLst>
        </pc:spChg>
      </pc:sldChg>
      <pc:sldChg chg="modSp new">
        <pc:chgData name="Vyacheslav Sukhan" userId="cc93cbb16f1026dd" providerId="Windows Live" clId="Web-{FDF7A5C0-075B-6EDB-5008-03E9409F1EE8}" dt="2024-08-20T17:06:27.406" v="202" actId="20577"/>
        <pc:sldMkLst>
          <pc:docMk/>
          <pc:sldMk cId="1619234391" sldId="267"/>
        </pc:sldMkLst>
        <pc:spChg chg="mod">
          <ac:chgData name="Vyacheslav Sukhan" userId="cc93cbb16f1026dd" providerId="Windows Live" clId="Web-{FDF7A5C0-075B-6EDB-5008-03E9409F1EE8}" dt="2024-08-20T17:06:27.406" v="202" actId="20577"/>
          <ac:spMkLst>
            <pc:docMk/>
            <pc:sldMk cId="1619234391" sldId="267"/>
            <ac:spMk id="3" creationId="{A0EEE6B9-EA5D-9B7E-FDE2-2C4B9B9D5F28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>
            <a:extLst>
              <a:ext uri="{FF2B5EF4-FFF2-40B4-BE49-F238E27FC236}">
                <a16:creationId xmlns:a16="http://schemas.microsoft.com/office/drawing/2014/main" id="{68CD3E2C-9A5E-4E78-8AD4-E456DA88D1C6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F42701D6-FC80-4366-B673-006C2DE43A3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736F52E-3450-45EB-8E1F-4257912397D0}" type="datetime1">
              <a:rPr lang="ru-RU" smtClean="0"/>
              <a:t>20.08.2024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6EA2CEAD-810B-4A93-9084-2AA09FD887E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57A1E75B-6CCB-4559-B423-F100B4ECA303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177811-A4AB-4E94-853E-05DA0F22811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9563556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B649DA-0C99-49C3-B4FF-BBBBA5C6A475}" type="datetime1">
              <a:rPr lang="ru-RU" smtClean="0"/>
              <a:pPr/>
              <a:t>20.08.2024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2E3F06-B4C7-4E5E-BE2E-B16EA7F7C0A0}" type="slidenum">
              <a:rPr lang="ru-RU" noProof="0" smtClean="0"/>
              <a:t>‹#›</a:t>
            </a:fld>
            <a:endParaRPr lang="ru-RU" noProof="0"/>
          </a:p>
        </p:txBody>
      </p:sp>
    </p:spTree>
    <p:extLst>
      <p:ext uri="{BB962C8B-B14F-4D97-AF65-F5344CB8AC3E}">
        <p14:creationId xmlns:p14="http://schemas.microsoft.com/office/powerpoint/2010/main" val="289654363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92E3F06-B4C7-4E5E-BE2E-B16EA7F7C0A0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96387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Группа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Прямая соединительная линия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Прямая соединительная линия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Прямоугольник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Прямоугольник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Равнобедренный треугольник 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Прямоугольник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Прямоугольник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Прямоугольник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Равнобедренный треугольник 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Равнобедренный треугольник 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rtlCol="0"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rtlCol="0"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rtl="0"/>
            <a:r>
              <a:rPr lang="ru-RU" noProof="0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0647F216-A943-4DF6-BF5D-887B1383A7D0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rtlCol="0" anchor="ctr">
            <a:normAutofit/>
          </a:bodyPr>
          <a:lstStyle>
            <a:lvl1pPr algn="l">
              <a:defRPr sz="44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470400"/>
            <a:ext cx="8596668" cy="1570962"/>
          </a:xfrm>
        </p:spPr>
        <p:txBody>
          <a:bodyPr rtlCol="0"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23FCE79-7299-4E3E-B657-34C0C6D2AF75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rtlCol="0" anchor="ctr">
            <a:normAutofit/>
          </a:bodyPr>
          <a:lstStyle>
            <a:lvl1pPr algn="l">
              <a:defRPr sz="44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23" name="Текст 9"/>
          <p:cNvSpPr>
            <a:spLocks noGrp="1"/>
          </p:cNvSpPr>
          <p:nvPr>
            <p:ph type="body" sz="quarter" idx="13" hasCustomPrompt="1"/>
          </p:nvPr>
        </p:nvSpPr>
        <p:spPr>
          <a:xfrm>
            <a:off x="1366139" y="3632200"/>
            <a:ext cx="7224524" cy="381000"/>
          </a:xfrm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470400"/>
            <a:ext cx="8596668" cy="1570962"/>
          </a:xfrm>
        </p:spPr>
        <p:txBody>
          <a:bodyPr rtlCol="0"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3321116-FD1C-4D1E-B668-B2813E1DB6B3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  <p:sp>
        <p:nvSpPr>
          <p:cNvPr id="20" name="Надпись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rtl="0"/>
            <a:r>
              <a:rPr lang="ru-RU" sz="8000" noProof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"</a:t>
            </a:r>
          </a:p>
        </p:txBody>
      </p:sp>
      <p:sp>
        <p:nvSpPr>
          <p:cNvPr id="22" name="Надпись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rtl="0"/>
            <a:r>
              <a:rPr lang="ru-RU" sz="8000" noProof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"</a:t>
            </a:r>
            <a:endParaRPr lang="ru-RU" noProof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rtlCol="0" anchor="b">
            <a:normAutofit/>
          </a:bodyPr>
          <a:lstStyle>
            <a:lvl1pPr algn="l">
              <a:defRPr sz="44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527448"/>
            <a:ext cx="8596668" cy="1513914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6F94C23-8229-4694-ACE0-27626B3BBF87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 с цита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rtlCol="0" anchor="ctr">
            <a:normAutofit/>
          </a:bodyPr>
          <a:lstStyle>
            <a:lvl1pPr algn="l">
              <a:defRPr sz="44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23" name="Текст 9"/>
          <p:cNvSpPr>
            <a:spLocks noGrp="1"/>
          </p:cNvSpPr>
          <p:nvPr>
            <p:ph type="body" sz="quarter" idx="13" hasCustomPrompt="1"/>
          </p:nvPr>
        </p:nvSpPr>
        <p:spPr>
          <a:xfrm>
            <a:off x="677332" y="4013200"/>
            <a:ext cx="8596669" cy="514248"/>
          </a:xfrm>
        </p:spPr>
        <p:txBody>
          <a:bodyPr rtlCol="0"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527448"/>
            <a:ext cx="8596668" cy="1513914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3BF5258-F2E1-42D5-A8EC-2CC45A0F70BA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  <p:sp>
        <p:nvSpPr>
          <p:cNvPr id="24" name="Надпись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rtl="0"/>
            <a:r>
              <a:rPr lang="ru-RU" sz="8000" noProof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"</a:t>
            </a:r>
          </a:p>
        </p:txBody>
      </p:sp>
      <p:sp>
        <p:nvSpPr>
          <p:cNvPr id="25" name="Надпись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rtl="0"/>
            <a:r>
              <a:rPr lang="ru-RU" sz="8000" noProof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"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rtlCol="0" anchor="ctr">
            <a:normAutofit/>
          </a:bodyPr>
          <a:lstStyle>
            <a:lvl1pPr algn="l">
              <a:defRPr sz="44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23" name="Текст 9"/>
          <p:cNvSpPr>
            <a:spLocks noGrp="1"/>
          </p:cNvSpPr>
          <p:nvPr>
            <p:ph type="body" sz="quarter" idx="13" hasCustomPrompt="1"/>
          </p:nvPr>
        </p:nvSpPr>
        <p:spPr>
          <a:xfrm>
            <a:off x="677332" y="4013200"/>
            <a:ext cx="8596669" cy="514248"/>
          </a:xfrm>
        </p:spPr>
        <p:txBody>
          <a:bodyPr rtlCol="0"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527448"/>
            <a:ext cx="8596668" cy="1513914"/>
          </a:xfrm>
        </p:spPr>
        <p:txBody>
          <a:bodyPr rtlCol="0"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0EE8891B-2347-4767-9E9F-7B4E2004166A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FC4CA861-37F3-4485-B8DD-8C9FA0FDF09B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89333C77-0158-454C-844F-B7AB9BD7DAD4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rtlCol="0" anchor="ctr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 hasCustomPrompt="1"/>
          </p:nvPr>
        </p:nvSpPr>
        <p:spPr>
          <a:xfrm>
            <a:off x="677335" y="609600"/>
            <a:ext cx="7060150" cy="5251450"/>
          </a:xfrm>
        </p:spPr>
        <p:txBody>
          <a:bodyPr vert="eaVert"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334F522-0585-4C1A-B23E-729A89C6E507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>
            <a:lvl1pPr>
              <a:defRPr sz="3600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/>
        <p:txBody>
          <a:bodyPr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182440AE-F481-4CF6-8EB9-6DA776834AAE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rtlCol="0" anchor="b"/>
          <a:lstStyle>
            <a:lvl1pPr algn="l">
              <a:defRPr sz="4000" b="0" cap="none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7335" y="4527448"/>
            <a:ext cx="8596668" cy="860400"/>
          </a:xfrm>
        </p:spPr>
        <p:txBody>
          <a:bodyPr rtlCol="0"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03A04866-B595-4A19-8C05-5DA4572B0783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 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 hasCustomPrompt="1"/>
          </p:nvPr>
        </p:nvSpPr>
        <p:spPr>
          <a:xfrm>
            <a:off x="677334" y="2160589"/>
            <a:ext cx="4184035" cy="3880772"/>
          </a:xfrm>
        </p:spPr>
        <p:txBody>
          <a:bodyPr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5089970" y="2160589"/>
            <a:ext cx="4184034" cy="3880773"/>
          </a:xfrm>
        </p:spPr>
        <p:txBody>
          <a:bodyPr rtlCol="0"/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2A2B38E8-D3E8-45A0-A273-72B760FBC9C0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6FF9F0C5-380F-41C2-899A-BAC0F0927E16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lvl1pPr>
              <a:defRPr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 hasCustomPrompt="1"/>
          </p:nvPr>
        </p:nvSpPr>
        <p:spPr>
          <a:xfrm>
            <a:off x="675745" y="2160983"/>
            <a:ext cx="4185623" cy="576262"/>
          </a:xfrm>
        </p:spPr>
        <p:txBody>
          <a:bodyPr rtlCol="0"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 hasCustomPrompt="1"/>
          </p:nvPr>
        </p:nvSpPr>
        <p:spPr>
          <a:xfrm>
            <a:off x="675745" y="2737245"/>
            <a:ext cx="4185623" cy="3304117"/>
          </a:xfrm>
        </p:spPr>
        <p:txBody>
          <a:bodyPr rtlCol="0">
            <a:normAutofit/>
          </a:bodyPr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 hasCustomPrompt="1"/>
          </p:nvPr>
        </p:nvSpPr>
        <p:spPr>
          <a:xfrm>
            <a:off x="5088383" y="2160983"/>
            <a:ext cx="4185618" cy="576262"/>
          </a:xfrm>
        </p:spPr>
        <p:txBody>
          <a:bodyPr rtlCol="0"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 hasCustomPrompt="1"/>
          </p:nvPr>
        </p:nvSpPr>
        <p:spPr>
          <a:xfrm>
            <a:off x="5088384" y="2737245"/>
            <a:ext cx="4185617" cy="3304117"/>
          </a:xfrm>
        </p:spPr>
        <p:txBody>
          <a:bodyPr rtlCol="0">
            <a:normAutofit/>
          </a:bodyPr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1D1FF485-89BB-469E-B13B-03095244B115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 rtlCol="0"/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EB8A6655-C450-42C6-8FFC-6743D8A4D567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E579C7F-878C-48C3-9CA2-76DF63D9349D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rtlCol="0" anchor="b">
            <a:normAutofit/>
          </a:bodyPr>
          <a:lstStyle>
            <a:lvl1pPr>
              <a:defRPr sz="2000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 hasCustomPrompt="1"/>
          </p:nvPr>
        </p:nvSpPr>
        <p:spPr>
          <a:xfrm>
            <a:off x="4760461" y="514924"/>
            <a:ext cx="4513541" cy="5526437"/>
          </a:xfrm>
        </p:spPr>
        <p:txBody>
          <a:bodyPr rtlCol="0">
            <a:normAutofit/>
          </a:bodyPr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677334" y="2777069"/>
            <a:ext cx="3854528" cy="2584449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B54879F0-C160-4BFB-BE4B-06BC9317A19C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519954A3-9DFD-4C44-94BA-B95130A3BA1C}" type="slidenum">
              <a:rPr lang="ru-RU" noProof="0" smtClean="0"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rtlCol="0" anchor="b">
            <a:normAutofit/>
          </a:bodyPr>
          <a:lstStyle>
            <a:lvl1pPr algn="l">
              <a:defRPr sz="2400" b="0"/>
            </a:lvl1pPr>
          </a:lstStyle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677334" y="609600"/>
            <a:ext cx="8596668" cy="3845718"/>
          </a:xfrm>
        </p:spPr>
        <p:txBody>
          <a:bodyPr rtlCol="0"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rtl="0"/>
            <a:r>
              <a:rPr lang="ru-RU" noProof="0"/>
              <a:t>Щелкните значок, чтобы добавить фото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 hasCustomPrompt="1"/>
          </p:nvPr>
        </p:nvSpPr>
        <p:spPr>
          <a:xfrm>
            <a:off x="677334" y="5367338"/>
            <a:ext cx="8596667" cy="674024"/>
          </a:xfrm>
        </p:spPr>
        <p:txBody>
          <a:bodyPr rtlCol="0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42BB597D-5732-4A57-A074-5761EAA1D294}" type="datetime1">
              <a:rPr lang="ru-RU" noProof="0" smtClean="0"/>
              <a:t>20.08.2024</a:t>
            </a:fld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ru-RU" noProof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Группа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Прямая соединительная линия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Прямая соединительная линия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Прямоугольник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Прямоугольник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Равнобедренный треугольник 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Прямоугольник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Прямоугольник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Прямоугольник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Равнобедренный треугольник 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Равнобедренный треугольник 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pPr rtl="0"/>
            <a:r>
              <a:rPr lang="ru-RU" noProof="0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ru-RU" noProof="0"/>
              <a:t>Щелкните, чтобы изменить стили текста образца слайда</a:t>
            </a:r>
          </a:p>
          <a:p>
            <a:pPr lvl="1" rtl="0"/>
            <a:r>
              <a:rPr lang="ru-RU" noProof="0"/>
              <a:t>Второй уровень</a:t>
            </a:r>
          </a:p>
          <a:p>
            <a:pPr lvl="2" rtl="0"/>
            <a:r>
              <a:rPr lang="ru-RU" noProof="0"/>
              <a:t>Третий уровень</a:t>
            </a:r>
          </a:p>
          <a:p>
            <a:pPr lvl="3" rtl="0"/>
            <a:r>
              <a:rPr lang="ru-RU" noProof="0"/>
              <a:t>Четвертый уровень</a:t>
            </a:r>
          </a:p>
          <a:p>
            <a:pPr lvl="4" rtl="0"/>
            <a:r>
              <a:rPr lang="ru-RU" noProof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66040149-E182-40AC-8F11-A2BF9E6DB2E6}" type="datetime1">
              <a:rPr lang="ru-RU" noProof="0" smtClean="0"/>
              <a:t>20.08.2024</a:t>
            </a:fld>
            <a:endParaRPr lang="ru-RU" noProof="0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ru-RU" noProof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pPr rtl="0"/>
            <a:fld id="{D57F1E4F-1CFF-5643-939E-217C01CDF565}" type="slidenum">
              <a:rPr lang="ru-RU" noProof="0" smtClean="0"/>
              <a:pPr/>
              <a:t>‹#›</a:t>
            </a:fld>
            <a:endParaRPr lang="ru-RU" noProof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69147" y="281094"/>
            <a:ext cx="9097896" cy="3017902"/>
          </a:xfrm>
        </p:spPr>
        <p:txBody>
          <a:bodyPr rtlCol="0"/>
          <a:lstStyle/>
          <a:p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Практичне</a:t>
            </a:r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заняття</a:t>
            </a:r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 6(2 год.)</a:t>
            </a:r>
            <a:endParaRPr lang="ru-RU">
              <a:solidFill>
                <a:schemeClr val="tx1"/>
              </a:solidFill>
            </a:endParaRPr>
          </a:p>
          <a:p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Topic</a:t>
            </a:r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 «Future </a:t>
            </a:r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Continuous</a:t>
            </a:r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.» </a:t>
            </a:r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Grammar</a:t>
            </a:r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err="1">
                <a:solidFill>
                  <a:schemeClr val="tx1"/>
                </a:solidFill>
                <a:ea typeface="+mj-lt"/>
                <a:cs typeface="+mj-lt"/>
              </a:rPr>
              <a:t>revision</a:t>
            </a:r>
            <a:endParaRPr lang="ru-RU" err="1">
              <a:solidFill>
                <a:schemeClr val="tx1"/>
              </a:solidFill>
            </a:endParaRPr>
          </a:p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23147" y="2608113"/>
            <a:ext cx="8986136" cy="3768979"/>
          </a:xfrm>
        </p:spPr>
        <p:txBody>
          <a:bodyPr vert="horz" lIns="91440" tIns="45720" rIns="91440" bIns="45720" rtlCol="0" anchor="t">
            <a:noAutofit/>
          </a:bodyPr>
          <a:lstStyle/>
          <a:p>
            <a:pPr algn="l"/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Objectives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:     </a:t>
            </a:r>
            <a:endParaRPr lang="ru-RU" sz="240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-   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learn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new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vocabulary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;</a:t>
            </a:r>
            <a:endParaRPr lang="ru-RU" sz="2400" dirty="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   - 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practice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grammar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structures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;</a:t>
            </a:r>
            <a:endParaRPr lang="ru-RU" sz="2400" dirty="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-   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enable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st’s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talk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and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write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on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the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dirty="0" err="1">
                <a:solidFill>
                  <a:schemeClr val="tx1"/>
                </a:solidFill>
                <a:ea typeface="+mn-lt"/>
                <a:cs typeface="+mn-lt"/>
              </a:rPr>
              <a:t>topic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;</a:t>
            </a:r>
            <a:endParaRPr lang="ru-RU" sz="2400" dirty="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-   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instil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the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idea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that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learning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languages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is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necessary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and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essential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;</a:t>
            </a:r>
            <a:endParaRPr lang="ru-RU" sz="240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-   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encourage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st’s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go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on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learning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English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at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the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next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level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;</a:t>
            </a:r>
            <a:endParaRPr lang="ru-RU" sz="2400">
              <a:solidFill>
                <a:schemeClr val="tx1"/>
              </a:solidFill>
            </a:endParaRPr>
          </a:p>
          <a:p>
            <a:pPr algn="l"/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-   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lay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the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foundations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for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future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study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in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terms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to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basic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structures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,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lexis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,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language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functions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and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basic</a:t>
            </a:r>
            <a:r>
              <a:rPr lang="ru-RU" sz="2400" dirty="0">
                <a:solidFill>
                  <a:schemeClr val="tx1"/>
                </a:solidFill>
                <a:ea typeface="+mn-lt"/>
                <a:cs typeface="+mn-lt"/>
              </a:rPr>
              <a:t> </a:t>
            </a:r>
            <a:r>
              <a:rPr lang="ru-RU" sz="2400" err="1">
                <a:solidFill>
                  <a:schemeClr val="tx1"/>
                </a:solidFill>
                <a:ea typeface="+mn-lt"/>
                <a:cs typeface="+mn-lt"/>
              </a:rPr>
              <a:t>study</a:t>
            </a:r>
            <a:endParaRPr lang="ru-RU" sz="2400">
              <a:solidFill>
                <a:schemeClr val="tx1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104063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F92D17C-EF52-8913-A2FC-4C59F10CC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CBA3D1AC-F3BD-27E2-B467-7C3A49C1C5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698" y="371044"/>
            <a:ext cx="9462576" cy="6085954"/>
          </a:xfrm>
        </p:spPr>
        <p:txBody>
          <a:bodyPr vert="horz" lIns="91440" tIns="45720" rIns="91440" bIns="45720" rtlCol="0" anchor="t">
            <a:normAutofit fontScale="92500" lnSpcReduction="20000"/>
          </a:bodyPr>
          <a:lstStyle/>
          <a:p>
            <a:pPr marL="0" indent="0">
              <a:buNone/>
            </a:pPr>
            <a:r>
              <a:rPr lang="ru-RU" sz="2000" b="1" dirty="0">
                <a:ea typeface="+mn-lt"/>
                <a:cs typeface="+mn-lt"/>
              </a:rPr>
              <a:t>6) </a:t>
            </a:r>
            <a:r>
              <a:rPr lang="ru-RU" sz="2000" b="1" err="1">
                <a:ea typeface="+mn-lt"/>
                <a:cs typeface="+mn-lt"/>
              </a:rPr>
              <a:t>Complete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these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sentences</a:t>
            </a:r>
            <a:r>
              <a:rPr lang="ru-RU" sz="2000" b="1" dirty="0">
                <a:ea typeface="+mn-lt"/>
                <a:cs typeface="+mn-lt"/>
              </a:rPr>
              <a:t>. </a:t>
            </a:r>
            <a:r>
              <a:rPr lang="ru-RU" sz="2000" b="1" err="1">
                <a:ea typeface="+mn-lt"/>
                <a:cs typeface="+mn-lt"/>
              </a:rPr>
              <a:t>Use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the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following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verbs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in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the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passive</a:t>
            </a:r>
            <a:r>
              <a:rPr lang="ru-RU" sz="2000" b="1" dirty="0">
                <a:ea typeface="+mn-lt"/>
                <a:cs typeface="+mn-lt"/>
              </a:rPr>
              <a:t>:</a:t>
            </a:r>
            <a:endParaRPr lang="ru-RU" sz="2000" b="1"/>
          </a:p>
          <a:p>
            <a:pPr marL="0" indent="0">
              <a:buNone/>
            </a:pPr>
            <a:r>
              <a:rPr lang="ru-RU" sz="2000" dirty="0" err="1">
                <a:ea typeface="+mn-lt"/>
                <a:cs typeface="+mn-lt"/>
              </a:rPr>
              <a:t>Sometimes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you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need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(</a:t>
            </a:r>
            <a:r>
              <a:rPr lang="ru-RU" sz="2000" dirty="0" err="1">
                <a:ea typeface="+mn-lt"/>
                <a:cs typeface="+mn-lt"/>
              </a:rPr>
              <a:t>might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dirty="0" err="1">
                <a:ea typeface="+mn-lt"/>
                <a:cs typeface="+mn-lt"/>
              </a:rPr>
              <a:t>would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etc</a:t>
            </a:r>
            <a:r>
              <a:rPr lang="ru-RU" sz="2000" dirty="0">
                <a:ea typeface="+mn-lt"/>
                <a:cs typeface="+mn-lt"/>
              </a:rPr>
              <a:t>.).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The </a:t>
            </a:r>
            <a:r>
              <a:rPr lang="ru-RU" sz="2000" dirty="0" err="1">
                <a:ea typeface="+mn-lt"/>
                <a:cs typeface="+mn-lt"/>
              </a:rPr>
              <a:t>situation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serious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dirty="0" err="1">
                <a:ea typeface="+mn-lt"/>
                <a:cs typeface="+mn-lt"/>
              </a:rPr>
              <a:t>Something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must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done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before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it’s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late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I </a:t>
            </a:r>
            <a:r>
              <a:rPr lang="ru-RU" sz="2000" err="1">
                <a:ea typeface="+mn-lt"/>
                <a:cs typeface="+mn-lt"/>
              </a:rPr>
              <a:t>haven’t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received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letter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yet</a:t>
            </a:r>
            <a:r>
              <a:rPr lang="ru-RU" sz="2000" dirty="0">
                <a:ea typeface="+mn-lt"/>
                <a:cs typeface="+mn-lt"/>
              </a:rPr>
              <a:t>. It </a:t>
            </a:r>
            <a:r>
              <a:rPr lang="ru-RU" sz="2000" err="1">
                <a:ea typeface="+mn-lt"/>
                <a:cs typeface="+mn-lt"/>
              </a:rPr>
              <a:t>might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been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sent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wrong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address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A </a:t>
            </a:r>
            <a:r>
              <a:rPr lang="ru-RU" sz="2000" dirty="0" err="1">
                <a:ea typeface="+mn-lt"/>
                <a:cs typeface="+mn-lt"/>
              </a:rPr>
              <a:t>decision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not</a:t>
            </a:r>
            <a:r>
              <a:rPr lang="ru-RU" sz="2000" dirty="0">
                <a:ea typeface="+mn-lt"/>
                <a:cs typeface="+mn-lt"/>
              </a:rPr>
              <a:t>        </a:t>
            </a:r>
            <a:r>
              <a:rPr lang="ru-RU" sz="2000" dirty="0" err="1">
                <a:ea typeface="+mn-lt"/>
                <a:cs typeface="+mn-lt"/>
              </a:rPr>
              <a:t>until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next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meeting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These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documents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important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dirty="0" err="1">
                <a:ea typeface="+mn-lt"/>
                <a:cs typeface="+mn-lt"/>
              </a:rPr>
              <a:t>They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should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always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dirty="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a </a:t>
            </a:r>
            <a:r>
              <a:rPr lang="ru-RU" sz="2000" dirty="0" err="1">
                <a:ea typeface="+mn-lt"/>
                <a:cs typeface="+mn-lt"/>
              </a:rPr>
              <a:t>safe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place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This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road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bad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condition</a:t>
            </a:r>
            <a:r>
              <a:rPr lang="ru-RU" sz="2000" dirty="0">
                <a:ea typeface="+mn-lt"/>
                <a:cs typeface="+mn-lt"/>
              </a:rPr>
              <a:t>. It </a:t>
            </a:r>
            <a:r>
              <a:rPr lang="ru-RU" sz="2000" dirty="0" err="1">
                <a:ea typeface="+mn-lt"/>
                <a:cs typeface="+mn-lt"/>
              </a:rPr>
              <a:t>should</a:t>
            </a:r>
            <a:r>
              <a:rPr lang="ru-RU" sz="2000" dirty="0">
                <a:ea typeface="+mn-lt"/>
                <a:cs typeface="+mn-lt"/>
              </a:rPr>
              <a:t>    a </a:t>
            </a:r>
            <a:r>
              <a:rPr lang="ru-RU" sz="2000" dirty="0" err="1">
                <a:ea typeface="+mn-lt"/>
                <a:cs typeface="+mn-lt"/>
              </a:rPr>
              <a:t>long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time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ago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The </a:t>
            </a:r>
            <a:r>
              <a:rPr lang="ru-RU" sz="2000" dirty="0" err="1">
                <a:ea typeface="+mn-lt"/>
                <a:cs typeface="+mn-lt"/>
              </a:rPr>
              <a:t>injured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man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couldn’t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walk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and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    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If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you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hadn’t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shouted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policeman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dirty="0" err="1">
                <a:ea typeface="+mn-lt"/>
                <a:cs typeface="+mn-lt"/>
              </a:rPr>
              <a:t>you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wouldn’t</a:t>
            </a:r>
            <a:r>
              <a:rPr lang="ru-RU" sz="2000" dirty="0">
                <a:ea typeface="+mn-lt"/>
                <a:cs typeface="+mn-lt"/>
              </a:rPr>
              <a:t>    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I’m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not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sure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what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time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I’ll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arrive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tomorrow</a:t>
            </a:r>
            <a:r>
              <a:rPr lang="ru-RU" sz="2000" dirty="0">
                <a:ea typeface="+mn-lt"/>
                <a:cs typeface="+mn-lt"/>
              </a:rPr>
              <a:t>. I </a:t>
            </a:r>
            <a:r>
              <a:rPr lang="ru-RU" sz="2000" dirty="0" err="1">
                <a:ea typeface="+mn-lt"/>
                <a:cs typeface="+mn-lt"/>
              </a:rPr>
              <a:t>may</a:t>
            </a:r>
            <a:r>
              <a:rPr lang="ru-RU" sz="2000" dirty="0">
                <a:ea typeface="+mn-lt"/>
                <a:cs typeface="+mn-lt"/>
              </a:rPr>
              <a:t>    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It’s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not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certain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how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fire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started</a:t>
            </a:r>
            <a:r>
              <a:rPr lang="ru-RU" sz="2000" dirty="0">
                <a:ea typeface="+mn-lt"/>
                <a:cs typeface="+mn-lt"/>
              </a:rPr>
              <a:t>. It </a:t>
            </a:r>
            <a:r>
              <a:rPr lang="ru-RU" sz="2000" dirty="0" err="1">
                <a:ea typeface="+mn-lt"/>
                <a:cs typeface="+mn-lt"/>
              </a:rPr>
              <a:t>might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dirty="0" err="1">
                <a:ea typeface="+mn-lt"/>
                <a:cs typeface="+mn-lt"/>
              </a:rPr>
              <a:t>by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electrical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fault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A </a:t>
            </a:r>
            <a:r>
              <a:rPr lang="ru-RU" sz="2000" dirty="0" err="1">
                <a:ea typeface="+mn-lt"/>
                <a:cs typeface="+mn-lt"/>
              </a:rPr>
              <a:t>new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school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being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built</a:t>
            </a:r>
            <a:r>
              <a:rPr lang="ru-RU" sz="2000" dirty="0">
                <a:ea typeface="+mn-lt"/>
                <a:cs typeface="+mn-lt"/>
              </a:rPr>
              <a:t>. The </a:t>
            </a:r>
            <a:r>
              <a:rPr lang="ru-RU" sz="2000" dirty="0" err="1">
                <a:ea typeface="+mn-lt"/>
                <a:cs typeface="+mn-lt"/>
              </a:rPr>
              <a:t>old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one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going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dirty="0" err="1">
                <a:ea typeface="+mn-lt"/>
                <a:cs typeface="+mn-lt"/>
              </a:rPr>
              <a:t>down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The </a:t>
            </a:r>
            <a:r>
              <a:rPr lang="ru-RU" sz="2000" dirty="0" err="1">
                <a:ea typeface="+mn-lt"/>
                <a:cs typeface="+mn-lt"/>
              </a:rPr>
              <a:t>election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next</a:t>
            </a:r>
            <a:r>
              <a:rPr lang="ru-RU" sz="2000" dirty="0">
                <a:ea typeface="+mn-lt"/>
                <a:cs typeface="+mn-lt"/>
              </a:rPr>
              <a:t> Sunday. The </a:t>
            </a:r>
            <a:r>
              <a:rPr lang="ru-RU" sz="2000" dirty="0" err="1">
                <a:ea typeface="+mn-lt"/>
                <a:cs typeface="+mn-lt"/>
              </a:rPr>
              <a:t>full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results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dirty="0" err="1">
                <a:ea typeface="+mn-lt"/>
                <a:cs typeface="+mn-lt"/>
              </a:rPr>
              <a:t>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Tuesday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Last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week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weren’t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speaking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one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another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dirty="0" err="1">
                <a:ea typeface="+mn-lt"/>
                <a:cs typeface="+mn-lt"/>
              </a:rPr>
              <a:t>Now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they’re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happy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again</a:t>
            </a:r>
            <a:r>
              <a:rPr lang="ru-RU" sz="2000" dirty="0">
                <a:ea typeface="+mn-lt"/>
                <a:cs typeface="+mn-lt"/>
              </a:rPr>
              <a:t>. The </a:t>
            </a:r>
            <a:r>
              <a:rPr lang="ru-RU" sz="2000" dirty="0" err="1">
                <a:ea typeface="+mn-lt"/>
                <a:cs typeface="+mn-lt"/>
              </a:rPr>
              <a:t>problem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seems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</a:t>
            </a:r>
            <a:endParaRPr lang="ru-RU" sz="2000" dirty="0"/>
          </a:p>
          <a:p>
            <a:r>
              <a:rPr lang="ru-RU" dirty="0">
                <a:ea typeface="+mn-lt"/>
                <a:cs typeface="+mn-lt"/>
              </a:rPr>
              <a:t>      .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8103895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46F65B9-6E65-963E-B752-C1EEEC7544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7EF9667-71CC-806F-D358-3FCE8618A3B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2425" y="209408"/>
            <a:ext cx="9901304" cy="6536226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1600" b="1" dirty="0">
                <a:ea typeface="+mn-lt"/>
                <a:cs typeface="+mn-lt"/>
              </a:rPr>
              <a:t>7) </a:t>
            </a:r>
            <a:r>
              <a:rPr lang="ru-RU" sz="1600" b="1" err="1">
                <a:ea typeface="+mn-lt"/>
                <a:cs typeface="+mn-lt"/>
              </a:rPr>
              <a:t>Make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sentences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from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the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words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in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brackets</a:t>
            </a:r>
            <a:r>
              <a:rPr lang="ru-RU" sz="1600" b="1" dirty="0">
                <a:ea typeface="+mn-lt"/>
                <a:cs typeface="+mn-lt"/>
              </a:rPr>
              <a:t>. </a:t>
            </a:r>
            <a:r>
              <a:rPr lang="ru-RU" sz="1600" b="1" err="1">
                <a:ea typeface="+mn-lt"/>
                <a:cs typeface="+mn-lt"/>
              </a:rPr>
              <a:t>Sometimes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the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verb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is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active</a:t>
            </a:r>
            <a:r>
              <a:rPr lang="ru-RU" sz="1600" b="1" dirty="0">
                <a:ea typeface="+mn-lt"/>
                <a:cs typeface="+mn-lt"/>
              </a:rPr>
              <a:t>, </a:t>
            </a:r>
            <a:r>
              <a:rPr lang="ru-RU" sz="1600" b="1" err="1">
                <a:ea typeface="+mn-lt"/>
                <a:cs typeface="+mn-lt"/>
              </a:rPr>
              <a:t>sometimes</a:t>
            </a:r>
            <a:r>
              <a:rPr lang="ru-RU" sz="1600" b="1" dirty="0">
                <a:ea typeface="+mn-lt"/>
                <a:cs typeface="+mn-lt"/>
              </a:rPr>
              <a:t> </a:t>
            </a:r>
            <a:r>
              <a:rPr lang="ru-RU" sz="1600" b="1" err="1">
                <a:ea typeface="+mn-lt"/>
                <a:cs typeface="+mn-lt"/>
              </a:rPr>
              <a:t>passive</a:t>
            </a:r>
            <a:r>
              <a:rPr lang="ru-RU" sz="1600" b="1" dirty="0">
                <a:ea typeface="+mn-lt"/>
                <a:cs typeface="+mn-lt"/>
              </a:rPr>
              <a:t>.</a:t>
            </a:r>
            <a:endParaRPr lang="ru-RU" sz="1600" b="1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</a:t>
            </a:r>
            <a:r>
              <a:rPr lang="ru-RU" sz="1600" err="1">
                <a:ea typeface="+mn-lt"/>
                <a:cs typeface="+mn-lt"/>
              </a:rPr>
              <a:t>There’s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somebody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behind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us</a:t>
            </a:r>
            <a:r>
              <a:rPr lang="ru-RU" sz="1600" dirty="0">
                <a:ea typeface="+mn-lt"/>
                <a:cs typeface="+mn-lt"/>
              </a:rPr>
              <a:t>. (We / </a:t>
            </a:r>
            <a:r>
              <a:rPr lang="ru-RU" sz="1600" err="1">
                <a:ea typeface="+mn-lt"/>
                <a:cs typeface="+mn-lt"/>
              </a:rPr>
              <a:t>follow</a:t>
            </a:r>
            <a:r>
              <a:rPr lang="ru-RU" sz="1600" dirty="0">
                <a:ea typeface="+mn-lt"/>
                <a:cs typeface="+mn-lt"/>
              </a:rPr>
              <a:t>) </a:t>
            </a:r>
            <a:r>
              <a:rPr lang="ru-RU" sz="1600" err="1">
                <a:ea typeface="+mn-lt"/>
                <a:cs typeface="+mn-lt"/>
              </a:rPr>
              <a:t>We’re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being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followed</a:t>
            </a:r>
            <a:r>
              <a:rPr lang="ru-RU" sz="1600" dirty="0">
                <a:ea typeface="+mn-lt"/>
                <a:cs typeface="+mn-lt"/>
              </a:rPr>
              <a:t>.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</a:t>
            </a:r>
            <a:r>
              <a:rPr lang="ru-RU" sz="1600" err="1">
                <a:ea typeface="+mn-lt"/>
                <a:cs typeface="+mn-lt"/>
              </a:rPr>
              <a:t>This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door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is</a:t>
            </a:r>
            <a:r>
              <a:rPr lang="ru-RU" sz="1600" dirty="0">
                <a:ea typeface="+mn-lt"/>
                <a:cs typeface="+mn-lt"/>
              </a:rPr>
              <a:t> a </a:t>
            </a:r>
            <a:r>
              <a:rPr lang="ru-RU" sz="1600" err="1">
                <a:ea typeface="+mn-lt"/>
                <a:cs typeface="+mn-lt"/>
              </a:rPr>
              <a:t>different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colour</a:t>
            </a:r>
            <a:r>
              <a:rPr lang="ru-RU" sz="1600" dirty="0">
                <a:ea typeface="+mn-lt"/>
                <a:cs typeface="+mn-lt"/>
              </a:rPr>
              <a:t>, </a:t>
            </a:r>
            <a:r>
              <a:rPr lang="ru-RU" sz="1600" err="1">
                <a:ea typeface="+mn-lt"/>
                <a:cs typeface="+mn-lt"/>
              </a:rPr>
              <a:t>isn’t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it</a:t>
            </a:r>
            <a:r>
              <a:rPr lang="ru-RU" sz="1600" dirty="0">
                <a:ea typeface="+mn-lt"/>
                <a:cs typeface="+mn-lt"/>
              </a:rPr>
              <a:t>? (</a:t>
            </a:r>
            <a:r>
              <a:rPr lang="ru-RU" sz="1600" err="1">
                <a:ea typeface="+mn-lt"/>
                <a:cs typeface="+mn-lt"/>
              </a:rPr>
              <a:t>you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paint</a:t>
            </a:r>
            <a:r>
              <a:rPr lang="ru-RU" sz="1600" dirty="0">
                <a:ea typeface="+mn-lt"/>
                <a:cs typeface="+mn-lt"/>
              </a:rPr>
              <a:t>?) </a:t>
            </a:r>
            <a:r>
              <a:rPr lang="ru-RU" sz="1600" err="1">
                <a:ea typeface="+mn-lt"/>
                <a:cs typeface="+mn-lt"/>
              </a:rPr>
              <a:t>Have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you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painted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it</a:t>
            </a:r>
            <a:r>
              <a:rPr lang="ru-RU" sz="1600" dirty="0">
                <a:ea typeface="+mn-lt"/>
                <a:cs typeface="+mn-lt"/>
              </a:rPr>
              <a:t>?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My </a:t>
            </a:r>
            <a:r>
              <a:rPr lang="ru-RU" sz="1600" err="1">
                <a:ea typeface="+mn-lt"/>
                <a:cs typeface="+mn-lt"/>
              </a:rPr>
              <a:t>bike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has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disappeared</a:t>
            </a:r>
            <a:r>
              <a:rPr lang="ru-RU" sz="1600" dirty="0">
                <a:ea typeface="+mn-lt"/>
                <a:cs typeface="+mn-lt"/>
              </a:rPr>
              <a:t>. (It / </a:t>
            </a:r>
            <a:r>
              <a:rPr lang="ru-RU" sz="1600" err="1">
                <a:ea typeface="+mn-lt"/>
                <a:cs typeface="+mn-lt"/>
              </a:rPr>
              <a:t>steal</a:t>
            </a:r>
            <a:r>
              <a:rPr lang="ru-RU" sz="1600" dirty="0">
                <a:ea typeface="+mn-lt"/>
                <a:cs typeface="+mn-lt"/>
              </a:rPr>
              <a:t>!) It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My </a:t>
            </a:r>
            <a:r>
              <a:rPr lang="ru-RU" sz="1600" err="1">
                <a:ea typeface="+mn-lt"/>
                <a:cs typeface="+mn-lt"/>
              </a:rPr>
              <a:t>umbrella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has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disappeared</a:t>
            </a:r>
            <a:r>
              <a:rPr lang="ru-RU" sz="1600" dirty="0">
                <a:ea typeface="+mn-lt"/>
                <a:cs typeface="+mn-lt"/>
              </a:rPr>
              <a:t>. (</a:t>
            </a:r>
            <a:r>
              <a:rPr lang="ru-RU" sz="1600" err="1">
                <a:ea typeface="+mn-lt"/>
                <a:cs typeface="+mn-lt"/>
              </a:rPr>
              <a:t>Somebody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take</a:t>
            </a:r>
            <a:r>
              <a:rPr lang="ru-RU" sz="1600" dirty="0">
                <a:ea typeface="+mn-lt"/>
                <a:cs typeface="+mn-lt"/>
              </a:rPr>
              <a:t>) </a:t>
            </a:r>
            <a:r>
              <a:rPr lang="ru-RU" sz="1600" err="1">
                <a:ea typeface="+mn-lt"/>
                <a:cs typeface="+mn-lt"/>
              </a:rPr>
              <a:t>Somebody</a:t>
            </a:r>
            <a:r>
              <a:rPr lang="ru-RU" sz="1600" dirty="0">
                <a:ea typeface="+mn-lt"/>
                <a:cs typeface="+mn-lt"/>
              </a:rPr>
              <a:t> 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A </a:t>
            </a:r>
            <a:r>
              <a:rPr lang="ru-RU" sz="1600" err="1">
                <a:ea typeface="+mn-lt"/>
                <a:cs typeface="+mn-lt"/>
              </a:rPr>
              <a:t>neighbour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of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mine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disappeared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six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months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ago</a:t>
            </a:r>
            <a:r>
              <a:rPr lang="ru-RU" sz="1600" dirty="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</a:t>
            </a:r>
            <a:r>
              <a:rPr lang="ru-RU" sz="1600" err="1">
                <a:ea typeface="+mn-lt"/>
                <a:cs typeface="+mn-lt"/>
              </a:rPr>
              <a:t>He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not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see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since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then</a:t>
            </a:r>
            <a:r>
              <a:rPr lang="ru-RU" sz="1600" dirty="0">
                <a:ea typeface="+mn-lt"/>
                <a:cs typeface="+mn-lt"/>
              </a:rPr>
              <a:t>) </a:t>
            </a:r>
            <a:r>
              <a:rPr lang="ru-RU" sz="1600" err="1">
                <a:ea typeface="+mn-lt"/>
                <a:cs typeface="+mn-lt"/>
              </a:rPr>
              <a:t>He</a:t>
            </a:r>
            <a:r>
              <a:rPr lang="ru-RU" sz="1600" dirty="0">
                <a:ea typeface="+mn-lt"/>
                <a:cs typeface="+mn-lt"/>
              </a:rPr>
              <a:t>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I </a:t>
            </a:r>
            <a:r>
              <a:rPr lang="ru-RU" sz="1600" err="1">
                <a:ea typeface="+mn-lt"/>
                <a:cs typeface="+mn-lt"/>
              </a:rPr>
              <a:t>wonder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how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Jessica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these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days</a:t>
            </a:r>
            <a:r>
              <a:rPr lang="ru-RU" sz="1600" dirty="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(I / </a:t>
            </a:r>
            <a:r>
              <a:rPr lang="ru-RU" sz="1600" err="1">
                <a:ea typeface="+mn-lt"/>
                <a:cs typeface="+mn-lt"/>
              </a:rPr>
              <a:t>not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see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for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ages</a:t>
            </a:r>
            <a:r>
              <a:rPr lang="ru-RU" sz="1600" dirty="0">
                <a:ea typeface="+mn-lt"/>
                <a:cs typeface="+mn-lt"/>
              </a:rPr>
              <a:t>) I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A </a:t>
            </a:r>
            <a:r>
              <a:rPr lang="ru-RU" sz="1600" err="1">
                <a:ea typeface="+mn-lt"/>
                <a:cs typeface="+mn-lt"/>
              </a:rPr>
              <a:t>friend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of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mine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was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stung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by</a:t>
            </a:r>
            <a:r>
              <a:rPr lang="ru-RU" sz="1600" dirty="0">
                <a:ea typeface="+mn-lt"/>
                <a:cs typeface="+mn-lt"/>
              </a:rPr>
              <a:t> a </a:t>
            </a:r>
            <a:r>
              <a:rPr lang="ru-RU" sz="1600" err="1">
                <a:ea typeface="+mn-lt"/>
                <a:cs typeface="+mn-lt"/>
              </a:rPr>
              <a:t>bee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recently</a:t>
            </a:r>
            <a:r>
              <a:rPr lang="ru-RU" sz="1600" dirty="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</a:t>
            </a:r>
            <a:r>
              <a:rPr lang="ru-RU" sz="1600" err="1">
                <a:ea typeface="+mn-lt"/>
                <a:cs typeface="+mn-lt"/>
              </a:rPr>
              <a:t>you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ever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sting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bee</a:t>
            </a:r>
            <a:r>
              <a:rPr lang="ru-RU" sz="1600" dirty="0">
                <a:ea typeface="+mn-lt"/>
                <a:cs typeface="+mn-lt"/>
              </a:rPr>
              <a:t>?)    </a:t>
            </a:r>
            <a:r>
              <a:rPr lang="ru-RU" sz="1600" err="1">
                <a:ea typeface="+mn-lt"/>
                <a:cs typeface="+mn-lt"/>
              </a:rPr>
              <a:t>you</a:t>
            </a:r>
            <a:r>
              <a:rPr lang="ru-RU" sz="1600" dirty="0">
                <a:ea typeface="+mn-lt"/>
                <a:cs typeface="+mn-lt"/>
              </a:rPr>
              <a:t>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The </a:t>
            </a:r>
            <a:r>
              <a:rPr lang="ru-RU" sz="1600" err="1">
                <a:ea typeface="+mn-lt"/>
                <a:cs typeface="+mn-lt"/>
              </a:rPr>
              <a:t>bridge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was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damaged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recently</a:t>
            </a:r>
            <a:r>
              <a:rPr lang="ru-RU" sz="1600" dirty="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(It / </a:t>
            </a:r>
            <a:r>
              <a:rPr lang="ru-RU" sz="1600" err="1">
                <a:ea typeface="+mn-lt"/>
                <a:cs typeface="+mn-lt"/>
              </a:rPr>
              <a:t>repair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at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moment</a:t>
            </a:r>
            <a:r>
              <a:rPr lang="ru-RU" sz="1600" dirty="0">
                <a:ea typeface="+mn-lt"/>
                <a:cs typeface="+mn-lt"/>
              </a:rPr>
              <a:t>) It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</a:t>
            </a:r>
            <a:r>
              <a:rPr lang="ru-RU" sz="1600" err="1">
                <a:ea typeface="+mn-lt"/>
                <a:cs typeface="+mn-lt"/>
              </a:rPr>
              <a:t>Tom’s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car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was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stolen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recently</a:t>
            </a:r>
            <a:r>
              <a:rPr lang="ru-RU" sz="160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(It / </a:t>
            </a:r>
            <a:r>
              <a:rPr lang="ru-RU" sz="1600" err="1">
                <a:ea typeface="+mn-lt"/>
                <a:cs typeface="+mn-lt"/>
              </a:rPr>
              <a:t>not</a:t>
            </a:r>
            <a:r>
              <a:rPr lang="ru-RU" sz="160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find</a:t>
            </a:r>
            <a:r>
              <a:rPr lang="ru-RU" sz="160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yet</a:t>
            </a:r>
            <a:r>
              <a:rPr lang="ru-RU" sz="1600">
                <a:ea typeface="+mn-lt"/>
                <a:cs typeface="+mn-lt"/>
              </a:rPr>
              <a:t>)      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⦁    I </a:t>
            </a:r>
            <a:r>
              <a:rPr lang="ru-RU" sz="1600" err="1">
                <a:ea typeface="+mn-lt"/>
                <a:cs typeface="+mn-lt"/>
              </a:rPr>
              <a:t>went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into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room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and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saw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that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table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and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chairs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were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not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in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the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same</a:t>
            </a:r>
            <a:r>
              <a:rPr lang="ru-RU" sz="1600" dirty="0">
                <a:ea typeface="+mn-lt"/>
                <a:cs typeface="+mn-lt"/>
              </a:rPr>
              <a:t> </a:t>
            </a:r>
            <a:r>
              <a:rPr lang="ru-RU" sz="1600" err="1">
                <a:ea typeface="+mn-lt"/>
                <a:cs typeface="+mn-lt"/>
              </a:rPr>
              <a:t>place</a:t>
            </a:r>
            <a:r>
              <a:rPr lang="ru-RU" sz="1600" dirty="0">
                <a:ea typeface="+mn-lt"/>
                <a:cs typeface="+mn-lt"/>
              </a:rPr>
              <a:t>.</a:t>
            </a:r>
            <a:endParaRPr lang="ru-RU" sz="1600"/>
          </a:p>
          <a:p>
            <a:pPr marL="0" indent="0">
              <a:buNone/>
            </a:pPr>
            <a:r>
              <a:rPr lang="ru-RU" sz="1600" dirty="0">
                <a:ea typeface="+mn-lt"/>
                <a:cs typeface="+mn-lt"/>
              </a:rPr>
              <a:t>(The </a:t>
            </a:r>
            <a:r>
              <a:rPr lang="ru-RU" sz="1600" err="1">
                <a:ea typeface="+mn-lt"/>
                <a:cs typeface="+mn-lt"/>
              </a:rPr>
              <a:t>furniture</a:t>
            </a:r>
            <a:r>
              <a:rPr lang="ru-RU" sz="1600" dirty="0">
                <a:ea typeface="+mn-lt"/>
                <a:cs typeface="+mn-lt"/>
              </a:rPr>
              <a:t> / </a:t>
            </a:r>
            <a:r>
              <a:rPr lang="ru-RU" sz="1600" err="1">
                <a:ea typeface="+mn-lt"/>
                <a:cs typeface="+mn-lt"/>
              </a:rPr>
              <a:t>move</a:t>
            </a:r>
            <a:r>
              <a:rPr lang="ru-RU" sz="1600" dirty="0">
                <a:ea typeface="+mn-lt"/>
                <a:cs typeface="+mn-lt"/>
              </a:rPr>
              <a:t>) The                             </a:t>
            </a:r>
            <a:endParaRPr lang="ru-RU" sz="16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4216767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820EAD1-5F83-9081-0357-86213F53CA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0EEE6B9-EA5D-9B7E-FDE2-2C4B9B9D5F2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6244" y="186317"/>
            <a:ext cx="9693485" cy="6674772"/>
          </a:xfrm>
        </p:spPr>
        <p:txBody>
          <a:bodyPr vert="horz" lIns="91440" tIns="45720" rIns="91440" bIns="45720" rtlCol="0" anchor="t">
            <a:normAutofit lnSpcReduction="10000"/>
          </a:bodyPr>
          <a:lstStyle/>
          <a:p>
            <a:pPr marL="0" indent="0">
              <a:buNone/>
            </a:pPr>
            <a:r>
              <a:rPr lang="ru-RU" sz="2000" b="1" dirty="0">
                <a:ea typeface="+mn-lt"/>
                <a:cs typeface="+mn-lt"/>
              </a:rPr>
              <a:t>8) </a:t>
            </a:r>
            <a:r>
              <a:rPr lang="ru-RU" sz="2000" b="1" err="1">
                <a:ea typeface="+mn-lt"/>
                <a:cs typeface="+mn-lt"/>
              </a:rPr>
              <a:t>Instead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of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using</a:t>
            </a:r>
            <a:r>
              <a:rPr lang="ru-RU" sz="2000" b="1" dirty="0">
                <a:ea typeface="+mn-lt"/>
                <a:cs typeface="+mn-lt"/>
              </a:rPr>
              <a:t> ‘</a:t>
            </a:r>
            <a:r>
              <a:rPr lang="ru-RU" sz="2000" b="1" err="1">
                <a:ea typeface="+mn-lt"/>
                <a:cs typeface="+mn-lt"/>
              </a:rPr>
              <a:t>somebody</a:t>
            </a:r>
            <a:r>
              <a:rPr lang="ru-RU" sz="2000" b="1" dirty="0">
                <a:ea typeface="+mn-lt"/>
                <a:cs typeface="+mn-lt"/>
              </a:rPr>
              <a:t>’, ‘</a:t>
            </a:r>
            <a:r>
              <a:rPr lang="ru-RU" sz="2000" b="1" err="1">
                <a:ea typeface="+mn-lt"/>
                <a:cs typeface="+mn-lt"/>
              </a:rPr>
              <a:t>they</a:t>
            </a:r>
            <a:r>
              <a:rPr lang="ru-RU" sz="2000" b="1" dirty="0">
                <a:ea typeface="+mn-lt"/>
                <a:cs typeface="+mn-lt"/>
              </a:rPr>
              <a:t>’ </a:t>
            </a:r>
            <a:r>
              <a:rPr lang="ru-RU" sz="2000" b="1" err="1">
                <a:ea typeface="+mn-lt"/>
                <a:cs typeface="+mn-lt"/>
              </a:rPr>
              <a:t>etc</a:t>
            </a:r>
            <a:r>
              <a:rPr lang="ru-RU" sz="2000" b="1" dirty="0">
                <a:ea typeface="+mn-lt"/>
                <a:cs typeface="+mn-lt"/>
              </a:rPr>
              <a:t>., </a:t>
            </a:r>
            <a:r>
              <a:rPr lang="ru-RU" sz="2000" b="1" err="1">
                <a:ea typeface="+mn-lt"/>
                <a:cs typeface="+mn-lt"/>
              </a:rPr>
              <a:t>write</a:t>
            </a:r>
            <a:r>
              <a:rPr lang="ru-RU" sz="2000" b="1" dirty="0">
                <a:ea typeface="+mn-lt"/>
                <a:cs typeface="+mn-lt"/>
              </a:rPr>
              <a:t> a </a:t>
            </a:r>
            <a:r>
              <a:rPr lang="ru-RU" sz="2000" b="1" err="1">
                <a:ea typeface="+mn-lt"/>
                <a:cs typeface="+mn-lt"/>
              </a:rPr>
              <a:t>passive</a:t>
            </a:r>
            <a:r>
              <a:rPr lang="ru-RU" sz="2000" b="1" dirty="0">
                <a:ea typeface="+mn-lt"/>
                <a:cs typeface="+mn-lt"/>
              </a:rPr>
              <a:t> </a:t>
            </a:r>
            <a:r>
              <a:rPr lang="ru-RU" sz="2000" b="1" err="1">
                <a:ea typeface="+mn-lt"/>
                <a:cs typeface="+mn-lt"/>
              </a:rPr>
              <a:t>sentence</a:t>
            </a:r>
            <a:r>
              <a:rPr lang="ru-RU" sz="2000" b="1" dirty="0">
                <a:ea typeface="+mn-lt"/>
                <a:cs typeface="+mn-lt"/>
              </a:rPr>
              <a:t>.</a:t>
            </a:r>
            <a:endParaRPr lang="ru-RU" sz="2000" b="1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Somebody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cleaned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room</a:t>
            </a:r>
            <a:r>
              <a:rPr lang="ru-RU" sz="2000">
                <a:ea typeface="+mn-lt"/>
                <a:cs typeface="+mn-lt"/>
              </a:rPr>
              <a:t>. The </a:t>
            </a:r>
            <a:r>
              <a:rPr lang="ru-RU" sz="2000" err="1">
                <a:ea typeface="+mn-lt"/>
                <a:cs typeface="+mn-lt"/>
              </a:rPr>
              <a:t>room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has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been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cleaned</a:t>
            </a:r>
            <a:r>
              <a:rPr lang="ru-RU" sz="2000">
                <a:ea typeface="+mn-lt"/>
                <a:cs typeface="+mn-lt"/>
              </a:rPr>
              <a:t> .</a:t>
            </a:r>
            <a:endParaRPr lang="ru-RU" sz="2000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They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building</a:t>
            </a:r>
            <a:r>
              <a:rPr lang="ru-RU" sz="2000">
                <a:ea typeface="+mn-lt"/>
                <a:cs typeface="+mn-lt"/>
              </a:rPr>
              <a:t> a </a:t>
            </a:r>
            <a:r>
              <a:rPr lang="ru-RU" sz="2000" err="1">
                <a:ea typeface="+mn-lt"/>
                <a:cs typeface="+mn-lt"/>
              </a:rPr>
              <a:t>new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road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around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city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A………………………………………………………………………………………..</a:t>
            </a:r>
            <a:r>
              <a:rPr lang="ru-RU" sz="2000" err="1">
                <a:ea typeface="+mn-lt"/>
                <a:cs typeface="+mn-lt"/>
              </a:rPr>
              <a:t>around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city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They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built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two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new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hotels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near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airport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Two</a:t>
            </a:r>
            <a:r>
              <a:rPr lang="ru-RU" sz="2000">
                <a:ea typeface="+mn-lt"/>
                <a:cs typeface="+mn-lt"/>
              </a:rPr>
              <a:t>…………………………………………………………………………………….</a:t>
            </a:r>
            <a:r>
              <a:rPr lang="ru-RU" sz="2000" err="1">
                <a:ea typeface="+mn-lt"/>
                <a:cs typeface="+mn-lt"/>
              </a:rPr>
              <a:t>near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airport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When</a:t>
            </a:r>
            <a:r>
              <a:rPr lang="ru-RU" sz="2000">
                <a:ea typeface="+mn-lt"/>
                <a:cs typeface="+mn-lt"/>
              </a:rPr>
              <a:t> I </a:t>
            </a:r>
            <a:r>
              <a:rPr lang="ru-RU" sz="2000" err="1">
                <a:ea typeface="+mn-lt"/>
                <a:cs typeface="+mn-lt"/>
              </a:rPr>
              <a:t>last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visited</a:t>
            </a:r>
            <a:r>
              <a:rPr lang="ru-RU" sz="2000">
                <a:ea typeface="+mn-lt"/>
                <a:cs typeface="+mn-lt"/>
              </a:rPr>
              <a:t>, </a:t>
            </a:r>
            <a:r>
              <a:rPr lang="ru-RU" sz="2000" err="1">
                <a:ea typeface="+mn-lt"/>
                <a:cs typeface="+mn-lt"/>
              </a:rPr>
              <a:t>they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were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building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some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new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houses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here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When</a:t>
            </a:r>
            <a:r>
              <a:rPr lang="ru-RU" sz="2000">
                <a:ea typeface="+mn-lt"/>
                <a:cs typeface="+mn-lt"/>
              </a:rPr>
              <a:t> I </a:t>
            </a:r>
            <a:r>
              <a:rPr lang="ru-RU" sz="2000" err="1">
                <a:ea typeface="+mn-lt"/>
                <a:cs typeface="+mn-lt"/>
              </a:rPr>
              <a:t>last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visited</a:t>
            </a:r>
            <a:r>
              <a:rPr lang="ru-RU" sz="2000">
                <a:ea typeface="+mn-lt"/>
                <a:cs typeface="+mn-lt"/>
              </a:rPr>
              <a:t>, </a:t>
            </a:r>
            <a:r>
              <a:rPr lang="ru-RU" sz="2000" err="1">
                <a:ea typeface="+mn-lt"/>
                <a:cs typeface="+mn-lt"/>
              </a:rPr>
              <a:t>some</a:t>
            </a:r>
            <a:r>
              <a:rPr lang="ru-RU" sz="2000">
                <a:ea typeface="+mn-lt"/>
                <a:cs typeface="+mn-lt"/>
              </a:rPr>
              <a:t>…………………………………………………………………………………….</a:t>
            </a:r>
            <a:endParaRPr lang="ru-RU" sz="2000"/>
          </a:p>
          <a:p>
            <a:pPr marL="0" indent="0">
              <a:buNone/>
            </a:pPr>
            <a:r>
              <a:rPr lang="ru-RU" sz="2000">
                <a:ea typeface="+mn-lt"/>
                <a:cs typeface="+mn-lt"/>
              </a:rPr>
              <a:t>⦁    The </a:t>
            </a:r>
            <a:r>
              <a:rPr lang="ru-RU" sz="2000" err="1">
                <a:ea typeface="+mn-lt"/>
                <a:cs typeface="+mn-lt"/>
              </a:rPr>
              <a:t>meeting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is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now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on</a:t>
            </a:r>
            <a:r>
              <a:rPr lang="ru-RU" sz="2000">
                <a:ea typeface="+mn-lt"/>
                <a:cs typeface="+mn-lt"/>
              </a:rPr>
              <a:t> 15 </a:t>
            </a:r>
            <a:r>
              <a:rPr lang="ru-RU" sz="2000" err="1">
                <a:ea typeface="+mn-lt"/>
                <a:cs typeface="+mn-lt"/>
              </a:rPr>
              <a:t>April</a:t>
            </a:r>
            <a:r>
              <a:rPr lang="ru-RU" sz="200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They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have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changed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date</a:t>
            </a:r>
            <a:r>
              <a:rPr lang="ru-RU" sz="200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The </a:t>
            </a:r>
            <a:r>
              <a:rPr lang="ru-RU" sz="2000" err="1">
                <a:ea typeface="+mn-lt"/>
                <a:cs typeface="+mn-lt"/>
              </a:rPr>
              <a:t>date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</a:t>
            </a:r>
            <a:r>
              <a:rPr lang="ru-RU" sz="2000" dirty="0">
                <a:ea typeface="+mn-lt"/>
                <a:cs typeface="+mn-lt"/>
              </a:rPr>
              <a:t>…………………………………………………………………………………………………...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I </a:t>
            </a:r>
            <a:r>
              <a:rPr lang="ru-RU" sz="2000" err="1">
                <a:ea typeface="+mn-lt"/>
                <a:cs typeface="+mn-lt"/>
              </a:rPr>
              <a:t>didn’t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know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that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somebody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was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recording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our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conversation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I </a:t>
            </a:r>
            <a:r>
              <a:rPr lang="ru-RU" sz="2000" err="1">
                <a:ea typeface="+mn-lt"/>
                <a:cs typeface="+mn-lt"/>
              </a:rPr>
              <a:t>didn’t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know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that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our</a:t>
            </a:r>
            <a:r>
              <a:rPr lang="ru-RU" sz="2000" dirty="0">
                <a:ea typeface="+mn-lt"/>
                <a:cs typeface="+mn-lt"/>
              </a:rPr>
              <a:t>………………………………………………………………………………………..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anyone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doing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anything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about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problem</a:t>
            </a:r>
            <a:r>
              <a:rPr lang="ru-RU" sz="2000" dirty="0">
                <a:ea typeface="+mn-lt"/>
                <a:cs typeface="+mn-lt"/>
              </a:rPr>
              <a:t>?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...................... </a:t>
            </a:r>
            <a:r>
              <a:rPr lang="ru-RU" sz="2000" err="1">
                <a:ea typeface="+mn-lt"/>
                <a:cs typeface="+mn-lt"/>
              </a:rPr>
              <a:t>anything</a:t>
            </a:r>
            <a:r>
              <a:rPr lang="ru-RU" sz="2000" dirty="0">
                <a:ea typeface="+mn-lt"/>
                <a:cs typeface="+mn-lt"/>
              </a:rPr>
              <a:t>   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………………………………………… ……………………………...</a:t>
            </a:r>
            <a:r>
              <a:rPr lang="ru-RU" sz="2000" err="1">
                <a:ea typeface="+mn-lt"/>
                <a:cs typeface="+mn-lt"/>
              </a:rPr>
              <a:t>problem</a:t>
            </a:r>
            <a:r>
              <a:rPr lang="ru-RU" sz="2000" dirty="0">
                <a:ea typeface="+mn-lt"/>
                <a:cs typeface="+mn-lt"/>
              </a:rPr>
              <a:t>?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The </a:t>
            </a:r>
            <a:r>
              <a:rPr lang="ru-RU" sz="2000" err="1">
                <a:ea typeface="+mn-lt"/>
                <a:cs typeface="+mn-lt"/>
              </a:rPr>
              <a:t>windows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were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very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dirty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Nobody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cleaned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them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for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ages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The </a:t>
            </a:r>
            <a:r>
              <a:rPr lang="ru-RU" sz="2000" err="1">
                <a:ea typeface="+mn-lt"/>
                <a:cs typeface="+mn-lt"/>
              </a:rPr>
              <a:t>windows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were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very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dirty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They</a:t>
            </a:r>
            <a:r>
              <a:rPr lang="ru-RU" sz="2000" dirty="0">
                <a:ea typeface="+mn-lt"/>
                <a:cs typeface="+mn-lt"/>
              </a:rPr>
              <a:t>……………………………………………</a:t>
            </a:r>
            <a:r>
              <a:rPr lang="ru-RU" dirty="0">
                <a:ea typeface="+mn-lt"/>
                <a:cs typeface="+mn-lt"/>
              </a:rPr>
              <a:t>…………………………...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6192343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9D664B5-65A2-7655-FB7F-BE478C7C12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B66B328-137A-9FF5-CCEF-8E39DA718E1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72319" y="5284"/>
            <a:ext cx="9590963" cy="6848878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Plan: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Vocabulary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activity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Discussing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of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topic</a:t>
            </a:r>
            <a:r>
              <a:rPr lang="ru-RU" sz="2000" dirty="0">
                <a:ea typeface="+mn-lt"/>
                <a:cs typeface="+mn-lt"/>
              </a:rPr>
              <a:t> «7 The American </a:t>
            </a:r>
            <a:r>
              <a:rPr lang="ru-RU" sz="2000" dirty="0" err="1">
                <a:ea typeface="+mn-lt"/>
                <a:cs typeface="+mn-lt"/>
              </a:rPr>
              <a:t>character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Passive</a:t>
            </a:r>
            <a:r>
              <a:rPr lang="ru-RU" sz="2000" dirty="0">
                <a:ea typeface="+mn-lt"/>
                <a:cs typeface="+mn-lt"/>
              </a:rPr>
              <a:t> 2 (</a:t>
            </a:r>
            <a:r>
              <a:rPr lang="ru-RU" sz="2000" dirty="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done</a:t>
            </a:r>
            <a:r>
              <a:rPr lang="ru-RU" sz="2000" dirty="0">
                <a:ea typeface="+mn-lt"/>
                <a:cs typeface="+mn-lt"/>
              </a:rPr>
              <a:t> / </a:t>
            </a:r>
            <a:r>
              <a:rPr lang="ru-RU" sz="2000" dirty="0" err="1">
                <a:ea typeface="+mn-lt"/>
                <a:cs typeface="+mn-lt"/>
              </a:rPr>
              <a:t>been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done</a:t>
            </a:r>
            <a:r>
              <a:rPr lang="ru-RU" sz="2000" dirty="0">
                <a:ea typeface="+mn-lt"/>
                <a:cs typeface="+mn-lt"/>
              </a:rPr>
              <a:t> / </a:t>
            </a:r>
            <a:r>
              <a:rPr lang="ru-RU" sz="2000" dirty="0" err="1">
                <a:ea typeface="+mn-lt"/>
                <a:cs typeface="+mn-lt"/>
              </a:rPr>
              <a:t>being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done</a:t>
            </a:r>
            <a:r>
              <a:rPr lang="ru-RU" sz="2000" dirty="0">
                <a:ea typeface="+mn-lt"/>
                <a:cs typeface="+mn-lt"/>
              </a:rPr>
              <a:t>)» </a:t>
            </a:r>
            <a:r>
              <a:rPr lang="ru-RU" sz="2000" dirty="0" err="1">
                <a:ea typeface="+mn-lt"/>
                <a:cs typeface="+mn-lt"/>
              </a:rPr>
              <a:t>Grammar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revision</a:t>
            </a:r>
            <a:endParaRPr lang="ru-RU" sz="2000" dirty="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Listening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dirty="0" err="1">
                <a:ea typeface="+mn-lt"/>
                <a:cs typeface="+mn-lt"/>
              </a:rPr>
              <a:t>reading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dirty="0" err="1">
                <a:ea typeface="+mn-lt"/>
                <a:cs typeface="+mn-lt"/>
              </a:rPr>
              <a:t>writing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dirty="0" err="1">
                <a:ea typeface="+mn-lt"/>
                <a:cs typeface="+mn-lt"/>
              </a:rPr>
              <a:t>speaking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Grammar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activity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dirty="0" err="1">
                <a:ea typeface="+mn-lt"/>
                <a:cs typeface="+mn-lt"/>
              </a:rPr>
              <a:t>Communicative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activities</a:t>
            </a:r>
            <a:r>
              <a:rPr lang="ru-RU" sz="2000" dirty="0">
                <a:ea typeface="+mn-lt"/>
                <a:cs typeface="+mn-lt"/>
              </a:rPr>
              <a:t> :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 Task 1. </a:t>
            </a:r>
            <a:r>
              <a:rPr lang="ru-RU" sz="2000" err="1">
                <a:ea typeface="+mn-lt"/>
                <a:cs typeface="+mn-lt"/>
              </a:rPr>
              <a:t>Give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English </a:t>
            </a:r>
            <a:r>
              <a:rPr lang="ru-RU" sz="2000" err="1">
                <a:ea typeface="+mn-lt"/>
                <a:cs typeface="+mn-lt"/>
              </a:rPr>
              <a:t>equivalents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following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words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and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combinations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  Task 2. </a:t>
            </a:r>
            <a:r>
              <a:rPr lang="ru-RU" sz="2000" dirty="0" err="1">
                <a:ea typeface="+mn-lt"/>
                <a:cs typeface="+mn-lt"/>
              </a:rPr>
              <a:t>Answer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questions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text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  Task 3. </a:t>
            </a:r>
            <a:r>
              <a:rPr lang="ru-RU" sz="2000" err="1">
                <a:ea typeface="+mn-lt"/>
                <a:cs typeface="+mn-lt"/>
              </a:rPr>
              <a:t>Fill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blanks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with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necessary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words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from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active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vocabulary</a:t>
            </a:r>
            <a:r>
              <a:rPr lang="ru-RU" sz="2000" dirty="0">
                <a:ea typeface="+mn-lt"/>
                <a:cs typeface="+mn-lt"/>
              </a:rPr>
              <a:t>. 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  Task 4. </a:t>
            </a:r>
            <a:r>
              <a:rPr lang="ru-RU" sz="2000" dirty="0" err="1">
                <a:ea typeface="+mn-lt"/>
                <a:cs typeface="+mn-lt"/>
              </a:rPr>
              <a:t>Complete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following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sentences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  Task 5. </a:t>
            </a:r>
            <a:r>
              <a:rPr lang="ru-RU" sz="2000" err="1">
                <a:ea typeface="+mn-lt"/>
                <a:cs typeface="+mn-lt"/>
              </a:rPr>
              <a:t>Put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right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order</a:t>
            </a:r>
            <a:r>
              <a:rPr lang="ru-RU" sz="2000" dirty="0">
                <a:ea typeface="+mn-lt"/>
                <a:cs typeface="+mn-lt"/>
              </a:rPr>
              <a:t>. The </a:t>
            </a:r>
            <a:r>
              <a:rPr lang="ru-RU" sz="2000" err="1">
                <a:ea typeface="+mn-lt"/>
                <a:cs typeface="+mn-lt"/>
              </a:rPr>
              <a:t>underlined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beginning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sentence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 dirty="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     Task 6. </a:t>
            </a:r>
            <a:r>
              <a:rPr lang="ru-RU" sz="2000" dirty="0" err="1">
                <a:ea typeface="+mn-lt"/>
                <a:cs typeface="+mn-lt"/>
              </a:rPr>
              <a:t>Translate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following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sentences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into</a:t>
            </a:r>
            <a:r>
              <a:rPr lang="ru-RU" sz="2000" dirty="0">
                <a:ea typeface="+mn-lt"/>
                <a:cs typeface="+mn-lt"/>
              </a:rPr>
              <a:t> English.</a:t>
            </a:r>
            <a:endParaRPr lang="ru-RU" sz="2000" dirty="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Home </a:t>
            </a:r>
            <a:r>
              <a:rPr lang="ru-RU" sz="2000" dirty="0" err="1">
                <a:ea typeface="+mn-lt"/>
                <a:cs typeface="+mn-lt"/>
              </a:rPr>
              <a:t>task</a:t>
            </a:r>
            <a:r>
              <a:rPr lang="ru-RU" sz="2000" dirty="0">
                <a:ea typeface="+mn-lt"/>
                <a:cs typeface="+mn-lt"/>
              </a:rPr>
              <a:t>: </a:t>
            </a:r>
            <a:r>
              <a:rPr lang="ru-RU" sz="2000" dirty="0" err="1">
                <a:ea typeface="+mn-lt"/>
                <a:cs typeface="+mn-lt"/>
              </a:rPr>
              <a:t>Reading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additional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text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dirty="0" err="1">
                <a:ea typeface="+mn-lt"/>
                <a:cs typeface="+mn-lt"/>
              </a:rPr>
              <a:t>topic</a:t>
            </a:r>
            <a:r>
              <a:rPr lang="ru-RU" sz="2000" dirty="0">
                <a:ea typeface="+mn-lt"/>
                <a:cs typeface="+mn-lt"/>
              </a:rPr>
              <a:t> </a:t>
            </a:r>
            <a:endParaRPr lang="ru-RU" sz="2000"/>
          </a:p>
          <a:p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35407443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BFC1F42-F5A1-1F79-A104-D3438F2DF6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00704" y="0"/>
            <a:ext cx="9665778" cy="1534160"/>
          </a:xfrm>
        </p:spPr>
        <p:txBody>
          <a:bodyPr>
            <a:normAutofit fontScale="90000"/>
          </a:bodyPr>
          <a:lstStyle/>
          <a:p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Хід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заняття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(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Procedure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)</a:t>
            </a:r>
            <a:endParaRPr lang="ru-RU" b="1">
              <a:solidFill>
                <a:schemeClr val="tx1"/>
              </a:solidFill>
            </a:endParaRPr>
          </a:p>
          <a:p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⦁     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Read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and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translate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theory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.</a:t>
            </a:r>
            <a:endParaRPr lang="ru-RU" b="1">
              <a:solidFill>
                <a:schemeClr val="tx1"/>
              </a:solidFill>
            </a:endParaRPr>
          </a:p>
          <a:p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Will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be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doing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and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will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have</a:t>
            </a:r>
            <a:r>
              <a:rPr lang="ru-RU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b="1" err="1">
                <a:solidFill>
                  <a:schemeClr val="tx1"/>
                </a:solidFill>
                <a:ea typeface="+mj-lt"/>
                <a:cs typeface="+mj-lt"/>
              </a:rPr>
              <a:t>done</a:t>
            </a:r>
            <a:endParaRPr lang="ru-RU" b="1" err="1">
              <a:solidFill>
                <a:schemeClr val="tx1"/>
              </a:solidFill>
            </a:endParaRPr>
          </a:p>
          <a:p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7554348-8EA1-A4A7-0CCE-2B3F219137F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00243" y="1710317"/>
            <a:ext cx="9370213" cy="5150771"/>
          </a:xfrm>
        </p:spPr>
        <p:txBody>
          <a:bodyPr vert="horz" lIns="91440" tIns="45720" rIns="91440" bIns="45720" rtlCol="0" anchor="t">
            <a:normAutofit/>
          </a:bodyPr>
          <a:lstStyle/>
          <a:p>
            <a:pPr marL="0" indent="0">
              <a:buNone/>
            </a:pPr>
            <a:r>
              <a:rPr lang="ru-RU" sz="2800" b="1" dirty="0">
                <a:ea typeface="+mn-lt"/>
                <a:cs typeface="+mn-lt"/>
              </a:rPr>
              <a:t>A.</a:t>
            </a:r>
            <a:endParaRPr lang="ru-RU" sz="2800" b="1"/>
          </a:p>
          <a:p>
            <a:pPr marL="0" indent="0">
              <a:buNone/>
            </a:pPr>
            <a:r>
              <a:rPr lang="ru-RU" sz="2800">
                <a:ea typeface="+mn-lt"/>
                <a:cs typeface="+mn-lt"/>
              </a:rPr>
              <a:t>Study </a:t>
            </a:r>
            <a:r>
              <a:rPr lang="ru-RU" sz="2800" err="1">
                <a:ea typeface="+mn-lt"/>
                <a:cs typeface="+mn-lt"/>
              </a:rPr>
              <a:t>this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example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situation</a:t>
            </a:r>
            <a:r>
              <a:rPr lang="ru-RU" sz="2800">
                <a:ea typeface="+mn-lt"/>
                <a:cs typeface="+mn-lt"/>
              </a:rPr>
              <a:t>:</a:t>
            </a:r>
            <a:endParaRPr lang="ru-RU" sz="2800"/>
          </a:p>
          <a:p>
            <a:pPr marL="0" indent="0">
              <a:buNone/>
            </a:pPr>
            <a:r>
              <a:rPr lang="ru-RU" sz="2800">
                <a:ea typeface="+mn-lt"/>
                <a:cs typeface="+mn-lt"/>
              </a:rPr>
              <a:t>⦁    </a:t>
            </a:r>
            <a:r>
              <a:rPr lang="ru-RU" sz="2800" err="1">
                <a:ea typeface="+mn-lt"/>
                <a:cs typeface="+mn-lt"/>
              </a:rPr>
              <a:t>These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people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are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standing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</a:t>
            </a:r>
            <a:r>
              <a:rPr lang="ru-RU" sz="2800">
                <a:ea typeface="+mn-lt"/>
                <a:cs typeface="+mn-lt"/>
              </a:rPr>
              <a:t> a </a:t>
            </a:r>
            <a:r>
              <a:rPr lang="ru-RU" sz="2800" err="1">
                <a:ea typeface="+mn-lt"/>
                <a:cs typeface="+mn-lt"/>
              </a:rPr>
              <a:t>queue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get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cinema</a:t>
            </a:r>
            <a:r>
              <a:rPr lang="ru-RU" sz="2800">
                <a:ea typeface="+mn-lt"/>
                <a:cs typeface="+mn-lt"/>
              </a:rPr>
              <a:t>.</a:t>
            </a:r>
            <a:endParaRPr lang="ru-RU" sz="280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Half </a:t>
            </a:r>
            <a:r>
              <a:rPr lang="ru-RU" sz="2800" err="1">
                <a:ea typeface="+mn-lt"/>
                <a:cs typeface="+mn-lt"/>
              </a:rPr>
              <a:t>an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hour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from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now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cinema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full</a:t>
            </a:r>
            <a:r>
              <a:rPr lang="ru-RU" sz="2800" dirty="0">
                <a:ea typeface="+mn-lt"/>
                <a:cs typeface="+mn-lt"/>
              </a:rPr>
              <a:t>. </a:t>
            </a:r>
            <a:endParaRPr lang="ru-RU" sz="2800"/>
          </a:p>
          <a:p>
            <a:pPr marL="0" indent="0">
              <a:buNone/>
            </a:pPr>
            <a:r>
              <a:rPr lang="ru-RU" sz="2800" err="1">
                <a:ea typeface="+mn-lt"/>
                <a:cs typeface="+mn-lt"/>
              </a:rPr>
              <a:t>Everyone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watching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film</a:t>
            </a:r>
            <a:r>
              <a:rPr lang="ru-RU" sz="2800" dirty="0">
                <a:ea typeface="+mn-lt"/>
                <a:cs typeface="+mn-lt"/>
              </a:rPr>
              <a:t>.</a:t>
            </a:r>
            <a:endParaRPr lang="ru-RU" sz="280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</a:t>
            </a:r>
            <a:r>
              <a:rPr lang="ru-RU" sz="2800" err="1">
                <a:ea typeface="+mn-lt"/>
                <a:cs typeface="+mn-lt"/>
              </a:rPr>
              <a:t>Three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hours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from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now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cinema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empty</a:t>
            </a:r>
            <a:r>
              <a:rPr lang="ru-RU" sz="2800" dirty="0">
                <a:ea typeface="+mn-lt"/>
                <a:cs typeface="+mn-lt"/>
              </a:rPr>
              <a:t>. </a:t>
            </a:r>
            <a:endParaRPr lang="ru-RU" sz="280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The </a:t>
            </a:r>
            <a:r>
              <a:rPr lang="ru-RU" sz="2800" err="1">
                <a:ea typeface="+mn-lt"/>
                <a:cs typeface="+mn-lt"/>
              </a:rPr>
              <a:t>film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have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finished</a:t>
            </a:r>
            <a:r>
              <a:rPr lang="ru-RU" sz="2800" dirty="0">
                <a:ea typeface="+mn-lt"/>
                <a:cs typeface="+mn-lt"/>
              </a:rPr>
              <a:t>.</a:t>
            </a:r>
            <a:endParaRPr lang="ru-RU" sz="2800"/>
          </a:p>
          <a:p>
            <a:pPr marL="0" indent="0">
              <a:buNone/>
            </a:pPr>
            <a:r>
              <a:rPr lang="ru-RU" sz="2800" err="1">
                <a:ea typeface="+mn-lt"/>
                <a:cs typeface="+mn-lt"/>
              </a:rPr>
              <a:t>Everyone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have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gone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home</a:t>
            </a:r>
            <a:r>
              <a:rPr lang="ru-RU" sz="2800" dirty="0">
                <a:ea typeface="+mn-lt"/>
                <a:cs typeface="+mn-lt"/>
              </a:rPr>
              <a:t>.</a:t>
            </a:r>
            <a:endParaRPr lang="ru-RU" sz="2800" dirty="0"/>
          </a:p>
          <a:p>
            <a:endParaRPr lang="ru-RU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034223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868A8F1-20BA-3F3F-FDE2-CF43F2057E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BEDA2BD-0AA0-7014-E40E-FB7D180A2D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46425" y="232499"/>
            <a:ext cx="9439485" cy="6744044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000" b="1" dirty="0">
                <a:ea typeface="+mn-lt"/>
                <a:cs typeface="+mn-lt"/>
              </a:rPr>
              <a:t>B.</a:t>
            </a:r>
            <a:endParaRPr lang="ru-RU" sz="2000" b="1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I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doing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something</a:t>
            </a:r>
            <a:r>
              <a:rPr lang="ru-RU" sz="2000" dirty="0">
                <a:ea typeface="+mn-lt"/>
                <a:cs typeface="+mn-lt"/>
              </a:rPr>
              <a:t> (</a:t>
            </a:r>
            <a:r>
              <a:rPr lang="ru-RU" sz="2000" err="1">
                <a:ea typeface="+mn-lt"/>
                <a:cs typeface="+mn-lt"/>
              </a:rPr>
              <a:t>future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continuous</a:t>
            </a:r>
            <a:r>
              <a:rPr lang="ru-RU" sz="2000" dirty="0">
                <a:ea typeface="+mn-lt"/>
                <a:cs typeface="+mn-lt"/>
              </a:rPr>
              <a:t>) = I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middle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doing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it</a:t>
            </a:r>
            <a:r>
              <a:rPr lang="ru-RU" sz="2000" dirty="0">
                <a:ea typeface="+mn-lt"/>
                <a:cs typeface="+mn-lt"/>
              </a:rPr>
              <a:t>: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This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time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next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week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I'll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holiday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I'll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lying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beach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swimming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sea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You </a:t>
            </a:r>
            <a:r>
              <a:rPr lang="ru-RU" sz="200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chance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getting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job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You'll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wasting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your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time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if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you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apply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for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it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Compare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(</a:t>
            </a:r>
            <a:r>
              <a:rPr lang="ru-RU" sz="2000" err="1">
                <a:ea typeface="+mn-lt"/>
                <a:cs typeface="+mn-lt"/>
              </a:rPr>
              <a:t>do</a:t>
            </a:r>
            <a:r>
              <a:rPr lang="ru-RU" sz="2000" dirty="0">
                <a:ea typeface="+mn-lt"/>
                <a:cs typeface="+mn-lt"/>
              </a:rPr>
              <a:t>)</a:t>
            </a:r>
            <a:r>
              <a:rPr lang="ru-RU" sz="2000" err="1">
                <a:ea typeface="+mn-lt"/>
                <a:cs typeface="+mn-lt"/>
              </a:rPr>
              <a:t>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and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(</a:t>
            </a:r>
            <a:r>
              <a:rPr lang="ru-RU" sz="2000" err="1">
                <a:ea typeface="+mn-lt"/>
                <a:cs typeface="+mn-lt"/>
              </a:rPr>
              <a:t>do</a:t>
            </a:r>
            <a:r>
              <a:rPr lang="ru-RU" sz="2000" dirty="0">
                <a:ea typeface="+mn-lt"/>
                <a:cs typeface="+mn-lt"/>
              </a:rPr>
              <a:t>):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Don't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phone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between</a:t>
            </a:r>
            <a:r>
              <a:rPr lang="ru-RU" sz="2000" dirty="0">
                <a:ea typeface="+mn-lt"/>
                <a:cs typeface="+mn-lt"/>
              </a:rPr>
              <a:t> 7 </a:t>
            </a:r>
            <a:r>
              <a:rPr lang="ru-RU" sz="2000" err="1">
                <a:ea typeface="+mn-lt"/>
                <a:cs typeface="+mn-lt"/>
              </a:rPr>
              <a:t>and</a:t>
            </a:r>
            <a:r>
              <a:rPr lang="ru-RU" sz="2000" dirty="0">
                <a:ea typeface="+mn-lt"/>
                <a:cs typeface="+mn-lt"/>
              </a:rPr>
              <a:t> 8. </a:t>
            </a:r>
            <a:r>
              <a:rPr lang="ru-RU" sz="2000" err="1">
                <a:ea typeface="+mn-lt"/>
                <a:cs typeface="+mn-lt"/>
              </a:rPr>
              <a:t>We'll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having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dinner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Let's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wait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for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Liz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to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arrive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and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then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we'll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have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dinner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Compare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-</a:t>
            </a:r>
            <a:r>
              <a:rPr lang="ru-RU" sz="2000" err="1">
                <a:ea typeface="+mn-lt"/>
                <a:cs typeface="+mn-lt"/>
              </a:rPr>
              <a:t>ing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with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other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continuous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forms</a:t>
            </a:r>
            <a:r>
              <a:rPr lang="ru-RU" sz="2000" dirty="0">
                <a:ea typeface="+mn-lt"/>
                <a:cs typeface="+mn-lt"/>
              </a:rPr>
              <a:t>:</a:t>
            </a:r>
            <a:endParaRPr lang="ru-RU" sz="2000"/>
          </a:p>
          <a:p>
            <a:pPr marL="0" indent="0">
              <a:buNone/>
            </a:pPr>
            <a:r>
              <a:rPr lang="ru-RU" sz="2000" dirty="0">
                <a:ea typeface="+mn-lt"/>
                <a:cs typeface="+mn-lt"/>
              </a:rPr>
              <a:t>⦁    </a:t>
            </a:r>
            <a:r>
              <a:rPr lang="ru-RU" sz="2000" err="1">
                <a:ea typeface="+mn-lt"/>
                <a:cs typeface="+mn-lt"/>
              </a:rPr>
              <a:t>At</a:t>
            </a:r>
            <a:r>
              <a:rPr lang="ru-RU" sz="2000" dirty="0">
                <a:ea typeface="+mn-lt"/>
                <a:cs typeface="+mn-lt"/>
              </a:rPr>
              <a:t> 10 </a:t>
            </a:r>
            <a:r>
              <a:rPr lang="ru-RU" sz="2000" err="1">
                <a:ea typeface="+mn-lt"/>
                <a:cs typeface="+mn-lt"/>
              </a:rPr>
              <a:t>o'clock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yesterday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err="1">
                <a:ea typeface="+mn-lt"/>
                <a:cs typeface="+mn-lt"/>
              </a:rPr>
              <a:t>Sally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was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office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She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was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working</a:t>
            </a:r>
            <a:r>
              <a:rPr lang="ru-RU" sz="2000" dirty="0">
                <a:ea typeface="+mn-lt"/>
                <a:cs typeface="+mn-lt"/>
              </a:rPr>
              <a:t>. (</a:t>
            </a:r>
            <a:r>
              <a:rPr lang="ru-RU" sz="2000" err="1">
                <a:ea typeface="+mn-lt"/>
                <a:cs typeface="+mn-lt"/>
              </a:rPr>
              <a:t>past</a:t>
            </a:r>
            <a:r>
              <a:rPr lang="ru-RU" sz="2000" dirty="0">
                <a:ea typeface="+mn-lt"/>
                <a:cs typeface="+mn-lt"/>
              </a:rPr>
              <a:t>)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It's</a:t>
            </a:r>
            <a:r>
              <a:rPr lang="ru-RU" sz="2000" dirty="0">
                <a:ea typeface="+mn-lt"/>
                <a:cs typeface="+mn-lt"/>
              </a:rPr>
              <a:t> 10 </a:t>
            </a:r>
            <a:r>
              <a:rPr lang="ru-RU" sz="2000" err="1">
                <a:ea typeface="+mn-lt"/>
                <a:cs typeface="+mn-lt"/>
              </a:rPr>
              <a:t>o'clock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now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She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office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She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is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working</a:t>
            </a:r>
            <a:r>
              <a:rPr lang="ru-RU" sz="2000" dirty="0">
                <a:ea typeface="+mn-lt"/>
                <a:cs typeface="+mn-lt"/>
              </a:rPr>
              <a:t>. (</a:t>
            </a:r>
            <a:r>
              <a:rPr lang="ru-RU" sz="2000" err="1">
                <a:ea typeface="+mn-lt"/>
                <a:cs typeface="+mn-lt"/>
              </a:rPr>
              <a:t>present</a:t>
            </a:r>
            <a:r>
              <a:rPr lang="ru-RU" sz="2000" dirty="0">
                <a:ea typeface="+mn-lt"/>
                <a:cs typeface="+mn-lt"/>
              </a:rPr>
              <a:t>)</a:t>
            </a:r>
            <a:endParaRPr lang="ru-RU" sz="2000"/>
          </a:p>
          <a:p>
            <a:pPr marL="0" indent="0">
              <a:buNone/>
            </a:pPr>
            <a:r>
              <a:rPr lang="ru-RU" sz="2000" err="1">
                <a:ea typeface="+mn-lt"/>
                <a:cs typeface="+mn-lt"/>
              </a:rPr>
              <a:t>At</a:t>
            </a:r>
            <a:r>
              <a:rPr lang="ru-RU" sz="2000" dirty="0">
                <a:ea typeface="+mn-lt"/>
                <a:cs typeface="+mn-lt"/>
              </a:rPr>
              <a:t> 10 </a:t>
            </a:r>
            <a:r>
              <a:rPr lang="ru-RU" sz="2000" err="1">
                <a:ea typeface="+mn-lt"/>
                <a:cs typeface="+mn-lt"/>
              </a:rPr>
              <a:t>o'clock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tomorrow</a:t>
            </a:r>
            <a:r>
              <a:rPr lang="ru-RU" sz="2000" dirty="0">
                <a:ea typeface="+mn-lt"/>
                <a:cs typeface="+mn-lt"/>
              </a:rPr>
              <a:t>, </a:t>
            </a:r>
            <a:r>
              <a:rPr lang="ru-RU" sz="2000" err="1">
                <a:ea typeface="+mn-lt"/>
                <a:cs typeface="+mn-lt"/>
              </a:rPr>
              <a:t>she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in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her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office</a:t>
            </a:r>
            <a:r>
              <a:rPr lang="ru-RU" sz="2000" dirty="0">
                <a:ea typeface="+mn-lt"/>
                <a:cs typeface="+mn-lt"/>
              </a:rPr>
              <a:t>. </a:t>
            </a:r>
            <a:r>
              <a:rPr lang="ru-RU" sz="2000" err="1">
                <a:ea typeface="+mn-lt"/>
                <a:cs typeface="+mn-lt"/>
              </a:rPr>
              <a:t>She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will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be</a:t>
            </a:r>
            <a:r>
              <a:rPr lang="ru-RU" sz="2000" dirty="0">
                <a:ea typeface="+mn-lt"/>
                <a:cs typeface="+mn-lt"/>
              </a:rPr>
              <a:t> </a:t>
            </a:r>
            <a:r>
              <a:rPr lang="ru-RU" sz="2000" err="1">
                <a:ea typeface="+mn-lt"/>
                <a:cs typeface="+mn-lt"/>
              </a:rPr>
              <a:t>working</a:t>
            </a:r>
            <a:r>
              <a:rPr lang="ru-RU" sz="2000" dirty="0">
                <a:ea typeface="+mn-lt"/>
                <a:cs typeface="+mn-lt"/>
              </a:rPr>
              <a:t>.</a:t>
            </a:r>
            <a:endParaRPr lang="ru-RU" sz="200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02780363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F83CC84-D122-C492-49BA-0F4F3079D6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163602A-ED9F-DC51-44E6-454CE43B66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42516" y="128590"/>
            <a:ext cx="8931486" cy="5912772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800" b="1" dirty="0">
                <a:ea typeface="+mn-lt"/>
                <a:cs typeface="+mn-lt"/>
              </a:rPr>
              <a:t>C.</a:t>
            </a:r>
            <a:endParaRPr lang="ru-RU" sz="2800" b="1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We </a:t>
            </a:r>
            <a:r>
              <a:rPr lang="ru-RU" sz="2800" err="1">
                <a:ea typeface="+mn-lt"/>
                <a:cs typeface="+mn-lt"/>
              </a:rPr>
              <a:t>also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use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be-ing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talk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about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complete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actions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future</a:t>
            </a:r>
            <a:r>
              <a:rPr lang="ru-RU" sz="2800" dirty="0">
                <a:ea typeface="+mn-lt"/>
                <a:cs typeface="+mn-lt"/>
              </a:rPr>
              <a:t>. For </a:t>
            </a:r>
            <a:r>
              <a:rPr lang="ru-RU" sz="2800" err="1">
                <a:ea typeface="+mn-lt"/>
                <a:cs typeface="+mn-lt"/>
              </a:rPr>
              <a:t>example</a:t>
            </a:r>
            <a:r>
              <a:rPr lang="ru-RU" sz="2800" dirty="0">
                <a:ea typeface="+mn-lt"/>
                <a:cs typeface="+mn-lt"/>
              </a:rPr>
              <a:t>:</a:t>
            </a:r>
            <a:endParaRPr lang="ru-RU" sz="2800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The </a:t>
            </a:r>
            <a:r>
              <a:rPr lang="ru-RU" sz="2800" err="1">
                <a:ea typeface="+mn-lt"/>
                <a:cs typeface="+mn-lt"/>
              </a:rPr>
              <a:t>government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making</a:t>
            </a:r>
            <a:r>
              <a:rPr lang="ru-RU" sz="2800" dirty="0">
                <a:ea typeface="+mn-lt"/>
                <a:cs typeface="+mn-lt"/>
              </a:rPr>
              <a:t> a </a:t>
            </a:r>
            <a:r>
              <a:rPr lang="ru-RU" sz="2800" err="1">
                <a:ea typeface="+mn-lt"/>
                <a:cs typeface="+mn-lt"/>
              </a:rPr>
              <a:t>statement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about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crisis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later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today</a:t>
            </a:r>
            <a:r>
              <a:rPr lang="ru-RU" sz="2800" dirty="0">
                <a:ea typeface="+mn-lt"/>
                <a:cs typeface="+mn-lt"/>
              </a:rPr>
              <a:t>.</a:t>
            </a:r>
            <a:endParaRPr lang="ru-RU" sz="2800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you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going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away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summer</a:t>
            </a:r>
            <a:r>
              <a:rPr lang="ru-RU" sz="2800" dirty="0">
                <a:ea typeface="+mn-lt"/>
                <a:cs typeface="+mn-lt"/>
              </a:rPr>
              <a:t>?</a:t>
            </a:r>
            <a:endParaRPr lang="ru-RU" sz="2800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</a:t>
            </a:r>
            <a:r>
              <a:rPr lang="ru-RU" sz="2800" err="1">
                <a:ea typeface="+mn-lt"/>
                <a:cs typeface="+mn-lt"/>
              </a:rPr>
              <a:t>Later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programme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I'll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talking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Minister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of</a:t>
            </a:r>
            <a:r>
              <a:rPr lang="ru-RU" sz="2800" dirty="0">
                <a:ea typeface="+mn-lt"/>
                <a:cs typeface="+mn-lt"/>
              </a:rPr>
              <a:t> Education ...</a:t>
            </a:r>
            <a:endParaRPr lang="ru-RU" sz="2800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⦁    </a:t>
            </a:r>
            <a:r>
              <a:rPr lang="ru-RU" sz="2800" err="1">
                <a:ea typeface="+mn-lt"/>
                <a:cs typeface="+mn-lt"/>
              </a:rPr>
              <a:t>Our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best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player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injured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won't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playing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game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Saturday</a:t>
            </a:r>
            <a:r>
              <a:rPr lang="ru-RU" sz="2800" dirty="0">
                <a:ea typeface="+mn-lt"/>
                <a:cs typeface="+mn-lt"/>
              </a:rPr>
              <a:t>.</a:t>
            </a:r>
            <a:endParaRPr lang="ru-RU" sz="2800" dirty="0"/>
          </a:p>
          <a:p>
            <a:pPr marL="0" indent="0">
              <a:buNone/>
            </a:pPr>
            <a:endParaRPr lang="ru-RU" sz="2800" dirty="0"/>
          </a:p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In </a:t>
            </a:r>
            <a:r>
              <a:rPr lang="ru-RU" sz="2800" err="1">
                <a:ea typeface="+mn-lt"/>
                <a:cs typeface="+mn-lt"/>
              </a:rPr>
              <a:t>these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examples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will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be-ing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similar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(</a:t>
            </a:r>
            <a:r>
              <a:rPr lang="ru-RU" sz="2800" err="1">
                <a:ea typeface="+mn-lt"/>
                <a:cs typeface="+mn-lt"/>
              </a:rPr>
              <a:t>be</a:t>
            </a:r>
            <a:r>
              <a:rPr lang="ru-RU" sz="2800" dirty="0">
                <a:ea typeface="+mn-lt"/>
                <a:cs typeface="+mn-lt"/>
              </a:rPr>
              <a:t>) </a:t>
            </a:r>
            <a:r>
              <a:rPr lang="ru-RU" sz="2800" err="1">
                <a:ea typeface="+mn-lt"/>
                <a:cs typeface="+mn-lt"/>
              </a:rPr>
              <a:t>going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endParaRPr lang="ru-RU" sz="2800" dirty="0" err="1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1483275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C2C80FD-29E8-210B-3DE3-7323EB6C08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B0A2D1B-0DDD-71D7-A045-9B7A8D53586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11788" y="301771"/>
            <a:ext cx="8862214" cy="6212954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400" dirty="0">
                <a:ea typeface="+mn-lt"/>
                <a:cs typeface="+mn-lt"/>
              </a:rPr>
              <a:t>D.</a:t>
            </a:r>
            <a:endParaRPr lang="ru-RU" sz="2400"/>
          </a:p>
          <a:p>
            <a:pPr marL="0" indent="0">
              <a:buNone/>
            </a:pPr>
            <a:r>
              <a:rPr lang="ru-RU" sz="2400" dirty="0">
                <a:ea typeface="+mn-lt"/>
                <a:cs typeface="+mn-lt"/>
              </a:rPr>
              <a:t>We </a:t>
            </a:r>
            <a:r>
              <a:rPr lang="ru-RU" sz="2400" err="1">
                <a:ea typeface="+mn-lt"/>
                <a:cs typeface="+mn-lt"/>
              </a:rPr>
              <a:t>use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will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 dirty="0">
                <a:ea typeface="+mn-lt"/>
                <a:cs typeface="+mn-lt"/>
              </a:rPr>
              <a:t> (</a:t>
            </a:r>
            <a:r>
              <a:rPr lang="ru-RU" sz="2400" err="1">
                <a:ea typeface="+mn-lt"/>
                <a:cs typeface="+mn-lt"/>
              </a:rPr>
              <a:t>done</a:t>
            </a:r>
            <a:r>
              <a:rPr lang="ru-RU" sz="2400" dirty="0">
                <a:ea typeface="+mn-lt"/>
                <a:cs typeface="+mn-lt"/>
              </a:rPr>
              <a:t>) (</a:t>
            </a:r>
            <a:r>
              <a:rPr lang="ru-RU" sz="2400" err="1">
                <a:ea typeface="+mn-lt"/>
                <a:cs typeface="+mn-lt"/>
              </a:rPr>
              <a:t>future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perfect</a:t>
            </a:r>
            <a:r>
              <a:rPr lang="ru-RU" sz="2400" dirty="0">
                <a:ea typeface="+mn-lt"/>
                <a:cs typeface="+mn-lt"/>
              </a:rPr>
              <a:t>) </a:t>
            </a:r>
            <a:r>
              <a:rPr lang="ru-RU" sz="2400" err="1">
                <a:ea typeface="+mn-lt"/>
                <a:cs typeface="+mn-lt"/>
              </a:rPr>
              <a:t>to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say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that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something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will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already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complete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before</a:t>
            </a:r>
            <a:r>
              <a:rPr lang="ru-RU" sz="2400" dirty="0">
                <a:ea typeface="+mn-lt"/>
                <a:cs typeface="+mn-lt"/>
              </a:rPr>
              <a:t> a </a:t>
            </a:r>
            <a:r>
              <a:rPr lang="ru-RU" sz="2400" err="1">
                <a:ea typeface="+mn-lt"/>
                <a:cs typeface="+mn-lt"/>
              </a:rPr>
              <a:t>time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in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future</a:t>
            </a:r>
            <a:r>
              <a:rPr lang="ru-RU" sz="2400" dirty="0">
                <a:ea typeface="+mn-lt"/>
                <a:cs typeface="+mn-lt"/>
              </a:rPr>
              <a:t>. For </a:t>
            </a:r>
            <a:r>
              <a:rPr lang="ru-RU" sz="2400" err="1">
                <a:ea typeface="+mn-lt"/>
                <a:cs typeface="+mn-lt"/>
              </a:rPr>
              <a:t>example</a:t>
            </a:r>
            <a:r>
              <a:rPr lang="ru-RU" sz="2400" dirty="0">
                <a:ea typeface="+mn-lt"/>
                <a:cs typeface="+mn-lt"/>
              </a:rPr>
              <a:t>:</a:t>
            </a:r>
            <a:endParaRPr lang="ru-RU" sz="2400"/>
          </a:p>
          <a:p>
            <a:pPr marL="0" indent="0">
              <a:buNone/>
            </a:pPr>
            <a:r>
              <a:rPr lang="ru-RU" sz="2400" dirty="0">
                <a:ea typeface="+mn-lt"/>
                <a:cs typeface="+mn-lt"/>
              </a:rPr>
              <a:t>⦁    </a:t>
            </a:r>
            <a:r>
              <a:rPr lang="ru-RU" sz="2400" err="1">
                <a:ea typeface="+mn-lt"/>
                <a:cs typeface="+mn-lt"/>
              </a:rPr>
              <a:t>Sally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always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leaves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for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work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at</a:t>
            </a:r>
            <a:r>
              <a:rPr lang="ru-RU" sz="2400" dirty="0">
                <a:ea typeface="+mn-lt"/>
                <a:cs typeface="+mn-lt"/>
              </a:rPr>
              <a:t> 8.30 </a:t>
            </a:r>
            <a:r>
              <a:rPr lang="ru-RU" sz="2400" err="1">
                <a:ea typeface="+mn-lt"/>
                <a:cs typeface="+mn-lt"/>
              </a:rPr>
              <a:t>in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morning</a:t>
            </a:r>
            <a:r>
              <a:rPr lang="ru-RU" sz="2400" dirty="0">
                <a:ea typeface="+mn-lt"/>
                <a:cs typeface="+mn-lt"/>
              </a:rPr>
              <a:t>. </a:t>
            </a:r>
            <a:r>
              <a:rPr lang="ru-RU" sz="2400" err="1">
                <a:ea typeface="+mn-lt"/>
                <a:cs typeface="+mn-lt"/>
              </a:rPr>
              <a:t>She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won't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home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at</a:t>
            </a:r>
            <a:r>
              <a:rPr lang="ru-RU" sz="2400" dirty="0">
                <a:ea typeface="+mn-lt"/>
                <a:cs typeface="+mn-lt"/>
              </a:rPr>
              <a:t> 9 </a:t>
            </a:r>
            <a:r>
              <a:rPr lang="ru-RU" sz="2400" err="1">
                <a:ea typeface="+mn-lt"/>
                <a:cs typeface="+mn-lt"/>
              </a:rPr>
              <a:t>o'clock</a:t>
            </a:r>
            <a:r>
              <a:rPr lang="ru-RU" sz="2400" dirty="0">
                <a:ea typeface="+mn-lt"/>
                <a:cs typeface="+mn-lt"/>
              </a:rPr>
              <a:t> - </a:t>
            </a:r>
            <a:r>
              <a:rPr lang="ru-RU" sz="2400" err="1">
                <a:ea typeface="+mn-lt"/>
                <a:cs typeface="+mn-lt"/>
              </a:rPr>
              <a:t>she'll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gone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to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work</a:t>
            </a:r>
            <a:r>
              <a:rPr lang="ru-RU" sz="2400" dirty="0">
                <a:ea typeface="+mn-lt"/>
                <a:cs typeface="+mn-lt"/>
              </a:rPr>
              <a:t>.</a:t>
            </a:r>
            <a:endParaRPr lang="ru-RU" sz="2400"/>
          </a:p>
          <a:p>
            <a:pPr marL="0" indent="0">
              <a:buNone/>
            </a:pPr>
            <a:r>
              <a:rPr lang="ru-RU" sz="2400">
                <a:ea typeface="+mn-lt"/>
                <a:cs typeface="+mn-lt"/>
              </a:rPr>
              <a:t>⦁    </a:t>
            </a:r>
            <a:r>
              <a:rPr lang="ru-RU" sz="2400" err="1">
                <a:ea typeface="+mn-lt"/>
                <a:cs typeface="+mn-lt"/>
              </a:rPr>
              <a:t>We're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late</a:t>
            </a:r>
            <a:r>
              <a:rPr lang="ru-RU" sz="2400">
                <a:ea typeface="+mn-lt"/>
                <a:cs typeface="+mn-lt"/>
              </a:rPr>
              <a:t>. The </a:t>
            </a:r>
            <a:r>
              <a:rPr lang="ru-RU" sz="2400" err="1">
                <a:ea typeface="+mn-lt"/>
                <a:cs typeface="+mn-lt"/>
              </a:rPr>
              <a:t>film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will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already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started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time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get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to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cinema</a:t>
            </a:r>
            <a:r>
              <a:rPr lang="ru-RU" sz="2400">
                <a:ea typeface="+mn-lt"/>
                <a:cs typeface="+mn-lt"/>
              </a:rPr>
              <a:t>.</a:t>
            </a:r>
            <a:endParaRPr lang="ru-RU" sz="2400"/>
          </a:p>
          <a:p>
            <a:pPr marL="0" indent="0">
              <a:buNone/>
            </a:pPr>
            <a:r>
              <a:rPr lang="ru-RU" sz="2400" err="1">
                <a:ea typeface="+mn-lt"/>
                <a:cs typeface="+mn-lt"/>
              </a:rPr>
              <a:t>Compare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will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>
                <a:ea typeface="+mn-lt"/>
                <a:cs typeface="+mn-lt"/>
              </a:rPr>
              <a:t> (</a:t>
            </a:r>
            <a:r>
              <a:rPr lang="ru-RU" sz="2400" err="1">
                <a:ea typeface="+mn-lt"/>
                <a:cs typeface="+mn-lt"/>
              </a:rPr>
              <a:t>done</a:t>
            </a:r>
            <a:r>
              <a:rPr lang="ru-RU" sz="2400">
                <a:ea typeface="+mn-lt"/>
                <a:cs typeface="+mn-lt"/>
              </a:rPr>
              <a:t>) </a:t>
            </a:r>
            <a:r>
              <a:rPr lang="ru-RU" sz="2400" err="1">
                <a:ea typeface="+mn-lt"/>
                <a:cs typeface="+mn-lt"/>
              </a:rPr>
              <a:t>with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other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perfect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forms</a:t>
            </a:r>
            <a:r>
              <a:rPr lang="ru-RU" sz="2400">
                <a:ea typeface="+mn-lt"/>
                <a:cs typeface="+mn-lt"/>
              </a:rPr>
              <a:t>:</a:t>
            </a:r>
            <a:endParaRPr lang="ru-RU" sz="2400"/>
          </a:p>
          <a:p>
            <a:pPr marL="0" indent="0">
              <a:buNone/>
            </a:pPr>
            <a:r>
              <a:rPr lang="ru-RU" sz="2400">
                <a:ea typeface="+mn-lt"/>
                <a:cs typeface="+mn-lt"/>
              </a:rPr>
              <a:t>⦁    </a:t>
            </a:r>
            <a:r>
              <a:rPr lang="ru-RU" sz="2400" err="1">
                <a:ea typeface="+mn-lt"/>
                <a:cs typeface="+mn-lt"/>
              </a:rPr>
              <a:t>Ted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and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Amy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been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married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for</a:t>
            </a:r>
            <a:r>
              <a:rPr lang="ru-RU" sz="2400">
                <a:ea typeface="+mn-lt"/>
                <a:cs typeface="+mn-lt"/>
              </a:rPr>
              <a:t> 24 </a:t>
            </a:r>
            <a:r>
              <a:rPr lang="ru-RU" sz="2400" err="1">
                <a:ea typeface="+mn-lt"/>
                <a:cs typeface="+mn-lt"/>
              </a:rPr>
              <a:t>years</a:t>
            </a:r>
            <a:r>
              <a:rPr lang="ru-RU" sz="2400">
                <a:ea typeface="+mn-lt"/>
                <a:cs typeface="+mn-lt"/>
              </a:rPr>
              <a:t>. (</a:t>
            </a:r>
            <a:r>
              <a:rPr lang="ru-RU" sz="2400" err="1">
                <a:ea typeface="+mn-lt"/>
                <a:cs typeface="+mn-lt"/>
              </a:rPr>
              <a:t>present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perfect</a:t>
            </a:r>
            <a:r>
              <a:rPr lang="ru-RU" sz="2400">
                <a:ea typeface="+mn-lt"/>
                <a:cs typeface="+mn-lt"/>
              </a:rPr>
              <a:t>)</a:t>
            </a:r>
            <a:endParaRPr lang="ru-RU" sz="2400"/>
          </a:p>
          <a:p>
            <a:pPr marL="0" indent="0">
              <a:buNone/>
            </a:pPr>
            <a:r>
              <a:rPr lang="ru-RU" sz="2400">
                <a:ea typeface="+mn-lt"/>
                <a:cs typeface="+mn-lt"/>
              </a:rPr>
              <a:t>Next </a:t>
            </a:r>
            <a:r>
              <a:rPr lang="ru-RU" sz="2400" err="1">
                <a:ea typeface="+mn-lt"/>
                <a:cs typeface="+mn-lt"/>
              </a:rPr>
              <a:t>year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will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have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been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married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for</a:t>
            </a:r>
            <a:r>
              <a:rPr lang="ru-RU" sz="2400">
                <a:ea typeface="+mn-lt"/>
                <a:cs typeface="+mn-lt"/>
              </a:rPr>
              <a:t> 25 </a:t>
            </a:r>
            <a:r>
              <a:rPr lang="ru-RU" sz="2400" err="1">
                <a:ea typeface="+mn-lt"/>
                <a:cs typeface="+mn-lt"/>
              </a:rPr>
              <a:t>years</a:t>
            </a:r>
            <a:r>
              <a:rPr lang="ru-RU" sz="2400">
                <a:ea typeface="+mn-lt"/>
                <a:cs typeface="+mn-lt"/>
              </a:rPr>
              <a:t>.</a:t>
            </a:r>
            <a:endParaRPr lang="ru-RU" sz="2400"/>
          </a:p>
          <a:p>
            <a:pPr marL="0" indent="0">
              <a:buNone/>
            </a:pPr>
            <a:r>
              <a:rPr lang="ru-RU" sz="2400" err="1">
                <a:ea typeface="+mn-lt"/>
                <a:cs typeface="+mn-lt"/>
              </a:rPr>
              <a:t>When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their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son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was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born</a:t>
            </a:r>
            <a:r>
              <a:rPr lang="ru-RU" sz="2400">
                <a:ea typeface="+mn-lt"/>
                <a:cs typeface="+mn-lt"/>
              </a:rPr>
              <a:t>, </a:t>
            </a:r>
            <a:r>
              <a:rPr lang="ru-RU" sz="2400" err="1">
                <a:ea typeface="+mn-lt"/>
                <a:cs typeface="+mn-lt"/>
              </a:rPr>
              <a:t>they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had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been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married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for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three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years</a:t>
            </a:r>
            <a:r>
              <a:rPr lang="ru-RU" sz="2400">
                <a:ea typeface="+mn-lt"/>
                <a:cs typeface="+mn-lt"/>
              </a:rPr>
              <a:t>. (</a:t>
            </a:r>
            <a:r>
              <a:rPr lang="ru-RU" sz="2400" err="1">
                <a:ea typeface="+mn-lt"/>
                <a:cs typeface="+mn-lt"/>
              </a:rPr>
              <a:t>past</a:t>
            </a:r>
            <a:r>
              <a:rPr lang="ru-RU" sz="2400" dirty="0">
                <a:ea typeface="+mn-lt"/>
                <a:cs typeface="+mn-lt"/>
              </a:rPr>
              <a:t> </a:t>
            </a:r>
            <a:r>
              <a:rPr lang="ru-RU" sz="2400" err="1">
                <a:ea typeface="+mn-lt"/>
                <a:cs typeface="+mn-lt"/>
              </a:rPr>
              <a:t>perfect</a:t>
            </a:r>
            <a:r>
              <a:rPr lang="ru-RU" sz="2400">
                <a:ea typeface="+mn-lt"/>
                <a:cs typeface="+mn-lt"/>
              </a:rPr>
              <a:t>)</a:t>
            </a:r>
            <a:endParaRPr lang="ru-RU" sz="240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591563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13C9D6F-5180-ACEF-B63D-6171029711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847" y="-2308"/>
            <a:ext cx="12048757" cy="1551708"/>
          </a:xfrm>
        </p:spPr>
        <p:txBody>
          <a:bodyPr>
            <a:normAutofit fontScale="90000"/>
          </a:bodyPr>
          <a:lstStyle/>
          <a:p>
            <a:r>
              <a:rPr lang="ru-RU" dirty="0">
                <a:solidFill>
                  <a:schemeClr val="tx1"/>
                </a:solidFill>
                <a:ea typeface="+mj-lt"/>
                <a:cs typeface="+mj-lt"/>
              </a:rPr>
              <a:t>⦁ 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Read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text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and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translate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into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Ukrainian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in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written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form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.</a:t>
            </a:r>
            <a:endParaRPr lang="ru-RU" sz="2200" b="1">
              <a:solidFill>
                <a:schemeClr val="tx1"/>
              </a:solidFill>
            </a:endParaRPr>
          </a:p>
          <a:p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⦁   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Learn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new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words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and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word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combinations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.</a:t>
            </a:r>
            <a:endParaRPr lang="ru-RU" sz="2200" b="1">
              <a:solidFill>
                <a:schemeClr val="tx1"/>
              </a:solidFill>
            </a:endParaRPr>
          </a:p>
          <a:p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⦁   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Make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summery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of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text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in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English.</a:t>
            </a:r>
            <a:endParaRPr lang="ru-RU" sz="2200" b="1">
              <a:solidFill>
                <a:schemeClr val="tx1"/>
              </a:solidFill>
            </a:endParaRPr>
          </a:p>
          <a:p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⦁   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Make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some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questions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on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the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 </a:t>
            </a:r>
            <a:r>
              <a:rPr lang="ru-RU" sz="2200" b="1" err="1">
                <a:solidFill>
                  <a:schemeClr val="tx1"/>
                </a:solidFill>
                <a:ea typeface="+mj-lt"/>
                <a:cs typeface="+mj-lt"/>
              </a:rPr>
              <a:t>text</a:t>
            </a:r>
            <a:r>
              <a:rPr lang="ru-RU" sz="2200" b="1" dirty="0">
                <a:solidFill>
                  <a:schemeClr val="tx1"/>
                </a:solidFill>
                <a:ea typeface="+mj-lt"/>
                <a:cs typeface="+mj-lt"/>
              </a:rPr>
              <a:t>.</a:t>
            </a:r>
            <a:endParaRPr lang="ru-RU" sz="2700" dirty="0">
              <a:solidFill>
                <a:schemeClr val="tx1"/>
              </a:solidFill>
            </a:endParaRPr>
          </a:p>
          <a:p>
            <a:endParaRPr lang="ru-RU" sz="2200" dirty="0">
              <a:solidFill>
                <a:schemeClr val="tx1"/>
              </a:solidFill>
            </a:endParaRP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18BB0C4F-AEA6-CECE-6EEF-D85CB0AAF1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65607" y="1548681"/>
            <a:ext cx="9693485" cy="4954499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2800" dirty="0">
                <a:ea typeface="+mn-lt"/>
                <a:cs typeface="+mn-lt"/>
              </a:rPr>
              <a:t>American </a:t>
            </a:r>
            <a:r>
              <a:rPr lang="ru-RU" sz="2800" err="1">
                <a:ea typeface="+mn-lt"/>
                <a:cs typeface="+mn-lt"/>
              </a:rPr>
              <a:t>history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has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great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ideals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wonderful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figures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who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are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pushing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toward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equality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for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rights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opportunities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for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everyone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said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History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Teacher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Aaron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Sokoll</a:t>
            </a:r>
            <a:r>
              <a:rPr lang="ru-RU" sz="2800" dirty="0">
                <a:ea typeface="+mn-lt"/>
                <a:cs typeface="+mn-lt"/>
              </a:rPr>
              <a:t>. </a:t>
            </a:r>
            <a:r>
              <a:rPr lang="ru-RU" sz="2800" err="1">
                <a:ea typeface="+mn-lt"/>
                <a:cs typeface="+mn-lt"/>
              </a:rPr>
              <a:t>Throughout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unit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students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start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understand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founders</a:t>
            </a:r>
            <a:r>
              <a:rPr lang="ru-RU" sz="2800" dirty="0">
                <a:ea typeface="+mn-lt"/>
                <a:cs typeface="+mn-lt"/>
              </a:rPr>
              <a:t>’ </a:t>
            </a:r>
            <a:r>
              <a:rPr lang="ru-RU" sz="2800" err="1">
                <a:ea typeface="+mn-lt"/>
                <a:cs typeface="+mn-lt"/>
              </a:rPr>
              <a:t>ideal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alongside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what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actually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happened</a:t>
            </a:r>
            <a:r>
              <a:rPr lang="ru-RU" sz="2800" dirty="0">
                <a:ea typeface="+mn-lt"/>
                <a:cs typeface="+mn-lt"/>
              </a:rPr>
              <a:t>. “</a:t>
            </a:r>
            <a:r>
              <a:rPr lang="ru-RU" sz="2800" err="1">
                <a:ea typeface="+mn-lt"/>
                <a:cs typeface="+mn-lt"/>
              </a:rPr>
              <a:t>This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not</a:t>
            </a:r>
            <a:r>
              <a:rPr lang="ru-RU" sz="2800" dirty="0">
                <a:ea typeface="+mn-lt"/>
                <a:cs typeface="+mn-lt"/>
              </a:rPr>
              <a:t> a </a:t>
            </a:r>
            <a:r>
              <a:rPr lang="ru-RU" sz="2800" err="1">
                <a:ea typeface="+mn-lt"/>
                <a:cs typeface="+mn-lt"/>
              </a:rPr>
              <a:t>history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of</a:t>
            </a:r>
            <a:r>
              <a:rPr lang="ru-RU" sz="2800" dirty="0">
                <a:ea typeface="+mn-lt"/>
                <a:cs typeface="+mn-lt"/>
              </a:rPr>
              <a:t> a </a:t>
            </a:r>
            <a:r>
              <a:rPr lang="ru-RU" sz="2800" err="1">
                <a:ea typeface="+mn-lt"/>
                <a:cs typeface="+mn-lt"/>
              </a:rPr>
              <a:t>nation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that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was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perfect</a:t>
            </a:r>
            <a:r>
              <a:rPr lang="ru-RU" sz="2800" dirty="0">
                <a:ea typeface="+mn-lt"/>
                <a:cs typeface="+mn-lt"/>
              </a:rPr>
              <a:t>; 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founders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didn’t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make</a:t>
            </a:r>
            <a:r>
              <a:rPr lang="ru-RU" sz="2800" dirty="0">
                <a:ea typeface="+mn-lt"/>
                <a:cs typeface="+mn-lt"/>
              </a:rPr>
              <a:t> a </a:t>
            </a:r>
            <a:r>
              <a:rPr lang="ru-RU" sz="2800" err="1">
                <a:ea typeface="+mn-lt"/>
                <a:cs typeface="+mn-lt"/>
              </a:rPr>
              <a:t>perfect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government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that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has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degraded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over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time</a:t>
            </a:r>
            <a:r>
              <a:rPr lang="ru-RU" sz="2800" dirty="0">
                <a:ea typeface="+mn-lt"/>
                <a:cs typeface="+mn-lt"/>
              </a:rPr>
              <a:t>. We </a:t>
            </a:r>
            <a:r>
              <a:rPr lang="ru-RU" sz="2800" err="1">
                <a:ea typeface="+mn-lt"/>
                <a:cs typeface="+mn-lt"/>
              </a:rPr>
              <a:t>have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imperfect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system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created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by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imperfect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people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now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imperfect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people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are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attempting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to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improve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our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process</a:t>
            </a:r>
            <a:r>
              <a:rPr lang="ru-RU" sz="2800" dirty="0">
                <a:ea typeface="+mn-lt"/>
                <a:cs typeface="+mn-lt"/>
              </a:rPr>
              <a:t>,” </a:t>
            </a:r>
            <a:r>
              <a:rPr lang="ru-RU" sz="2800" err="1">
                <a:ea typeface="+mn-lt"/>
                <a:cs typeface="+mn-lt"/>
              </a:rPr>
              <a:t>says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Aaron</a:t>
            </a:r>
            <a:r>
              <a:rPr lang="ru-RU" sz="2800" dirty="0">
                <a:ea typeface="+mn-lt"/>
                <a:cs typeface="+mn-lt"/>
              </a:rPr>
              <a:t>. “The </a:t>
            </a:r>
            <a:r>
              <a:rPr lang="ru-RU" sz="2800" err="1">
                <a:ea typeface="+mn-lt"/>
                <a:cs typeface="+mn-lt"/>
              </a:rPr>
              <a:t>humanities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in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general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about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humans</a:t>
            </a:r>
            <a:r>
              <a:rPr lang="ru-RU" sz="2800" dirty="0">
                <a:ea typeface="+mn-lt"/>
                <a:cs typeface="+mn-lt"/>
              </a:rPr>
              <a:t>—</a:t>
            </a:r>
            <a:r>
              <a:rPr lang="ru-RU" sz="2800" err="1">
                <a:ea typeface="+mn-lt"/>
                <a:cs typeface="+mn-lt"/>
              </a:rPr>
              <a:t>the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world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always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imperfect</a:t>
            </a:r>
            <a:r>
              <a:rPr lang="ru-RU" sz="2800" dirty="0">
                <a:ea typeface="+mn-lt"/>
                <a:cs typeface="+mn-lt"/>
              </a:rPr>
              <a:t>, </a:t>
            </a:r>
            <a:r>
              <a:rPr lang="ru-RU" sz="2800" err="1">
                <a:ea typeface="+mn-lt"/>
                <a:cs typeface="+mn-lt"/>
              </a:rPr>
              <a:t>and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change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comes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from</a:t>
            </a:r>
            <a:r>
              <a:rPr lang="ru-RU" sz="2800" dirty="0">
                <a:ea typeface="+mn-lt"/>
                <a:cs typeface="+mn-lt"/>
              </a:rPr>
              <a:t> </a:t>
            </a:r>
            <a:r>
              <a:rPr lang="ru-RU" sz="2800" err="1">
                <a:ea typeface="+mn-lt"/>
                <a:cs typeface="+mn-lt"/>
              </a:rPr>
              <a:t>imperfection</a:t>
            </a:r>
            <a:r>
              <a:rPr lang="ru-RU" sz="2800" dirty="0">
                <a:ea typeface="+mn-lt"/>
                <a:cs typeface="+mn-lt"/>
              </a:rPr>
              <a:t>.”</a:t>
            </a:r>
            <a:endParaRPr lang="ru-RU" sz="280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7399321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AD34AED-EFE8-179F-50B5-033976AA10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1BF2EBE-BD0B-1703-F6C7-C85690A9EAB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4" y="199709"/>
            <a:ext cx="12071388" cy="6664613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err="1">
                <a:ea typeface="+mn-lt"/>
                <a:cs typeface="+mn-lt"/>
              </a:rPr>
              <a:t>Aaron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wants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students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understand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principles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that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brought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our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country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into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being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along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with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our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history</a:t>
            </a:r>
            <a:r>
              <a:rPr lang="ru-RU" dirty="0">
                <a:ea typeface="+mn-lt"/>
                <a:cs typeface="+mn-lt"/>
              </a:rPr>
              <a:t>. “The </a:t>
            </a:r>
            <a:r>
              <a:rPr lang="ru-RU" err="1">
                <a:ea typeface="+mn-lt"/>
                <a:cs typeface="+mn-lt"/>
              </a:rPr>
              <a:t>principles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people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speak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constant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attempts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need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make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ourselves</a:t>
            </a:r>
            <a:r>
              <a:rPr lang="ru-RU" dirty="0">
                <a:ea typeface="+mn-lt"/>
                <a:cs typeface="+mn-lt"/>
              </a:rPr>
              <a:t> a </a:t>
            </a:r>
            <a:r>
              <a:rPr lang="ru-RU" err="1">
                <a:ea typeface="+mn-lt"/>
                <a:cs typeface="+mn-lt"/>
              </a:rPr>
              <a:t>more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perfect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union</a:t>
            </a:r>
            <a:r>
              <a:rPr lang="ru-RU" dirty="0">
                <a:ea typeface="+mn-lt"/>
                <a:cs typeface="+mn-lt"/>
              </a:rPr>
              <a:t>,” </a:t>
            </a:r>
            <a:r>
              <a:rPr lang="ru-RU" err="1">
                <a:ea typeface="+mn-lt"/>
                <a:cs typeface="+mn-lt"/>
              </a:rPr>
              <a:t>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says</a:t>
            </a:r>
            <a:r>
              <a:rPr lang="ru-RU" dirty="0">
                <a:ea typeface="+mn-lt"/>
                <a:cs typeface="+mn-lt"/>
              </a:rPr>
              <a:t>. “For </a:t>
            </a:r>
            <a:r>
              <a:rPr lang="ru-RU" err="1">
                <a:ea typeface="+mn-lt"/>
                <a:cs typeface="+mn-lt"/>
              </a:rPr>
              <a:t>example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Langston</a:t>
            </a:r>
            <a:r>
              <a:rPr lang="ru-RU" dirty="0">
                <a:ea typeface="+mn-lt"/>
                <a:cs typeface="+mn-lt"/>
              </a:rPr>
              <a:t> Hughes’ </a:t>
            </a:r>
            <a:r>
              <a:rPr lang="ru-RU" err="1">
                <a:ea typeface="+mn-lt"/>
                <a:cs typeface="+mn-lt"/>
              </a:rPr>
              <a:t>poem</a:t>
            </a:r>
            <a:r>
              <a:rPr lang="ru-RU" dirty="0">
                <a:ea typeface="+mn-lt"/>
                <a:cs typeface="+mn-lt"/>
              </a:rPr>
              <a:t> “</a:t>
            </a:r>
            <a:r>
              <a:rPr lang="ru-RU" err="1">
                <a:ea typeface="+mn-lt"/>
                <a:cs typeface="+mn-lt"/>
              </a:rPr>
              <a:t>Let</a:t>
            </a:r>
            <a:r>
              <a:rPr lang="ru-RU" dirty="0">
                <a:ea typeface="+mn-lt"/>
                <a:cs typeface="+mn-lt"/>
              </a:rPr>
              <a:t> America Be America </a:t>
            </a:r>
            <a:r>
              <a:rPr lang="ru-RU" err="1">
                <a:ea typeface="+mn-lt"/>
                <a:cs typeface="+mn-lt"/>
              </a:rPr>
              <a:t>Again</a:t>
            </a:r>
            <a:r>
              <a:rPr lang="ru-RU" dirty="0">
                <a:ea typeface="+mn-lt"/>
                <a:cs typeface="+mn-lt"/>
              </a:rPr>
              <a:t>” </a:t>
            </a:r>
            <a:r>
              <a:rPr lang="ru-RU" err="1">
                <a:ea typeface="+mn-lt"/>
                <a:cs typeface="+mn-lt"/>
              </a:rPr>
              <a:t>speaks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tremendous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setbacks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he’s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experienced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through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racist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policies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also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calls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our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founders</a:t>
            </a:r>
            <a:r>
              <a:rPr lang="ru-RU" dirty="0">
                <a:ea typeface="+mn-lt"/>
                <a:cs typeface="+mn-lt"/>
              </a:rPr>
              <a:t>’ </a:t>
            </a:r>
            <a:r>
              <a:rPr lang="ru-RU" err="1">
                <a:ea typeface="+mn-lt"/>
                <a:cs typeface="+mn-lt"/>
              </a:rPr>
              <a:t>ideals</a:t>
            </a:r>
            <a:r>
              <a:rPr lang="ru-RU" dirty="0">
                <a:ea typeface="+mn-lt"/>
                <a:cs typeface="+mn-lt"/>
              </a:rPr>
              <a:t>. </a:t>
            </a:r>
            <a:r>
              <a:rPr lang="ru-RU" err="1">
                <a:ea typeface="+mn-lt"/>
                <a:cs typeface="+mn-lt"/>
              </a:rPr>
              <a:t>He’s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saying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these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ideals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what</a:t>
            </a:r>
            <a:r>
              <a:rPr lang="ru-RU" dirty="0">
                <a:ea typeface="+mn-lt"/>
                <a:cs typeface="+mn-lt"/>
              </a:rPr>
              <a:t> America </a:t>
            </a:r>
            <a:r>
              <a:rPr lang="ru-RU" err="1">
                <a:ea typeface="+mn-lt"/>
                <a:cs typeface="+mn-lt"/>
              </a:rPr>
              <a:t>should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must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bring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into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being</a:t>
            </a:r>
            <a:r>
              <a:rPr lang="ru-RU" dirty="0">
                <a:ea typeface="+mn-lt"/>
                <a:cs typeface="+mn-lt"/>
              </a:rPr>
              <a:t>. In </a:t>
            </a:r>
            <a:r>
              <a:rPr lang="ru-RU" err="1">
                <a:ea typeface="+mn-lt"/>
                <a:cs typeface="+mn-lt"/>
              </a:rPr>
              <a:t>this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poem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readings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from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Frederick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Douglass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Elizabeth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Cady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Stanton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students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hear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about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people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who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experienced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oppression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within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our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society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yet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still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act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from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hope</a:t>
            </a:r>
            <a:r>
              <a:rPr lang="ru-RU" dirty="0">
                <a:ea typeface="+mn-lt"/>
                <a:cs typeface="+mn-lt"/>
              </a:rPr>
              <a:t>.”</a:t>
            </a:r>
            <a:r>
              <a:rPr lang="ru-RU" err="1">
                <a:ea typeface="+mn-lt"/>
                <a:cs typeface="+mn-lt"/>
              </a:rPr>
              <a:t>Below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four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students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from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Aaron’s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class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talk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about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essays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wrote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their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final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project</a:t>
            </a:r>
            <a:r>
              <a:rPr lang="ru-RU" dirty="0">
                <a:ea typeface="+mn-lt"/>
                <a:cs typeface="+mn-lt"/>
              </a:rPr>
              <a:t>:</a:t>
            </a:r>
            <a:endParaRPr lang="ru-RU"/>
          </a:p>
          <a:p>
            <a:pPr marL="0" indent="0">
              <a:buNone/>
            </a:pPr>
            <a:r>
              <a:rPr lang="ru-RU" dirty="0">
                <a:ea typeface="+mn-lt"/>
                <a:cs typeface="+mn-lt"/>
              </a:rPr>
              <a:t>“</a:t>
            </a:r>
            <a:r>
              <a:rPr lang="ru-RU" err="1">
                <a:ea typeface="+mn-lt"/>
                <a:cs typeface="+mn-lt"/>
              </a:rPr>
              <a:t>An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is</a:t>
            </a:r>
            <a:r>
              <a:rPr lang="ru-RU" dirty="0">
                <a:ea typeface="+mn-lt"/>
                <a:cs typeface="+mn-lt"/>
              </a:rPr>
              <a:t> a </a:t>
            </a:r>
            <a:r>
              <a:rPr lang="ru-RU" err="1">
                <a:ea typeface="+mn-lt"/>
                <a:cs typeface="+mn-lt"/>
              </a:rPr>
              <a:t>hopeful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determined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individual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who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values</a:t>
            </a:r>
            <a:r>
              <a:rPr lang="ru-RU" dirty="0">
                <a:ea typeface="+mn-lt"/>
                <a:cs typeface="+mn-lt"/>
              </a:rPr>
              <a:t> a </a:t>
            </a:r>
            <a:r>
              <a:rPr lang="ru-RU" err="1">
                <a:ea typeface="+mn-lt"/>
                <a:cs typeface="+mn-lt"/>
              </a:rPr>
              <a:t>better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future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values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change</a:t>
            </a:r>
            <a:r>
              <a:rPr lang="ru-RU" dirty="0">
                <a:ea typeface="+mn-lt"/>
                <a:cs typeface="+mn-lt"/>
              </a:rPr>
              <a:t>. The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represents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everyone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but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ideals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not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represented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everyone</a:t>
            </a:r>
            <a:r>
              <a:rPr lang="ru-RU" dirty="0">
                <a:ea typeface="+mn-lt"/>
                <a:cs typeface="+mn-lt"/>
              </a:rPr>
              <a:t>. </a:t>
            </a:r>
            <a:r>
              <a:rPr lang="ru-RU" err="1">
                <a:ea typeface="+mn-lt"/>
                <a:cs typeface="+mn-lt"/>
              </a:rPr>
              <a:t>After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looking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at</a:t>
            </a:r>
            <a:r>
              <a:rPr lang="ru-RU" dirty="0">
                <a:ea typeface="+mn-lt"/>
                <a:cs typeface="+mn-lt"/>
              </a:rPr>
              <a:t> [</a:t>
            </a:r>
            <a:r>
              <a:rPr lang="ru-RU" err="1">
                <a:ea typeface="+mn-lt"/>
                <a:cs typeface="+mn-lt"/>
              </a:rPr>
              <a:t>Abraham</a:t>
            </a:r>
            <a:r>
              <a:rPr lang="ru-RU" dirty="0">
                <a:ea typeface="+mn-lt"/>
                <a:cs typeface="+mn-lt"/>
              </a:rPr>
              <a:t>] Lincoln, </a:t>
            </a:r>
            <a:r>
              <a:rPr lang="ru-RU" err="1">
                <a:ea typeface="+mn-lt"/>
                <a:cs typeface="+mn-lt"/>
              </a:rPr>
              <a:t>you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see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that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original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had</a:t>
            </a:r>
            <a:r>
              <a:rPr lang="ru-RU" dirty="0">
                <a:ea typeface="+mn-lt"/>
                <a:cs typeface="+mn-lt"/>
              </a:rPr>
              <a:t> a </a:t>
            </a:r>
            <a:r>
              <a:rPr lang="ru-RU" err="1">
                <a:ea typeface="+mn-lt"/>
                <a:cs typeface="+mn-lt"/>
              </a:rPr>
              <a:t>lot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flaws</a:t>
            </a:r>
            <a:r>
              <a:rPr lang="ru-RU" dirty="0">
                <a:ea typeface="+mn-lt"/>
                <a:cs typeface="+mn-lt"/>
              </a:rPr>
              <a:t>. I </a:t>
            </a:r>
            <a:r>
              <a:rPr lang="ru-RU" err="1">
                <a:ea typeface="+mn-lt"/>
                <a:cs typeface="+mn-lt"/>
              </a:rPr>
              <a:t>didn’t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realize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flaws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</a:t>
            </a:r>
            <a:r>
              <a:rPr lang="ru-RU" dirty="0">
                <a:ea typeface="+mn-lt"/>
                <a:cs typeface="+mn-lt"/>
              </a:rPr>
              <a:t> American. </a:t>
            </a:r>
            <a:r>
              <a:rPr lang="ru-RU" err="1">
                <a:ea typeface="+mn-lt"/>
                <a:cs typeface="+mn-lt"/>
              </a:rPr>
              <a:t>Now</a:t>
            </a:r>
            <a:r>
              <a:rPr lang="ru-RU" dirty="0">
                <a:ea typeface="+mn-lt"/>
                <a:cs typeface="+mn-lt"/>
              </a:rPr>
              <a:t> I </a:t>
            </a:r>
            <a:r>
              <a:rPr lang="ru-RU" err="1">
                <a:ea typeface="+mn-lt"/>
                <a:cs typeface="+mn-lt"/>
              </a:rPr>
              <a:t>think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ideals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freedom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without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tyranny</a:t>
            </a:r>
            <a:r>
              <a:rPr lang="ru-RU" dirty="0">
                <a:ea typeface="+mn-lt"/>
                <a:cs typeface="+mn-lt"/>
              </a:rPr>
              <a:t>. I </a:t>
            </a:r>
            <a:r>
              <a:rPr lang="ru-RU" err="1">
                <a:ea typeface="+mn-lt"/>
                <a:cs typeface="+mn-lt"/>
              </a:rPr>
              <a:t>think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these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beliefs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optimism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its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main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characteristic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along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with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individualism</a:t>
            </a:r>
            <a:r>
              <a:rPr lang="ru-RU" dirty="0">
                <a:ea typeface="+mn-lt"/>
                <a:cs typeface="+mn-lt"/>
              </a:rPr>
              <a:t>. </a:t>
            </a:r>
            <a:r>
              <a:rPr lang="ru-RU" err="1">
                <a:ea typeface="+mn-lt"/>
                <a:cs typeface="+mn-lt"/>
              </a:rPr>
              <a:t>Everyone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opportunity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possibility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but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everyone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different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barriers</a:t>
            </a:r>
            <a:r>
              <a:rPr lang="ru-RU" dirty="0">
                <a:ea typeface="+mn-lt"/>
                <a:cs typeface="+mn-lt"/>
              </a:rPr>
              <a:t>; </a:t>
            </a:r>
            <a:r>
              <a:rPr lang="ru-RU" err="1">
                <a:ea typeface="+mn-lt"/>
                <a:cs typeface="+mn-lt"/>
              </a:rPr>
              <a:t>some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people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have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more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barriers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overcome</a:t>
            </a:r>
            <a:r>
              <a:rPr lang="ru-RU" dirty="0">
                <a:ea typeface="+mn-lt"/>
                <a:cs typeface="+mn-lt"/>
              </a:rPr>
              <a:t>. </a:t>
            </a:r>
            <a:r>
              <a:rPr lang="ru-RU" err="1">
                <a:ea typeface="+mn-lt"/>
                <a:cs typeface="+mn-lt"/>
              </a:rPr>
              <a:t>This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unit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helped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discover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identity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</a:t>
            </a:r>
            <a:r>
              <a:rPr lang="ru-RU" dirty="0">
                <a:ea typeface="+mn-lt"/>
                <a:cs typeface="+mn-lt"/>
              </a:rPr>
              <a:t> American.” –</a:t>
            </a:r>
            <a:r>
              <a:rPr lang="ru-RU" err="1">
                <a:ea typeface="+mn-lt"/>
                <a:cs typeface="+mn-lt"/>
              </a:rPr>
              <a:t>Ari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F.“The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different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everyone</a:t>
            </a:r>
            <a:r>
              <a:rPr lang="ru-RU" dirty="0">
                <a:ea typeface="+mn-lt"/>
                <a:cs typeface="+mn-lt"/>
              </a:rPr>
              <a:t>. </a:t>
            </a:r>
            <a:r>
              <a:rPr lang="ru-RU" err="1">
                <a:ea typeface="+mn-lt"/>
                <a:cs typeface="+mn-lt"/>
              </a:rPr>
              <a:t>America’s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nickname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melting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pot</a:t>
            </a:r>
            <a:r>
              <a:rPr lang="ru-RU" dirty="0">
                <a:ea typeface="+mn-lt"/>
                <a:cs typeface="+mn-lt"/>
              </a:rPr>
              <a:t>. It </a:t>
            </a:r>
            <a:r>
              <a:rPr lang="ru-RU" err="1">
                <a:ea typeface="+mn-lt"/>
                <a:cs typeface="+mn-lt"/>
              </a:rPr>
              <a:t>was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founded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upon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from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“</a:t>
            </a:r>
            <a:r>
              <a:rPr lang="ru-RU" err="1">
                <a:ea typeface="+mn-lt"/>
                <a:cs typeface="+mn-lt"/>
              </a:rPr>
              <a:t>Declaration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Independence</a:t>
            </a:r>
            <a:r>
              <a:rPr lang="ru-RU" dirty="0">
                <a:ea typeface="+mn-lt"/>
                <a:cs typeface="+mn-lt"/>
              </a:rPr>
              <a:t>,” </a:t>
            </a:r>
            <a:r>
              <a:rPr lang="ru-RU" err="1">
                <a:ea typeface="+mn-lt"/>
                <a:cs typeface="+mn-lt"/>
              </a:rPr>
              <a:t>but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that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only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applied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to</a:t>
            </a:r>
            <a:r>
              <a:rPr lang="ru-RU" dirty="0">
                <a:ea typeface="+mn-lt"/>
                <a:cs typeface="+mn-lt"/>
              </a:rPr>
              <a:t> White </a:t>
            </a:r>
            <a:r>
              <a:rPr lang="ru-RU" err="1">
                <a:ea typeface="+mn-lt"/>
                <a:cs typeface="+mn-lt"/>
              </a:rPr>
              <a:t>men</a:t>
            </a:r>
            <a:r>
              <a:rPr lang="ru-RU" dirty="0">
                <a:ea typeface="+mn-lt"/>
                <a:cs typeface="+mn-lt"/>
              </a:rPr>
              <a:t>. I </a:t>
            </a:r>
            <a:r>
              <a:rPr lang="ru-RU" err="1">
                <a:ea typeface="+mn-lt"/>
                <a:cs typeface="+mn-lt"/>
              </a:rPr>
              <a:t>also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think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persistent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resistant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people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have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continuously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fought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because</a:t>
            </a:r>
            <a:r>
              <a:rPr lang="ru-RU" dirty="0">
                <a:ea typeface="+mn-lt"/>
                <a:cs typeface="+mn-lt"/>
              </a:rPr>
              <a:t> America </a:t>
            </a:r>
            <a:r>
              <a:rPr lang="ru-RU" err="1">
                <a:ea typeface="+mn-lt"/>
                <a:cs typeface="+mn-lt"/>
              </a:rPr>
              <a:t>has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never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had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. My </a:t>
            </a:r>
            <a:r>
              <a:rPr lang="ru-RU" err="1">
                <a:ea typeface="+mn-lt"/>
                <a:cs typeface="+mn-lt"/>
              </a:rPr>
              <a:t>viewpoint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American </a:t>
            </a:r>
            <a:r>
              <a:rPr lang="ru-RU" err="1">
                <a:ea typeface="+mn-lt"/>
                <a:cs typeface="+mn-lt"/>
              </a:rPr>
              <a:t>character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relatively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similar</a:t>
            </a:r>
            <a:r>
              <a:rPr lang="ru-RU" dirty="0">
                <a:ea typeface="+mn-lt"/>
                <a:cs typeface="+mn-lt"/>
              </a:rPr>
              <a:t>, </a:t>
            </a:r>
            <a:r>
              <a:rPr lang="ru-RU" err="1">
                <a:ea typeface="+mn-lt"/>
                <a:cs typeface="+mn-lt"/>
              </a:rPr>
              <a:t>but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now</a:t>
            </a:r>
            <a:r>
              <a:rPr lang="ru-RU" dirty="0">
                <a:ea typeface="+mn-lt"/>
                <a:cs typeface="+mn-lt"/>
              </a:rPr>
              <a:t> I </a:t>
            </a:r>
            <a:r>
              <a:rPr lang="ru-RU" err="1">
                <a:ea typeface="+mn-lt"/>
                <a:cs typeface="+mn-lt"/>
              </a:rPr>
              <a:t>have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more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details</a:t>
            </a:r>
            <a:r>
              <a:rPr lang="ru-RU" dirty="0">
                <a:ea typeface="+mn-lt"/>
                <a:cs typeface="+mn-lt"/>
              </a:rPr>
              <a:t>. I </a:t>
            </a:r>
            <a:r>
              <a:rPr lang="ru-RU" err="1">
                <a:ea typeface="+mn-lt"/>
                <a:cs typeface="+mn-lt"/>
              </a:rPr>
              <a:t>really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enjoyed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reading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all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material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this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unit</a:t>
            </a:r>
            <a:r>
              <a:rPr lang="ru-RU" dirty="0">
                <a:ea typeface="+mn-lt"/>
                <a:cs typeface="+mn-lt"/>
              </a:rPr>
              <a:t>. I </a:t>
            </a:r>
            <a:r>
              <a:rPr lang="ru-RU" err="1">
                <a:ea typeface="+mn-lt"/>
                <a:cs typeface="+mn-lt"/>
              </a:rPr>
              <a:t>had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never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read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Elizabeth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Cady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Stanton’s</a:t>
            </a:r>
            <a:r>
              <a:rPr lang="ru-RU" dirty="0">
                <a:ea typeface="+mn-lt"/>
                <a:cs typeface="+mn-lt"/>
              </a:rPr>
              <a:t> “</a:t>
            </a:r>
            <a:r>
              <a:rPr lang="ru-RU" err="1">
                <a:ea typeface="+mn-lt"/>
                <a:cs typeface="+mn-lt"/>
              </a:rPr>
              <a:t>Declaration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of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Sentiments</a:t>
            </a:r>
            <a:r>
              <a:rPr lang="ru-RU" dirty="0">
                <a:ea typeface="+mn-lt"/>
                <a:cs typeface="+mn-lt"/>
              </a:rPr>
              <a:t>” </a:t>
            </a:r>
            <a:r>
              <a:rPr lang="ru-RU" err="1">
                <a:ea typeface="+mn-lt"/>
                <a:cs typeface="+mn-lt"/>
              </a:rPr>
              <a:t>and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Langston</a:t>
            </a:r>
            <a:r>
              <a:rPr lang="ru-RU" dirty="0">
                <a:ea typeface="+mn-lt"/>
                <a:cs typeface="+mn-lt"/>
              </a:rPr>
              <a:t> Hughes </a:t>
            </a:r>
            <a:r>
              <a:rPr lang="ru-RU" err="1">
                <a:ea typeface="+mn-lt"/>
                <a:cs typeface="+mn-lt"/>
              </a:rPr>
              <a:t>poem</a:t>
            </a:r>
            <a:r>
              <a:rPr lang="ru-RU" dirty="0">
                <a:ea typeface="+mn-lt"/>
                <a:cs typeface="+mn-lt"/>
              </a:rPr>
              <a:t> “</a:t>
            </a:r>
            <a:r>
              <a:rPr lang="ru-RU" err="1">
                <a:ea typeface="+mn-lt"/>
                <a:cs typeface="+mn-lt"/>
              </a:rPr>
              <a:t>Let</a:t>
            </a:r>
            <a:r>
              <a:rPr lang="ru-RU" dirty="0">
                <a:ea typeface="+mn-lt"/>
                <a:cs typeface="+mn-lt"/>
              </a:rPr>
              <a:t> America Be,” </a:t>
            </a:r>
            <a:r>
              <a:rPr lang="ru-RU" err="1">
                <a:ea typeface="+mn-lt"/>
                <a:cs typeface="+mn-lt"/>
              </a:rPr>
              <a:t>which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both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were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about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how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equality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was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present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some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but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not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for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all</a:t>
            </a:r>
            <a:r>
              <a:rPr lang="ru-RU" dirty="0">
                <a:ea typeface="+mn-lt"/>
                <a:cs typeface="+mn-lt"/>
              </a:rPr>
              <a:t> </a:t>
            </a:r>
            <a:r>
              <a:rPr lang="ru-RU" err="1">
                <a:ea typeface="+mn-lt"/>
                <a:cs typeface="+mn-lt"/>
              </a:rPr>
              <a:t>Americans</a:t>
            </a:r>
            <a:r>
              <a:rPr lang="ru-RU" dirty="0">
                <a:ea typeface="+mn-lt"/>
                <a:cs typeface="+mn-lt"/>
              </a:rPr>
              <a:t>.” –</a:t>
            </a:r>
            <a:r>
              <a:rPr lang="ru-RU" err="1">
                <a:ea typeface="+mn-lt"/>
                <a:cs typeface="+mn-lt"/>
              </a:rPr>
              <a:t>Duncan</a:t>
            </a:r>
            <a:r>
              <a:rPr lang="ru-RU" dirty="0">
                <a:ea typeface="+mn-lt"/>
                <a:cs typeface="+mn-lt"/>
              </a:rPr>
              <a:t> B.</a:t>
            </a:r>
            <a:endParaRPr lang="ru-RU" dirty="0"/>
          </a:p>
          <a:p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36161973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CDD662D-86AE-06EE-3D3A-9FA9E9D95C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1D0D52E-59DA-4B17-B9DC-08263DAF4B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-3846" y="1590"/>
            <a:ext cx="11933302" cy="6501590"/>
          </a:xfrm>
        </p:spPr>
        <p:txBody>
          <a:bodyPr vert="horz" lIns="91440" tIns="45720" rIns="91440" bIns="45720" rtlCol="0" anchor="t">
            <a:noAutofit/>
          </a:bodyPr>
          <a:lstStyle/>
          <a:p>
            <a:pPr marL="0" indent="0">
              <a:buNone/>
            </a:pPr>
            <a:r>
              <a:rPr lang="ru-RU" sz="1900" dirty="0">
                <a:ea typeface="+mn-lt"/>
                <a:cs typeface="+mn-lt"/>
              </a:rPr>
              <a:t>“I </a:t>
            </a:r>
            <a:r>
              <a:rPr lang="ru-RU" sz="1900" dirty="0" err="1">
                <a:ea typeface="+mn-lt"/>
                <a:cs typeface="+mn-lt"/>
              </a:rPr>
              <a:t>did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podcast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what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should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talked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about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our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past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there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was</a:t>
            </a:r>
            <a:r>
              <a:rPr lang="ru-RU" sz="1900" dirty="0">
                <a:ea typeface="+mn-lt"/>
                <a:cs typeface="+mn-lt"/>
              </a:rPr>
              <a:t> a </a:t>
            </a:r>
            <a:r>
              <a:rPr lang="ru-RU" sz="1900" dirty="0" err="1">
                <a:ea typeface="+mn-lt"/>
                <a:cs typeface="+mn-lt"/>
              </a:rPr>
              <a:t>lot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talk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about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should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all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like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“</a:t>
            </a:r>
            <a:r>
              <a:rPr lang="ru-RU" sz="1900" dirty="0" err="1">
                <a:ea typeface="+mn-lt"/>
                <a:cs typeface="+mn-lt"/>
              </a:rPr>
              <a:t>Declaration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Independence</a:t>
            </a:r>
            <a:r>
              <a:rPr lang="ru-RU" sz="1900" dirty="0">
                <a:ea typeface="+mn-lt"/>
                <a:cs typeface="+mn-lt"/>
              </a:rPr>
              <a:t>”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“</a:t>
            </a:r>
            <a:r>
              <a:rPr lang="ru-RU" sz="1900" dirty="0" err="1">
                <a:ea typeface="+mn-lt"/>
                <a:cs typeface="+mn-lt"/>
              </a:rPr>
              <a:t>Declaration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Sentiment</a:t>
            </a:r>
            <a:r>
              <a:rPr lang="ru-RU" sz="1900" dirty="0">
                <a:ea typeface="+mn-lt"/>
                <a:cs typeface="+mn-lt"/>
              </a:rPr>
              <a:t>.” </a:t>
            </a:r>
            <a:r>
              <a:rPr lang="ru-RU" sz="1900" dirty="0" err="1">
                <a:ea typeface="+mn-lt"/>
                <a:cs typeface="+mn-lt"/>
              </a:rPr>
              <a:t>But</a:t>
            </a:r>
            <a:r>
              <a:rPr lang="ru-RU" sz="1900" dirty="0">
                <a:ea typeface="+mn-lt"/>
                <a:cs typeface="+mn-lt"/>
              </a:rPr>
              <a:t> I </a:t>
            </a:r>
            <a:r>
              <a:rPr lang="ru-RU" sz="1900" dirty="0" err="1">
                <a:ea typeface="+mn-lt"/>
                <a:cs typeface="+mn-lt"/>
              </a:rPr>
              <a:t>don’t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see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now</a:t>
            </a:r>
            <a:r>
              <a:rPr lang="ru-RU" sz="1900" dirty="0">
                <a:ea typeface="+mn-lt"/>
                <a:cs typeface="+mn-lt"/>
              </a:rPr>
              <a:t>. For </a:t>
            </a:r>
            <a:r>
              <a:rPr lang="ru-RU" sz="1900" dirty="0" err="1">
                <a:ea typeface="+mn-lt"/>
                <a:cs typeface="+mn-lt"/>
              </a:rPr>
              <a:t>example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there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still</a:t>
            </a:r>
            <a:r>
              <a:rPr lang="ru-RU" sz="1900" dirty="0">
                <a:ea typeface="+mn-lt"/>
                <a:cs typeface="+mn-lt"/>
              </a:rPr>
              <a:t> a </a:t>
            </a:r>
            <a:r>
              <a:rPr lang="ru-RU" sz="1900" dirty="0" err="1">
                <a:ea typeface="+mn-lt"/>
                <a:cs typeface="+mn-lt"/>
              </a:rPr>
              <a:t>pay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gap</a:t>
            </a:r>
            <a:r>
              <a:rPr lang="ru-RU" sz="1900" dirty="0">
                <a:ea typeface="+mn-lt"/>
                <a:cs typeface="+mn-lt"/>
              </a:rPr>
              <a:t> [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paid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for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same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jobs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women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do</a:t>
            </a:r>
            <a:r>
              <a:rPr lang="ru-RU" sz="1900" dirty="0">
                <a:ea typeface="+mn-lt"/>
                <a:cs typeface="+mn-lt"/>
              </a:rPr>
              <a:t>].  We </a:t>
            </a:r>
            <a:r>
              <a:rPr lang="ru-RU" sz="1900" dirty="0" err="1">
                <a:ea typeface="+mn-lt"/>
                <a:cs typeface="+mn-lt"/>
              </a:rPr>
              <a:t>don’t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racial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for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women</a:t>
            </a:r>
            <a:r>
              <a:rPr lang="ru-RU" sz="1900" dirty="0">
                <a:ea typeface="+mn-lt"/>
                <a:cs typeface="+mn-lt"/>
              </a:rPr>
              <a:t>. The American </a:t>
            </a:r>
            <a:r>
              <a:rPr lang="ru-RU" sz="1900" dirty="0" err="1">
                <a:ea typeface="+mn-lt"/>
                <a:cs typeface="+mn-lt"/>
              </a:rPr>
              <a:t>character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should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resolve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around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equality</a:t>
            </a:r>
            <a:r>
              <a:rPr lang="ru-RU" sz="1900" dirty="0">
                <a:ea typeface="+mn-lt"/>
                <a:cs typeface="+mn-lt"/>
              </a:rPr>
              <a:t>. To </a:t>
            </a:r>
            <a:r>
              <a:rPr lang="ru-RU" sz="1900" dirty="0" err="1">
                <a:ea typeface="+mn-lt"/>
                <a:cs typeface="+mn-lt"/>
              </a:rPr>
              <a:t>do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need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unity</a:t>
            </a:r>
            <a:r>
              <a:rPr lang="ru-RU" sz="1900" dirty="0">
                <a:ea typeface="+mn-lt"/>
                <a:cs typeface="+mn-lt"/>
              </a:rPr>
              <a:t>. In Thomas </a:t>
            </a:r>
            <a:r>
              <a:rPr lang="ru-RU" sz="1900" dirty="0" err="1">
                <a:ea typeface="+mn-lt"/>
                <a:cs typeface="+mn-lt"/>
              </a:rPr>
              <a:t>Paine’s</a:t>
            </a:r>
            <a:r>
              <a:rPr lang="ru-RU" sz="1900" dirty="0">
                <a:ea typeface="+mn-lt"/>
                <a:cs typeface="+mn-lt"/>
              </a:rPr>
              <a:t> “Common </a:t>
            </a:r>
            <a:r>
              <a:rPr lang="ru-RU" sz="1900" dirty="0" err="1">
                <a:ea typeface="+mn-lt"/>
                <a:cs typeface="+mn-lt"/>
              </a:rPr>
              <a:t>Sense</a:t>
            </a:r>
            <a:r>
              <a:rPr lang="ru-RU" sz="1900" dirty="0">
                <a:ea typeface="+mn-lt"/>
                <a:cs typeface="+mn-lt"/>
              </a:rPr>
              <a:t>,” </a:t>
            </a:r>
            <a:r>
              <a:rPr lang="ru-RU" sz="1900" dirty="0" err="1">
                <a:ea typeface="+mn-lt"/>
                <a:cs typeface="+mn-lt"/>
              </a:rPr>
              <a:t>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wrote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need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our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greatest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strength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unity</a:t>
            </a:r>
            <a:r>
              <a:rPr lang="ru-RU" sz="1900" dirty="0">
                <a:ea typeface="+mn-lt"/>
                <a:cs typeface="+mn-lt"/>
              </a:rPr>
              <a:t>. </a:t>
            </a:r>
            <a:r>
              <a:rPr lang="ru-RU" sz="1900" dirty="0" err="1">
                <a:ea typeface="+mn-lt"/>
                <a:cs typeface="+mn-lt"/>
              </a:rPr>
              <a:t>Right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now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political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polarization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think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unity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people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need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educate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toddlers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young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children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it’s</a:t>
            </a:r>
            <a:r>
              <a:rPr lang="ru-RU" sz="1900" dirty="0">
                <a:ea typeface="+mn-lt"/>
                <a:cs typeface="+mn-lt"/>
              </a:rPr>
              <a:t> OK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for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someone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different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beliefs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will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take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many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generations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become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united</a:t>
            </a:r>
            <a:r>
              <a:rPr lang="ru-RU" sz="1900" dirty="0">
                <a:ea typeface="+mn-lt"/>
                <a:cs typeface="+mn-lt"/>
              </a:rPr>
              <a:t>. </a:t>
            </a:r>
            <a:r>
              <a:rPr lang="ru-RU" sz="1900" dirty="0" err="1">
                <a:ea typeface="+mn-lt"/>
                <a:cs typeface="+mn-lt"/>
              </a:rPr>
              <a:t>Last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year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UPrep</a:t>
            </a:r>
            <a:r>
              <a:rPr lang="ru-RU" sz="1900" dirty="0">
                <a:ea typeface="+mn-lt"/>
                <a:cs typeface="+mn-lt"/>
              </a:rPr>
              <a:t> LEAD (</a:t>
            </a:r>
            <a:r>
              <a:rPr lang="ru-RU" sz="1900" dirty="0" err="1">
                <a:ea typeface="+mn-lt"/>
                <a:cs typeface="+mn-lt"/>
              </a:rPr>
              <a:t>Listen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Engage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Acknowledge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Discuss</a:t>
            </a:r>
            <a:r>
              <a:rPr lang="ru-RU" sz="1900" dirty="0">
                <a:ea typeface="+mn-lt"/>
                <a:cs typeface="+mn-lt"/>
              </a:rPr>
              <a:t>) </a:t>
            </a:r>
            <a:r>
              <a:rPr lang="ru-RU" sz="1900" dirty="0" err="1">
                <a:ea typeface="+mn-lt"/>
                <a:cs typeface="+mn-lt"/>
              </a:rPr>
              <a:t>program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talked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about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polarization</a:t>
            </a:r>
            <a:r>
              <a:rPr lang="ru-RU" sz="1900" dirty="0">
                <a:ea typeface="+mn-lt"/>
                <a:cs typeface="+mn-lt"/>
              </a:rPr>
              <a:t>; </a:t>
            </a:r>
            <a:r>
              <a:rPr lang="ru-RU" sz="1900" dirty="0" err="1">
                <a:ea typeface="+mn-lt"/>
                <a:cs typeface="+mn-lt"/>
              </a:rPr>
              <a:t>then</a:t>
            </a:r>
            <a:r>
              <a:rPr lang="ru-RU" sz="1900" dirty="0">
                <a:ea typeface="+mn-lt"/>
                <a:cs typeface="+mn-lt"/>
              </a:rPr>
              <a:t>, I </a:t>
            </a:r>
            <a:r>
              <a:rPr lang="ru-RU" sz="1900" dirty="0" err="1">
                <a:ea typeface="+mn-lt"/>
                <a:cs typeface="+mn-lt"/>
              </a:rPr>
              <a:t>didn’t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mind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polarized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because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all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such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different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morals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thought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why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would</a:t>
            </a:r>
            <a:r>
              <a:rPr lang="ru-RU" sz="1900" dirty="0">
                <a:ea typeface="+mn-lt"/>
                <a:cs typeface="+mn-lt"/>
              </a:rPr>
              <a:t> I </a:t>
            </a:r>
            <a:r>
              <a:rPr lang="ru-RU" sz="1900" dirty="0" err="1">
                <a:ea typeface="+mn-lt"/>
                <a:cs typeface="+mn-lt"/>
              </a:rPr>
              <a:t>want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associated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someone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who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thinks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differently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me</a:t>
            </a:r>
            <a:r>
              <a:rPr lang="ru-RU" sz="1900" dirty="0">
                <a:ea typeface="+mn-lt"/>
                <a:cs typeface="+mn-lt"/>
              </a:rPr>
              <a:t>? </a:t>
            </a:r>
            <a:r>
              <a:rPr lang="ru-RU" sz="1900" dirty="0" err="1">
                <a:ea typeface="+mn-lt"/>
                <a:cs typeface="+mn-lt"/>
              </a:rPr>
              <a:t>Now</a:t>
            </a:r>
            <a:r>
              <a:rPr lang="ru-RU" sz="1900" dirty="0">
                <a:ea typeface="+mn-lt"/>
                <a:cs typeface="+mn-lt"/>
              </a:rPr>
              <a:t> I </a:t>
            </a:r>
            <a:r>
              <a:rPr lang="ru-RU" sz="1900" dirty="0" err="1">
                <a:ea typeface="+mn-lt"/>
                <a:cs typeface="+mn-lt"/>
              </a:rPr>
              <a:t>know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can’t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achieve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anything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without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sense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comes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from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learning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from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others</a:t>
            </a:r>
            <a:r>
              <a:rPr lang="ru-RU" sz="1900" dirty="0">
                <a:ea typeface="+mn-lt"/>
                <a:cs typeface="+mn-lt"/>
              </a:rPr>
              <a:t>. We </a:t>
            </a:r>
            <a:r>
              <a:rPr lang="ru-RU" sz="1900" dirty="0" err="1">
                <a:ea typeface="+mn-lt"/>
                <a:cs typeface="+mn-lt"/>
              </a:rPr>
              <a:t>can’t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assume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our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way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thinking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correct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way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thinking</a:t>
            </a:r>
            <a:r>
              <a:rPr lang="ru-RU" sz="1900" dirty="0">
                <a:ea typeface="+mn-lt"/>
                <a:cs typeface="+mn-lt"/>
              </a:rPr>
              <a:t>. We </a:t>
            </a:r>
            <a:r>
              <a:rPr lang="ru-RU" sz="1900" dirty="0" err="1">
                <a:ea typeface="+mn-lt"/>
                <a:cs typeface="+mn-lt"/>
              </a:rPr>
              <a:t>can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friendships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people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different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morals</a:t>
            </a:r>
            <a:r>
              <a:rPr lang="ru-RU" sz="1900" dirty="0">
                <a:ea typeface="+mn-lt"/>
                <a:cs typeface="+mn-lt"/>
              </a:rPr>
              <a:t>. The </a:t>
            </a:r>
            <a:r>
              <a:rPr lang="ru-RU" sz="1900" dirty="0" err="1">
                <a:ea typeface="+mn-lt"/>
                <a:cs typeface="+mn-lt"/>
              </a:rPr>
              <a:t>reading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helped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see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.” –</a:t>
            </a:r>
            <a:r>
              <a:rPr lang="ru-RU" sz="1900" dirty="0" err="1">
                <a:ea typeface="+mn-lt"/>
                <a:cs typeface="+mn-lt"/>
              </a:rPr>
              <a:t>Olivia</a:t>
            </a:r>
            <a:r>
              <a:rPr lang="ru-RU" sz="1900" dirty="0">
                <a:ea typeface="+mn-lt"/>
                <a:cs typeface="+mn-lt"/>
              </a:rPr>
              <a:t> C.“I </a:t>
            </a:r>
            <a:r>
              <a:rPr lang="ru-RU" sz="1900" dirty="0" err="1">
                <a:ea typeface="+mn-lt"/>
                <a:cs typeface="+mn-lt"/>
              </a:rPr>
              <a:t>said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American </a:t>
            </a:r>
            <a:r>
              <a:rPr lang="ru-RU" sz="1900" dirty="0" err="1">
                <a:ea typeface="+mn-lt"/>
                <a:cs typeface="+mn-lt"/>
              </a:rPr>
              <a:t>character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pretty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ignorant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chose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ignore</a:t>
            </a:r>
            <a:r>
              <a:rPr lang="ru-RU" sz="1900" dirty="0">
                <a:ea typeface="+mn-lt"/>
                <a:cs typeface="+mn-lt"/>
              </a:rPr>
              <a:t> a </a:t>
            </a:r>
            <a:r>
              <a:rPr lang="ru-RU" sz="1900" dirty="0" err="1">
                <a:ea typeface="+mn-lt"/>
                <a:cs typeface="+mn-lt"/>
              </a:rPr>
              <a:t>lot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sad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stuff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order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create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chosen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isolate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ourselves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also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said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American </a:t>
            </a:r>
            <a:r>
              <a:rPr lang="ru-RU" sz="1900" dirty="0" err="1">
                <a:ea typeface="+mn-lt"/>
                <a:cs typeface="+mn-lt"/>
              </a:rPr>
              <a:t>character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pretty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determined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vocal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which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reflected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social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justice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movements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those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movements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affect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our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culture</a:t>
            </a:r>
            <a:r>
              <a:rPr lang="ru-RU" sz="1900" dirty="0">
                <a:ea typeface="+mn-lt"/>
                <a:cs typeface="+mn-lt"/>
              </a:rPr>
              <a:t>.  </a:t>
            </a:r>
            <a:r>
              <a:rPr lang="ru-RU" sz="1900" dirty="0" err="1">
                <a:ea typeface="+mn-lt"/>
                <a:cs typeface="+mn-lt"/>
              </a:rPr>
              <a:t>Before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this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unit</a:t>
            </a:r>
            <a:r>
              <a:rPr lang="ru-RU" sz="1900" dirty="0">
                <a:ea typeface="+mn-lt"/>
                <a:cs typeface="+mn-lt"/>
              </a:rPr>
              <a:t>, I </a:t>
            </a:r>
            <a:r>
              <a:rPr lang="ru-RU" sz="1900" dirty="0" err="1">
                <a:ea typeface="+mn-lt"/>
                <a:cs typeface="+mn-lt"/>
              </a:rPr>
              <a:t>didn’t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realize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much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covers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up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did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especially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when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comes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treated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Native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Americans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also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didn’t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realize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what</a:t>
            </a:r>
            <a:r>
              <a:rPr lang="ru-RU" sz="1900" dirty="0">
                <a:ea typeface="+mn-lt"/>
                <a:cs typeface="+mn-lt"/>
              </a:rPr>
              <a:t> a </a:t>
            </a:r>
            <a:r>
              <a:rPr lang="ru-RU" sz="1900" dirty="0" err="1">
                <a:ea typeface="+mn-lt"/>
                <a:cs typeface="+mn-lt"/>
              </a:rPr>
              <a:t>complicated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relationship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Britain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couldn’t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decide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if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should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have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broken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ties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with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Britain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because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both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helped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terrible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us</a:t>
            </a:r>
            <a:r>
              <a:rPr lang="ru-RU" sz="1900" dirty="0">
                <a:ea typeface="+mn-lt"/>
                <a:cs typeface="+mn-lt"/>
              </a:rPr>
              <a:t>. The “</a:t>
            </a:r>
            <a:r>
              <a:rPr lang="ru-RU" sz="1900" dirty="0" err="1">
                <a:ea typeface="+mn-lt"/>
                <a:cs typeface="+mn-lt"/>
              </a:rPr>
              <a:t>Declaration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Independence</a:t>
            </a:r>
            <a:r>
              <a:rPr lang="ru-RU" sz="1900" dirty="0">
                <a:ea typeface="+mn-lt"/>
                <a:cs typeface="+mn-lt"/>
              </a:rPr>
              <a:t>” </a:t>
            </a:r>
            <a:r>
              <a:rPr lang="ru-RU" sz="1900" dirty="0" err="1">
                <a:ea typeface="+mn-lt"/>
                <a:cs typeface="+mn-lt"/>
              </a:rPr>
              <a:t>freed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and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“</a:t>
            </a:r>
            <a:r>
              <a:rPr lang="ru-RU" sz="1900" dirty="0" err="1">
                <a:ea typeface="+mn-lt"/>
                <a:cs typeface="+mn-lt"/>
              </a:rPr>
              <a:t>Declaration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Sentiments</a:t>
            </a:r>
            <a:r>
              <a:rPr lang="ru-RU" sz="1900" dirty="0">
                <a:ea typeface="+mn-lt"/>
                <a:cs typeface="+mn-lt"/>
              </a:rPr>
              <a:t>” </a:t>
            </a:r>
            <a:r>
              <a:rPr lang="ru-RU" sz="1900" dirty="0" err="1">
                <a:ea typeface="+mn-lt"/>
                <a:cs typeface="+mn-lt"/>
              </a:rPr>
              <a:t>advocated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for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women’s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rights</a:t>
            </a:r>
            <a:r>
              <a:rPr lang="ru-RU" sz="1900" dirty="0">
                <a:ea typeface="+mn-lt"/>
                <a:cs typeface="+mn-lt"/>
              </a:rPr>
              <a:t>—</a:t>
            </a:r>
            <a:r>
              <a:rPr lang="ru-RU" sz="1900" dirty="0" err="1">
                <a:ea typeface="+mn-lt"/>
                <a:cs typeface="+mn-lt"/>
              </a:rPr>
              <a:t>that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was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really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powerful</a:t>
            </a:r>
            <a:r>
              <a:rPr lang="ru-RU" sz="1900" dirty="0">
                <a:ea typeface="+mn-lt"/>
                <a:cs typeface="+mn-lt"/>
              </a:rPr>
              <a:t>. I </a:t>
            </a:r>
            <a:r>
              <a:rPr lang="ru-RU" sz="1900" dirty="0" err="1">
                <a:ea typeface="+mn-lt"/>
                <a:cs typeface="+mn-lt"/>
              </a:rPr>
              <a:t>think</a:t>
            </a:r>
            <a:r>
              <a:rPr lang="ru-RU" sz="1900" dirty="0">
                <a:ea typeface="+mn-lt"/>
                <a:cs typeface="+mn-lt"/>
              </a:rPr>
              <a:t> America </a:t>
            </a:r>
            <a:r>
              <a:rPr lang="ru-RU" sz="1900" dirty="0" err="1">
                <a:ea typeface="+mn-lt"/>
                <a:cs typeface="+mn-lt"/>
              </a:rPr>
              <a:t>has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face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the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facts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of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how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treat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people</a:t>
            </a:r>
            <a:r>
              <a:rPr lang="ru-RU" sz="1900" dirty="0">
                <a:ea typeface="+mn-lt"/>
                <a:cs typeface="+mn-lt"/>
              </a:rPr>
              <a:t>. </a:t>
            </a:r>
            <a:r>
              <a:rPr lang="ru-RU" sz="1900" dirty="0" err="1">
                <a:ea typeface="+mn-lt"/>
                <a:cs typeface="+mn-lt"/>
              </a:rPr>
              <a:t>Although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it’s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more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work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face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it</a:t>
            </a:r>
            <a:r>
              <a:rPr lang="ru-RU" sz="1900" dirty="0">
                <a:ea typeface="+mn-lt"/>
                <a:cs typeface="+mn-lt"/>
              </a:rPr>
              <a:t>, </a:t>
            </a:r>
            <a:r>
              <a:rPr lang="ru-RU" sz="1900" dirty="0" err="1">
                <a:ea typeface="+mn-lt"/>
                <a:cs typeface="+mn-lt"/>
              </a:rPr>
              <a:t>it’s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so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destructive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to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pretend</a:t>
            </a:r>
            <a:r>
              <a:rPr lang="ru-RU" sz="1900" dirty="0">
                <a:ea typeface="+mn-lt"/>
                <a:cs typeface="+mn-lt"/>
              </a:rPr>
              <a:t> </a:t>
            </a:r>
            <a:r>
              <a:rPr lang="ru-RU" sz="1900" dirty="0" err="1">
                <a:ea typeface="+mn-lt"/>
                <a:cs typeface="+mn-lt"/>
              </a:rPr>
              <a:t>otherwise</a:t>
            </a:r>
            <a:r>
              <a:rPr lang="ru-RU" sz="1900" dirty="0">
                <a:ea typeface="+mn-lt"/>
                <a:cs typeface="+mn-lt"/>
              </a:rPr>
              <a:t>.” –</a:t>
            </a:r>
            <a:r>
              <a:rPr lang="ru-RU" sz="1900" dirty="0" err="1">
                <a:ea typeface="+mn-lt"/>
                <a:cs typeface="+mn-lt"/>
              </a:rPr>
              <a:t>Nalin</a:t>
            </a:r>
            <a:r>
              <a:rPr lang="ru-RU" sz="1900" dirty="0">
                <a:ea typeface="+mn-lt"/>
                <a:cs typeface="+mn-lt"/>
              </a:rPr>
              <a:t> T.</a:t>
            </a:r>
            <a:endParaRPr lang="ru-RU" sz="1900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47456767"/>
      </p:ext>
    </p:extLst>
  </p:cSld>
  <p:clrMapOvr>
    <a:masterClrMapping/>
  </p:clrMapOvr>
</p:sld>
</file>

<file path=ppt/theme/theme1.xml><?xml version="1.0" encoding="utf-8"?>
<a:theme xmlns:a="http://schemas.openxmlformats.org/drawingml/2006/main" name="Грань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</TotalTime>
  <Words>1</Words>
  <Application>Microsoft Office PowerPoint</Application>
  <PresentationFormat>Широкоэкранный</PresentationFormat>
  <Paragraphs>1</Paragraphs>
  <Slides>12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Грань</vt:lpstr>
      <vt:lpstr>Практичне заняття 6(2 год.) Topic «Future Continuous.» Grammar revision </vt:lpstr>
      <vt:lpstr>Презентация PowerPoint</vt:lpstr>
      <vt:lpstr>Хід заняття (Procedure) ⦁      Read and translate the theory. Will be doing and will have done </vt:lpstr>
      <vt:lpstr>Презентация PowerPoint</vt:lpstr>
      <vt:lpstr>Презентация PowerPoint</vt:lpstr>
      <vt:lpstr>Презентация PowerPoint</vt:lpstr>
      <vt:lpstr>⦁  Read the text and translate into Ukrainian in the written form. ⦁    Learn the new words and word combinations. ⦁    Make summery of the text in English. ⦁    Make some questions on the text.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 </dc:creator>
  <cp:revision>74</cp:revision>
  <dcterms:created xsi:type="dcterms:W3CDTF">2014-09-12T02:18:09Z</dcterms:created>
  <dcterms:modified xsi:type="dcterms:W3CDTF">2024-08-20T17:06:27Z</dcterms:modified>
</cp:coreProperties>
</file>

<file path=docProps/thumbnail.jpeg>
</file>