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66" r:id="rId3"/>
    <p:sldId id="257" r:id="rId4"/>
    <p:sldId id="258" r:id="rId5"/>
    <p:sldId id="259" r:id="rId6"/>
    <p:sldId id="264" r:id="rId7"/>
    <p:sldId id="260" r:id="rId8"/>
    <p:sldId id="261" r:id="rId9"/>
    <p:sldId id="262" r:id="rId10"/>
    <p:sldId id="263" r:id="rId11"/>
    <p:sldId id="265" r:id="rId12"/>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934" autoAdjust="0"/>
    <p:restoredTop sz="94660"/>
  </p:normalViewPr>
  <p:slideViewPr>
    <p:cSldViewPr>
      <p:cViewPr varScale="1">
        <p:scale>
          <a:sx n="99" d="100"/>
          <a:sy n="99" d="100"/>
        </p:scale>
        <p:origin x="-312"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media/image1.jpeg>
</file>

<file path=ppt/media/image2.png>
</file>

<file path=ppt/media/image3.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23" name="Прямоугольник 22"/>
          <p:cNvSpPr/>
          <p:nvPr/>
        </p:nvSpPr>
        <p:spPr>
          <a:xfrm flipV="1">
            <a:off x="5410182" y="3810000"/>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4" name="Прямоугольник 23"/>
          <p:cNvSpPr/>
          <p:nvPr/>
        </p:nvSpPr>
        <p:spPr>
          <a:xfrm flipV="1">
            <a:off x="5410200" y="3897010"/>
            <a:ext cx="3733801" cy="192024"/>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5" name="Прямоугольник 24"/>
          <p:cNvSpPr/>
          <p:nvPr/>
        </p:nvSpPr>
        <p:spPr>
          <a:xfrm flipV="1">
            <a:off x="5410200" y="4115167"/>
            <a:ext cx="3733801"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6" name="Прямоугольник 25"/>
          <p:cNvSpPr/>
          <p:nvPr/>
        </p:nvSpPr>
        <p:spPr>
          <a:xfrm flipV="1">
            <a:off x="5410200" y="4164403"/>
            <a:ext cx="1965960" cy="18288"/>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Прямоугольник 26"/>
          <p:cNvSpPr/>
          <p:nvPr/>
        </p:nvSpPr>
        <p:spPr>
          <a:xfrm flipV="1">
            <a:off x="5410200" y="4199572"/>
            <a:ext cx="1965960"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0" name="Скругленный прямоугольник 29"/>
          <p:cNvSpPr/>
          <p:nvPr/>
        </p:nvSpPr>
        <p:spPr bwMode="white">
          <a:xfrm>
            <a:off x="5410200" y="3962400"/>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1" name="Скругленный прямоугольник 30"/>
          <p:cNvSpPr/>
          <p:nvPr/>
        </p:nvSpPr>
        <p:spPr bwMode="white">
          <a:xfrm>
            <a:off x="7376507" y="406098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Прямоугольник 6"/>
          <p:cNvSpPr/>
          <p:nvPr/>
        </p:nvSpPr>
        <p:spPr>
          <a:xfrm>
            <a:off x="1" y="3649662"/>
            <a:ext cx="9144000" cy="244170"/>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Прямоугольник 9"/>
          <p:cNvSpPr/>
          <p:nvPr/>
        </p:nvSpPr>
        <p:spPr>
          <a:xfrm>
            <a:off x="0" y="3675527"/>
            <a:ext cx="9144001" cy="14067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Прямоугольник 10"/>
          <p:cNvSpPr/>
          <p:nvPr/>
        </p:nvSpPr>
        <p:spPr>
          <a:xfrm flipV="1">
            <a:off x="6414051" y="3643090"/>
            <a:ext cx="2729950" cy="248432"/>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Прямоугольник 18"/>
          <p:cNvSpPr/>
          <p:nvPr/>
        </p:nvSpPr>
        <p:spPr>
          <a:xfrm>
            <a:off x="0" y="0"/>
            <a:ext cx="9144000" cy="370170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Заголовок 7"/>
          <p:cNvSpPr>
            <a:spLocks noGrp="1"/>
          </p:cNvSpPr>
          <p:nvPr>
            <p:ph type="ctrTitle"/>
          </p:nvPr>
        </p:nvSpPr>
        <p:spPr>
          <a:xfrm>
            <a:off x="457200" y="2401887"/>
            <a:ext cx="8458200" cy="1470025"/>
          </a:xfrm>
        </p:spPr>
        <p:txBody>
          <a:bodyPr anchor="b"/>
          <a:lstStyle>
            <a:lvl1pPr>
              <a:defRPr sz="4400">
                <a:solidFill>
                  <a:schemeClr val="bg1"/>
                </a:solidFill>
              </a:defRPr>
            </a:lvl1pPr>
          </a:lstStyle>
          <a:p>
            <a:r>
              <a:rPr kumimoji="0" lang="ru-RU" smtClean="0"/>
              <a:t>Образец заголовка</a:t>
            </a:r>
            <a:endParaRPr kumimoji="0" lang="en-US"/>
          </a:p>
        </p:txBody>
      </p:sp>
      <p:sp>
        <p:nvSpPr>
          <p:cNvPr id="9" name="Подзаголовок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ru-RU" smtClean="0"/>
              <a:t>Образец подзаголовка</a:t>
            </a:r>
            <a:endParaRPr kumimoji="0" lang="en-US"/>
          </a:p>
        </p:txBody>
      </p:sp>
      <p:sp>
        <p:nvSpPr>
          <p:cNvPr id="28" name="Дата 27"/>
          <p:cNvSpPr>
            <a:spLocks noGrp="1"/>
          </p:cNvSpPr>
          <p:nvPr>
            <p:ph type="dt" sz="half" idx="10"/>
          </p:nvPr>
        </p:nvSpPr>
        <p:spPr>
          <a:xfrm>
            <a:off x="6705600" y="4206240"/>
            <a:ext cx="960120" cy="457200"/>
          </a:xfrm>
        </p:spPr>
        <p:txBody>
          <a:bodyPr/>
          <a:lstStyle/>
          <a:p>
            <a:fld id="{5B106E36-FD25-4E2D-B0AA-010F637433A0}" type="datetimeFigureOut">
              <a:rPr lang="ru-RU" smtClean="0"/>
              <a:pPr/>
              <a:t>26.08.2024</a:t>
            </a:fld>
            <a:endParaRPr lang="ru-RU"/>
          </a:p>
        </p:txBody>
      </p:sp>
      <p:sp>
        <p:nvSpPr>
          <p:cNvPr id="17" name="Нижний колонтитул 16"/>
          <p:cNvSpPr>
            <a:spLocks noGrp="1"/>
          </p:cNvSpPr>
          <p:nvPr>
            <p:ph type="ftr" sz="quarter" idx="11"/>
          </p:nvPr>
        </p:nvSpPr>
        <p:spPr>
          <a:xfrm>
            <a:off x="5410200" y="4205288"/>
            <a:ext cx="1295400" cy="457200"/>
          </a:xfrm>
        </p:spPr>
        <p:txBody>
          <a:bodyPr/>
          <a:lstStyle/>
          <a:p>
            <a:endParaRPr lang="ru-RU"/>
          </a:p>
        </p:txBody>
      </p:sp>
      <p:sp>
        <p:nvSpPr>
          <p:cNvPr id="29" name="Номер слайда 28"/>
          <p:cNvSpPr>
            <a:spLocks noGrp="1"/>
          </p:cNvSpPr>
          <p:nvPr>
            <p:ph type="sldNum" sz="quarter" idx="12"/>
          </p:nvPr>
        </p:nvSpPr>
        <p:spPr>
          <a:xfrm>
            <a:off x="8320088" y="1136"/>
            <a:ext cx="747712" cy="365760"/>
          </a:xfrm>
        </p:spPr>
        <p:txBody>
          <a:bodyPr/>
          <a:lstStyle>
            <a:lvl1pPr algn="r">
              <a:defRPr sz="1800">
                <a:solidFill>
                  <a:schemeClr val="bg1"/>
                </a:solidFill>
              </a:defRPr>
            </a:lvl1pPr>
          </a:lstStyle>
          <a:p>
            <a:fld id="{725C68B6-61C2-468F-89AB-4B9F7531AA68}" type="slidenum">
              <a:rPr lang="ru-RU" smtClean="0"/>
              <a:pPr/>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26.08.2024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781800" y="1143000"/>
            <a:ext cx="1905000" cy="5486400"/>
          </a:xfrm>
        </p:spPr>
        <p:txBody>
          <a:bodyPr vert="eaVer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1143000"/>
            <a:ext cx="6248400" cy="5486400"/>
          </a:xfrm>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26.08.2024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Содержимое 2"/>
          <p:cNvSpPr>
            <a:spLocks noGrp="1"/>
          </p:cNvSpPr>
          <p:nvPr>
            <p:ph idx="1"/>
          </p:nvPr>
        </p:nvSpPr>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5B106E36-FD25-4E2D-B0AA-010F637433A0}" type="datetimeFigureOut">
              <a:rPr lang="ru-RU" smtClean="0"/>
              <a:pPr/>
              <a:t>26.08.2024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kumimoji="0" lang="ru-RU" smtClean="0"/>
              <a:t>Образец заголовка</a:t>
            </a:r>
            <a:endParaRPr kumimoji="0" lang="en-US"/>
          </a:p>
        </p:txBody>
      </p:sp>
      <p:sp>
        <p:nvSpPr>
          <p:cNvPr id="3" name="Текст 2"/>
          <p:cNvSpPr>
            <a:spLocks noGrp="1"/>
          </p:cNvSpPr>
          <p:nvPr>
            <p:ph type="body" idx="1"/>
          </p:nvPr>
        </p:nvSpPr>
        <p:spPr>
          <a:xfrm>
            <a:off x="722313" y="3367088"/>
            <a:ext cx="7772400" cy="1509712"/>
          </a:xfrm>
        </p:spPr>
        <p:txBody>
          <a:bodyPr anchor="t"/>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ru-RU" smtClean="0"/>
              <a:t>Образец текста</a:t>
            </a:r>
          </a:p>
        </p:txBody>
      </p:sp>
      <p:sp>
        <p:nvSpPr>
          <p:cNvPr id="4" name="Дата 3"/>
          <p:cNvSpPr>
            <a:spLocks noGrp="1"/>
          </p:cNvSpPr>
          <p:nvPr>
            <p:ph type="dt" sz="half" idx="10"/>
          </p:nvPr>
        </p:nvSpPr>
        <p:spPr/>
        <p:txBody>
          <a:bodyPr/>
          <a:lstStyle/>
          <a:p>
            <a:fld id="{5B106E36-FD25-4E2D-B0AA-010F637433A0}" type="datetimeFigureOut">
              <a:rPr lang="ru-RU" smtClean="0"/>
              <a:pPr/>
              <a:t>26.08.2024</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Содержимое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Содержимое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5B106E36-FD25-4E2D-B0AA-010F637433A0}" type="datetimeFigureOut">
              <a:rPr lang="ru-RU" smtClean="0"/>
              <a:pPr/>
              <a:t>26.08.2024</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381000" y="1143000"/>
            <a:ext cx="8382000" cy="1069848"/>
          </a:xfrm>
        </p:spPr>
        <p:txBody>
          <a:bodyPr anchor="ctr"/>
          <a:lstStyle>
            <a:lvl1pPr>
              <a:defRPr sz="4000" b="0" i="0" cap="none" baseline="0"/>
            </a:lvl1pPr>
          </a:lstStyle>
          <a:p>
            <a:r>
              <a:rPr kumimoji="0" lang="ru-RU" smtClean="0"/>
              <a:t>Образец заголовка</a:t>
            </a:r>
            <a:endParaRPr kumimoji="0" lang="en-US"/>
          </a:p>
        </p:txBody>
      </p:sp>
      <p:sp>
        <p:nvSpPr>
          <p:cNvPr id="3" name="Текст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5" name="Содержимое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6" name="Содержимое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26" name="Дата 25"/>
          <p:cNvSpPr>
            <a:spLocks noGrp="1"/>
          </p:cNvSpPr>
          <p:nvPr>
            <p:ph type="dt" sz="half" idx="10"/>
          </p:nvPr>
        </p:nvSpPr>
        <p:spPr/>
        <p:txBody>
          <a:bodyPr rtlCol="0"/>
          <a:lstStyle/>
          <a:p>
            <a:fld id="{5B106E36-FD25-4E2D-B0AA-010F637433A0}" type="datetimeFigureOut">
              <a:rPr lang="ru-RU" smtClean="0"/>
              <a:pPr/>
              <a:t>26.08.2024</a:t>
            </a:fld>
            <a:endParaRPr lang="ru-RU"/>
          </a:p>
        </p:txBody>
      </p:sp>
      <p:sp>
        <p:nvSpPr>
          <p:cNvPr id="27" name="Номер слайда 26"/>
          <p:cNvSpPr>
            <a:spLocks noGrp="1"/>
          </p:cNvSpPr>
          <p:nvPr>
            <p:ph type="sldNum" sz="quarter" idx="11"/>
          </p:nvPr>
        </p:nvSpPr>
        <p:spPr/>
        <p:txBody>
          <a:bodyPr rtlCol="0"/>
          <a:lstStyle/>
          <a:p>
            <a:fld id="{725C68B6-61C2-468F-89AB-4B9F7531AA68}" type="slidenum">
              <a:rPr lang="ru-RU" smtClean="0"/>
              <a:pPr/>
              <a:t>‹#›</a:t>
            </a:fld>
            <a:endParaRPr lang="ru-RU"/>
          </a:p>
        </p:txBody>
      </p:sp>
      <p:sp>
        <p:nvSpPr>
          <p:cNvPr id="28" name="Нижний колонтитул 27"/>
          <p:cNvSpPr>
            <a:spLocks noGrp="1"/>
          </p:cNvSpPr>
          <p:nvPr>
            <p:ph type="ftr" sz="quarter" idx="12"/>
          </p:nvPr>
        </p:nvSpPr>
        <p:spPr/>
        <p:txBody>
          <a:bodyPr rtlCol="0"/>
          <a:lstStyle/>
          <a:p>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1143000"/>
            <a:ext cx="8229600" cy="1069848"/>
          </a:xfrm>
        </p:spPr>
        <p:txBody>
          <a:bodyPr anchor="ctr"/>
          <a:lstStyle>
            <a:lvl1pPr>
              <a:defRPr sz="4000">
                <a:solidFill>
                  <a:schemeClr val="tx2"/>
                </a:solidFill>
              </a:defRPr>
            </a:lvl1pPr>
          </a:lstStyle>
          <a:p>
            <a:r>
              <a:rPr kumimoji="0" lang="ru-RU" smtClean="0"/>
              <a:t>Образец заголовка</a:t>
            </a:r>
            <a:endParaRPr kumimoji="0" lang="en-US"/>
          </a:p>
        </p:txBody>
      </p:sp>
      <p:sp>
        <p:nvSpPr>
          <p:cNvPr id="3" name="Дата 2"/>
          <p:cNvSpPr>
            <a:spLocks noGrp="1"/>
          </p:cNvSpPr>
          <p:nvPr>
            <p:ph type="dt" sz="half" idx="10"/>
          </p:nvPr>
        </p:nvSpPr>
        <p:spPr>
          <a:xfrm>
            <a:off x="6583680" y="612648"/>
            <a:ext cx="957264" cy="457200"/>
          </a:xfrm>
        </p:spPr>
        <p:txBody>
          <a:bodyPr/>
          <a:lstStyle/>
          <a:p>
            <a:fld id="{5B106E36-FD25-4E2D-B0AA-010F637433A0}" type="datetimeFigureOut">
              <a:rPr lang="ru-RU" smtClean="0"/>
              <a:pPr/>
              <a:t>26.08.2024</a:t>
            </a:fld>
            <a:endParaRPr lang="ru-RU"/>
          </a:p>
        </p:txBody>
      </p:sp>
      <p:sp>
        <p:nvSpPr>
          <p:cNvPr id="4" name="Нижний колонтитул 3"/>
          <p:cNvSpPr>
            <a:spLocks noGrp="1"/>
          </p:cNvSpPr>
          <p:nvPr>
            <p:ph type="ftr" sz="quarter" idx="11"/>
          </p:nvPr>
        </p:nvSpPr>
        <p:spPr>
          <a:xfrm>
            <a:off x="5257800" y="612648"/>
            <a:ext cx="1325880" cy="457200"/>
          </a:xfrm>
        </p:spPr>
        <p:txBody>
          <a:bodyPr/>
          <a:lstStyle/>
          <a:p>
            <a:endParaRPr lang="ru-RU"/>
          </a:p>
        </p:txBody>
      </p:sp>
      <p:sp>
        <p:nvSpPr>
          <p:cNvPr id="5" name="Номер слайда 4"/>
          <p:cNvSpPr>
            <a:spLocks noGrp="1"/>
          </p:cNvSpPr>
          <p:nvPr>
            <p:ph type="sldNum" sz="quarter" idx="12"/>
          </p:nvPr>
        </p:nvSpPr>
        <p:spPr>
          <a:xfrm>
            <a:off x="8174736" y="2272"/>
            <a:ext cx="762000" cy="365760"/>
          </a:xfrm>
        </p:spPr>
        <p:txBody>
          <a:bodyPr/>
          <a:lstStyle/>
          <a:p>
            <a:fld id="{725C68B6-61C2-468F-89AB-4B9F7531AA68}"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5B106E36-FD25-4E2D-B0AA-010F637433A0}" type="datetimeFigureOut">
              <a:rPr lang="ru-RU" smtClean="0"/>
              <a:pPr/>
              <a:t>26.08.2024</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353496" y="1101970"/>
            <a:ext cx="3383280" cy="877824"/>
          </a:xfrm>
        </p:spPr>
        <p:txBody>
          <a:bodyPr anchor="b"/>
          <a:lstStyle>
            <a:lvl1pPr algn="l">
              <a:buNone/>
              <a:defRPr sz="1800" b="1"/>
            </a:lvl1pPr>
          </a:lstStyle>
          <a:p>
            <a:r>
              <a:rPr kumimoji="0" lang="ru-RU" smtClean="0"/>
              <a:t>Образец заголовка</a:t>
            </a:r>
            <a:endParaRPr kumimoji="0" lang="en-US"/>
          </a:p>
        </p:txBody>
      </p:sp>
      <p:sp>
        <p:nvSpPr>
          <p:cNvPr id="3" name="Текст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ru-RU" smtClean="0"/>
              <a:t>Образец текста</a:t>
            </a:r>
          </a:p>
        </p:txBody>
      </p:sp>
      <p:sp>
        <p:nvSpPr>
          <p:cNvPr id="4" name="Содержимое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5B106E36-FD25-4E2D-B0AA-010F637433A0}" type="datetimeFigureOut">
              <a:rPr lang="ru-RU" smtClean="0"/>
              <a:pPr/>
              <a:t>26.08.2024</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kumimoji="0" lang="ru-RU" smtClean="0"/>
              <a:t>Образец заголовка</a:t>
            </a:r>
            <a:endParaRPr kumimoji="0" lang="en-US"/>
          </a:p>
        </p:txBody>
      </p:sp>
      <p:sp>
        <p:nvSpPr>
          <p:cNvPr id="3" name="Рисунок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lstStyle>
            <a:lvl1pPr marL="0" indent="0">
              <a:buNone/>
              <a:defRPr sz="3200"/>
            </a:lvl1pPr>
          </a:lstStyle>
          <a:p>
            <a:r>
              <a:rPr kumimoji="0" lang="ru-RU" smtClean="0"/>
              <a:t>Вставка рисунка</a:t>
            </a:r>
            <a:endParaRPr kumimoji="0" lang="en-US" dirty="0"/>
          </a:p>
        </p:txBody>
      </p:sp>
      <p:sp>
        <p:nvSpPr>
          <p:cNvPr id="4" name="Текст 3"/>
          <p:cNvSpPr>
            <a:spLocks noGrp="1"/>
          </p:cNvSpPr>
          <p:nvPr>
            <p:ph type="body" sz="half" idx="2"/>
          </p:nvPr>
        </p:nvSpPr>
        <p:spPr>
          <a:xfrm>
            <a:off x="6088443" y="3274308"/>
            <a:ext cx="2590800" cy="2516489"/>
          </a:xfrm>
        </p:spPr>
        <p:txBody>
          <a:bodyPr lIns="0" tIns="0" rIns="45720" anchor="t"/>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26.08.2024</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8" name="Прямоугольник 27"/>
          <p:cNvSpPr/>
          <p:nvPr/>
        </p:nvSpPr>
        <p:spPr>
          <a:xfrm>
            <a:off x="1" y="366818"/>
            <a:ext cx="9144000" cy="8440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Прямоугольник 28"/>
          <p:cNvSpPr/>
          <p:nvPr/>
        </p:nvSpPr>
        <p:spPr>
          <a:xfrm>
            <a:off x="0" y="-1"/>
            <a:ext cx="9144000" cy="310663"/>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0" name="Прямоугольник 29"/>
          <p:cNvSpPr/>
          <p:nvPr/>
        </p:nvSpPr>
        <p:spPr>
          <a:xfrm>
            <a:off x="0" y="308276"/>
            <a:ext cx="9144001" cy="91441"/>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1" name="Прямоугольник 30"/>
          <p:cNvSpPr/>
          <p:nvPr/>
        </p:nvSpPr>
        <p:spPr>
          <a:xfrm flipV="1">
            <a:off x="5410182" y="360246"/>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Прямоугольник 31"/>
          <p:cNvSpPr/>
          <p:nvPr/>
        </p:nvSpPr>
        <p:spPr>
          <a:xfrm flipV="1">
            <a:off x="5410200" y="440112"/>
            <a:ext cx="3733801" cy="18003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3" name="Скругленный прямоугольник 32"/>
          <p:cNvSpPr/>
          <p:nvPr/>
        </p:nvSpPr>
        <p:spPr bwMode="white">
          <a:xfrm>
            <a:off x="5407339" y="497504"/>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4" name="Скругленный прямоугольник 33"/>
          <p:cNvSpPr/>
          <p:nvPr/>
        </p:nvSpPr>
        <p:spPr bwMode="white">
          <a:xfrm>
            <a:off x="7373646" y="58894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5" name="Прямоугольник 34"/>
          <p:cNvSpPr/>
          <p:nvPr/>
        </p:nvSpPr>
        <p:spPr bwMode="invGray">
          <a:xfrm>
            <a:off x="9084966" y="-2001"/>
            <a:ext cx="57626"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6" name="Прямоугольник 35"/>
          <p:cNvSpPr/>
          <p:nvPr/>
        </p:nvSpPr>
        <p:spPr bwMode="invGray">
          <a:xfrm>
            <a:off x="9044481" y="-2001"/>
            <a:ext cx="27432"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7" name="Прямоугольник 36"/>
          <p:cNvSpPr/>
          <p:nvPr/>
        </p:nvSpPr>
        <p:spPr bwMode="invGray">
          <a:xfrm>
            <a:off x="9025428" y="-2001"/>
            <a:ext cx="9144" cy="621792"/>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8" name="Прямоугольник 37"/>
          <p:cNvSpPr/>
          <p:nvPr/>
        </p:nvSpPr>
        <p:spPr bwMode="invGray">
          <a:xfrm>
            <a:off x="8975423" y="-2001"/>
            <a:ext cx="27432" cy="621792"/>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9" name="Прямоугольник 38"/>
          <p:cNvSpPr/>
          <p:nvPr/>
        </p:nvSpPr>
        <p:spPr bwMode="invGray">
          <a:xfrm>
            <a:off x="8915677" y="380"/>
            <a:ext cx="54864" cy="585216"/>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0" name="Прямоугольник 39"/>
          <p:cNvSpPr/>
          <p:nvPr/>
        </p:nvSpPr>
        <p:spPr bwMode="invGray">
          <a:xfrm>
            <a:off x="8873475" y="380"/>
            <a:ext cx="9144" cy="585216"/>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Заголовок 21"/>
          <p:cNvSpPr>
            <a:spLocks noGrp="1"/>
          </p:cNvSpPr>
          <p:nvPr>
            <p:ph type="title"/>
          </p:nvPr>
        </p:nvSpPr>
        <p:spPr>
          <a:xfrm>
            <a:off x="457200" y="1143000"/>
            <a:ext cx="8229600" cy="1066800"/>
          </a:xfrm>
          <a:prstGeom prst="rect">
            <a:avLst/>
          </a:prstGeom>
        </p:spPr>
        <p:txBody>
          <a:bodyPr vert="horz" anchor="ctr">
            <a:normAutofit/>
          </a:bodyPr>
          <a:lstStyle/>
          <a:p>
            <a:r>
              <a:rPr kumimoji="0" lang="ru-RU" smtClean="0"/>
              <a:t>Образец заголовка</a:t>
            </a:r>
            <a:endParaRPr kumimoji="0" lang="en-US"/>
          </a:p>
        </p:txBody>
      </p:sp>
      <p:sp>
        <p:nvSpPr>
          <p:cNvPr id="13" name="Текст 12"/>
          <p:cNvSpPr>
            <a:spLocks noGrp="1"/>
          </p:cNvSpPr>
          <p:nvPr>
            <p:ph type="body" idx="1"/>
          </p:nvPr>
        </p:nvSpPr>
        <p:spPr>
          <a:xfrm>
            <a:off x="457200" y="2249424"/>
            <a:ext cx="8229600" cy="4325112"/>
          </a:xfrm>
          <a:prstGeom prst="rect">
            <a:avLst/>
          </a:prstGeom>
        </p:spPr>
        <p:txBody>
          <a:bodyPr vert="horz">
            <a:normAutofit/>
          </a:bodyPr>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14" name="Дата 13"/>
          <p:cNvSpPr>
            <a:spLocks noGrp="1"/>
          </p:cNvSpPr>
          <p:nvPr>
            <p:ph type="dt" sz="half" idx="2"/>
          </p:nvPr>
        </p:nvSpPr>
        <p:spPr>
          <a:xfrm>
            <a:off x="6586536" y="612648"/>
            <a:ext cx="957264" cy="457200"/>
          </a:xfrm>
          <a:prstGeom prst="rect">
            <a:avLst/>
          </a:prstGeom>
        </p:spPr>
        <p:txBody>
          <a:bodyPr vert="horz"/>
          <a:lstStyle>
            <a:lvl1pPr algn="l" eaLnBrk="1" latinLnBrk="0" hangingPunct="1">
              <a:defRPr kumimoji="0" sz="800">
                <a:solidFill>
                  <a:schemeClr val="accent2"/>
                </a:solidFill>
              </a:defRPr>
            </a:lvl1pPr>
          </a:lstStyle>
          <a:p>
            <a:fld id="{5B106E36-FD25-4E2D-B0AA-010F637433A0}" type="datetimeFigureOut">
              <a:rPr lang="ru-RU" smtClean="0"/>
              <a:pPr/>
              <a:t>26.08.2024</a:t>
            </a:fld>
            <a:endParaRPr lang="ru-RU"/>
          </a:p>
        </p:txBody>
      </p:sp>
      <p:sp>
        <p:nvSpPr>
          <p:cNvPr id="3" name="Нижний колонтитул 2"/>
          <p:cNvSpPr>
            <a:spLocks noGrp="1"/>
          </p:cNvSpPr>
          <p:nvPr>
            <p:ph type="ftr" sz="quarter" idx="3"/>
          </p:nvPr>
        </p:nvSpPr>
        <p:spPr>
          <a:xfrm>
            <a:off x="5257800" y="612648"/>
            <a:ext cx="1325880" cy="457200"/>
          </a:xfrm>
          <a:prstGeom prst="rect">
            <a:avLst/>
          </a:prstGeom>
        </p:spPr>
        <p:txBody>
          <a:bodyPr vert="horz"/>
          <a:lstStyle>
            <a:lvl1pPr algn="r" eaLnBrk="1" latinLnBrk="0" hangingPunct="1">
              <a:defRPr kumimoji="0" sz="800">
                <a:solidFill>
                  <a:schemeClr val="accent2"/>
                </a:solidFill>
              </a:defRPr>
            </a:lvl1pPr>
          </a:lstStyle>
          <a:p>
            <a:endParaRPr lang="ru-RU"/>
          </a:p>
        </p:txBody>
      </p:sp>
      <p:sp>
        <p:nvSpPr>
          <p:cNvPr id="23" name="Номер слайда 22"/>
          <p:cNvSpPr>
            <a:spLocks noGrp="1"/>
          </p:cNvSpPr>
          <p:nvPr>
            <p:ph type="sldNum" sz="quarter" idx="4"/>
          </p:nvPr>
        </p:nvSpPr>
        <p:spPr>
          <a:xfrm>
            <a:off x="8174736" y="2272"/>
            <a:ext cx="762000" cy="365760"/>
          </a:xfrm>
          <a:prstGeom prst="rect">
            <a:avLst/>
          </a:prstGeom>
        </p:spPr>
        <p:txBody>
          <a:bodyPr vert="horz" anchor="b"/>
          <a:lstStyle>
            <a:lvl1pPr algn="r" eaLnBrk="1" latinLnBrk="0" hangingPunct="1">
              <a:defRPr kumimoji="0" sz="1800">
                <a:solidFill>
                  <a:srgbClr val="FFFFFF"/>
                </a:solidFill>
              </a:defRPr>
            </a:lvl1pPr>
          </a:lstStyle>
          <a:p>
            <a:fld id="{725C68B6-61C2-468F-89AB-4B9F7531AA68}" type="slidenum">
              <a:rPr lang="ru-RU" smtClean="0"/>
              <a:pPr/>
              <a:t>‹#›</a:t>
            </a:fld>
            <a:endParaRPr lang="ru-RU"/>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365760" indent="-256032" algn="l" rtl="0" eaLnBrk="1" latinLnBrk="0" hangingPunct="1">
        <a:spcBef>
          <a:spcPts val="300"/>
        </a:spcBef>
        <a:buClr>
          <a:schemeClr val="accent3"/>
        </a:buClr>
        <a:buFont typeface="Georgia"/>
        <a:buChar char="•"/>
        <a:defRPr kumimoji="0" sz="2800" kern="1200">
          <a:solidFill>
            <a:schemeClr val="tx1"/>
          </a:solidFill>
          <a:latin typeface="+mn-lt"/>
          <a:ea typeface="+mn-ea"/>
          <a:cs typeface="+mn-cs"/>
        </a:defRPr>
      </a:lvl1pPr>
      <a:lvl2pPr marL="658368" indent="-246888" algn="l" rtl="0" eaLnBrk="1" latinLnBrk="0" hangingPunct="1">
        <a:spcBef>
          <a:spcPts val="300"/>
        </a:spcBef>
        <a:buClr>
          <a:schemeClr val="accent2"/>
        </a:buClr>
        <a:buFont typeface="Georgia"/>
        <a:buChar char="▫"/>
        <a:defRPr kumimoji="0" sz="2600" kern="1200">
          <a:solidFill>
            <a:schemeClr val="accent2"/>
          </a:solidFill>
          <a:latin typeface="+mn-lt"/>
          <a:ea typeface="+mn-ea"/>
          <a:cs typeface="+mn-cs"/>
        </a:defRPr>
      </a:lvl2pPr>
      <a:lvl3pPr marL="923544" indent="-219456" algn="l" rtl="0" eaLnBrk="1" latinLnBrk="0" hangingPunct="1">
        <a:spcBef>
          <a:spcPts val="300"/>
        </a:spcBef>
        <a:buClr>
          <a:schemeClr val="accent1"/>
        </a:buClr>
        <a:buFont typeface="Wingdings 2"/>
        <a:buChar char=""/>
        <a:defRPr kumimoji="0" sz="2400" kern="1200">
          <a:solidFill>
            <a:schemeClr val="accent1"/>
          </a:solidFill>
          <a:latin typeface="+mn-lt"/>
          <a:ea typeface="+mn-ea"/>
          <a:cs typeface="+mn-cs"/>
        </a:defRPr>
      </a:lvl3pPr>
      <a:lvl4pPr marL="1179576" indent="-201168" algn="l" rtl="0" eaLnBrk="1" latinLnBrk="0" hangingPunct="1">
        <a:spcBef>
          <a:spcPts val="300"/>
        </a:spcBef>
        <a:buClr>
          <a:schemeClr val="accent1"/>
        </a:buClr>
        <a:buFont typeface="Wingdings 2"/>
        <a:buChar char=""/>
        <a:defRPr kumimoji="0" sz="2200" kern="1200">
          <a:solidFill>
            <a:schemeClr val="accent1"/>
          </a:solidFill>
          <a:latin typeface="+mn-lt"/>
          <a:ea typeface="+mn-ea"/>
          <a:cs typeface="+mn-cs"/>
        </a:defRPr>
      </a:lvl4pPr>
      <a:lvl5pPr marL="1389888" indent="-182880" algn="l" rtl="0" eaLnBrk="1" latinLnBrk="0" hangingPunct="1">
        <a:spcBef>
          <a:spcPts val="300"/>
        </a:spcBef>
        <a:buClr>
          <a:schemeClr val="accent3"/>
        </a:buClr>
        <a:buFont typeface="Georgia"/>
        <a:buChar char="▫"/>
        <a:defRPr kumimoji="0" sz="2000" kern="1200">
          <a:solidFill>
            <a:schemeClr val="accent3"/>
          </a:solidFill>
          <a:latin typeface="+mn-lt"/>
          <a:ea typeface="+mn-ea"/>
          <a:cs typeface="+mn-cs"/>
        </a:defRPr>
      </a:lvl5pPr>
      <a:lvl6pPr marL="1609344" indent="-182880" algn="l" rtl="0"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l" rtl="0"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l" rtl="0"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l" rtl="0"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p:txBody>
          <a:bodyPr>
            <a:normAutofit fontScale="90000"/>
          </a:bodyPr>
          <a:lstStyle/>
          <a:p>
            <a:r>
              <a:rPr lang="ru-RU" dirty="0" err="1" smtClean="0"/>
              <a:t>Практичне</a:t>
            </a:r>
            <a:r>
              <a:rPr lang="ru-RU" dirty="0" smtClean="0"/>
              <a:t> </a:t>
            </a:r>
            <a:r>
              <a:rPr lang="ru-RU" dirty="0" err="1" smtClean="0"/>
              <a:t>заняття</a:t>
            </a:r>
            <a:r>
              <a:rPr lang="ru-RU" dirty="0" smtClean="0"/>
              <a:t> </a:t>
            </a:r>
            <a:r>
              <a:rPr lang="uk-UA" dirty="0" smtClean="0"/>
              <a:t>2</a:t>
            </a:r>
            <a:r>
              <a:rPr lang="en-US" dirty="0" smtClean="0"/>
              <a:t>1(2 </a:t>
            </a:r>
            <a:r>
              <a:rPr lang="ru-RU" dirty="0" smtClean="0"/>
              <a:t>год</a:t>
            </a:r>
            <a:r>
              <a:rPr lang="en-US" dirty="0" smtClean="0"/>
              <a:t>.)</a:t>
            </a:r>
            <a:r>
              <a:rPr lang="ru-RU" dirty="0" smtClean="0"/>
              <a:t/>
            </a:r>
            <a:br>
              <a:rPr lang="ru-RU" dirty="0" smtClean="0"/>
            </a:br>
            <a:r>
              <a:rPr lang="en-US" b="1" dirty="0" smtClean="0"/>
              <a:t>Topic </a:t>
            </a:r>
            <a:r>
              <a:rPr lang="uk-UA" b="1" dirty="0" smtClean="0"/>
              <a:t>«</a:t>
            </a:r>
            <a:r>
              <a:rPr lang="en-US" b="1" dirty="0" smtClean="0"/>
              <a:t>Irrigation of land. Past Perfect Continuous tense.</a:t>
            </a:r>
            <a:r>
              <a:rPr lang="uk-UA" b="1" dirty="0" smtClean="0"/>
              <a:t>»</a:t>
            </a:r>
            <a:r>
              <a:rPr lang="en-US" b="1" dirty="0" smtClean="0"/>
              <a:t>Grammar revision</a:t>
            </a:r>
            <a:r>
              <a:rPr lang="ru-RU" dirty="0" smtClean="0"/>
              <a:t/>
            </a:r>
            <a:br>
              <a:rPr lang="ru-RU" dirty="0" smtClean="0"/>
            </a:br>
            <a:endParaRPr lang="ru-RU" dirty="0"/>
          </a:p>
        </p:txBody>
      </p:sp>
      <p:sp>
        <p:nvSpPr>
          <p:cNvPr id="3" name="Подзаголовок 2"/>
          <p:cNvSpPr>
            <a:spLocks noGrp="1"/>
          </p:cNvSpPr>
          <p:nvPr>
            <p:ph type="subTitle" idx="1"/>
          </p:nvPr>
        </p:nvSpPr>
        <p:spPr>
          <a:xfrm>
            <a:off x="467544" y="3933056"/>
            <a:ext cx="6851104" cy="2481390"/>
          </a:xfrm>
        </p:spPr>
        <p:txBody>
          <a:bodyPr>
            <a:normAutofit/>
          </a:bodyPr>
          <a:lstStyle/>
          <a:p>
            <a:endParaRPr lang="ru-RU"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92500" lnSpcReduction="20000"/>
          </a:bodyPr>
          <a:lstStyle/>
          <a:p>
            <a:r>
              <a:rPr lang="en-US" b="1" dirty="0" smtClean="0"/>
              <a:t>Now you tell a friend what people asked you. </a:t>
            </a:r>
            <a:r>
              <a:rPr lang="ru-RU" b="1" dirty="0" err="1" smtClean="0"/>
              <a:t>Use</a:t>
            </a:r>
            <a:r>
              <a:rPr lang="ru-RU" b="1" dirty="0" smtClean="0"/>
              <a:t> </a:t>
            </a:r>
            <a:r>
              <a:rPr lang="ru-RU" b="1" dirty="0" err="1" smtClean="0"/>
              <a:t>reported</a:t>
            </a:r>
            <a:r>
              <a:rPr lang="ru-RU" b="1" dirty="0" smtClean="0"/>
              <a:t> </a:t>
            </a:r>
            <a:r>
              <a:rPr lang="ru-RU" b="1" dirty="0" err="1" smtClean="0"/>
              <a:t>speech</a:t>
            </a:r>
            <a:r>
              <a:rPr lang="ru-RU" b="1" dirty="0" smtClean="0"/>
              <a:t>.</a:t>
            </a:r>
            <a:endParaRPr lang="ru-RU" dirty="0" smtClean="0"/>
          </a:p>
          <a:p>
            <a:pPr lvl="0"/>
            <a:r>
              <a:rPr lang="uk-UA" u="dotted" dirty="0" smtClean="0"/>
              <a:t> </a:t>
            </a:r>
            <a:r>
              <a:rPr lang="en-US" u="dotted" dirty="0" smtClean="0"/>
              <a:t>He asked me where I was from                                                       .</a:t>
            </a:r>
            <a:endParaRPr lang="ru-RU" dirty="0" smtClean="0"/>
          </a:p>
          <a:p>
            <a:pPr lvl="0"/>
            <a:r>
              <a:rPr lang="ru-RU" dirty="0" err="1" smtClean="0"/>
              <a:t>She</a:t>
            </a:r>
            <a:r>
              <a:rPr lang="ru-RU" dirty="0" smtClean="0"/>
              <a:t> </a:t>
            </a:r>
            <a:r>
              <a:rPr lang="ru-RU" dirty="0" err="1" smtClean="0"/>
              <a:t>asked</a:t>
            </a:r>
            <a:r>
              <a:rPr lang="ru-RU" dirty="0" smtClean="0"/>
              <a:t> </a:t>
            </a:r>
            <a:r>
              <a:rPr lang="ru-RU" dirty="0" err="1" smtClean="0"/>
              <a:t>me</a:t>
            </a:r>
            <a:r>
              <a:rPr lang="ru-RU" u="dotted" dirty="0" smtClean="0"/>
              <a:t>            </a:t>
            </a:r>
            <a:r>
              <a:rPr lang="uk-UA" u="dotted" dirty="0" smtClean="0"/>
              <a:t>            </a:t>
            </a:r>
            <a:r>
              <a:rPr lang="ru-RU" u="dotted" dirty="0" smtClean="0"/>
              <a:t>                                                </a:t>
            </a:r>
            <a:r>
              <a:rPr lang="uk-UA" u="dotted" dirty="0" smtClean="0"/>
              <a:t>.</a:t>
            </a:r>
            <a:endParaRPr lang="ru-RU" dirty="0" smtClean="0"/>
          </a:p>
          <a:p>
            <a:pPr lvl="0"/>
            <a:r>
              <a:rPr lang="ru-RU" dirty="0" err="1" smtClean="0"/>
              <a:t>They</a:t>
            </a:r>
            <a:r>
              <a:rPr lang="ru-RU" u="dotted" dirty="0" smtClean="0"/>
              <a:t>                                                                            </a:t>
            </a:r>
            <a:r>
              <a:rPr lang="uk-UA" u="dotted" dirty="0" smtClean="0"/>
              <a:t>  .</a:t>
            </a:r>
            <a:endParaRPr lang="ru-RU" dirty="0" smtClean="0"/>
          </a:p>
          <a:p>
            <a:r>
              <a:rPr lang="uk-UA" b="1" dirty="0" smtClean="0"/>
              <a:t>4</a:t>
            </a:r>
            <a:r>
              <a:rPr lang="uk-UA" u="dotted" dirty="0" smtClean="0"/>
              <a:t>                                                                                   .</a:t>
            </a:r>
            <a:endParaRPr lang="ru-RU" dirty="0" smtClean="0"/>
          </a:p>
          <a:p>
            <a:r>
              <a:rPr lang="uk-UA" b="1" dirty="0" smtClean="0"/>
              <a:t>5</a:t>
            </a:r>
            <a:r>
              <a:rPr lang="uk-UA" u="dotted" dirty="0" smtClean="0"/>
              <a:t>                                                                                   .</a:t>
            </a:r>
            <a:endParaRPr lang="ru-RU" dirty="0" smtClean="0"/>
          </a:p>
          <a:p>
            <a:r>
              <a:rPr lang="uk-UA" b="1" dirty="0" smtClean="0"/>
              <a:t>6</a:t>
            </a:r>
            <a:r>
              <a:rPr lang="uk-UA" u="dotted" dirty="0" smtClean="0"/>
              <a:t>                                                                                   .</a:t>
            </a:r>
            <a:endParaRPr lang="ru-RU" dirty="0" smtClean="0"/>
          </a:p>
          <a:p>
            <a:r>
              <a:rPr lang="uk-UA" b="1" dirty="0" smtClean="0"/>
              <a:t>7</a:t>
            </a:r>
            <a:r>
              <a:rPr lang="uk-UA" u="dotted" dirty="0" smtClean="0"/>
              <a:t>                                                                                   .</a:t>
            </a:r>
            <a:endParaRPr lang="ru-RU" dirty="0" smtClean="0"/>
          </a:p>
          <a:p>
            <a:r>
              <a:rPr lang="ru-RU" b="1" smtClean="0"/>
              <a:t>8</a:t>
            </a:r>
            <a:r>
              <a:rPr lang="ru-RU" u="dotted" smtClean="0"/>
              <a:t> </a:t>
            </a:r>
            <a:endParaRPr lang="ru-RU"/>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pic>
        <p:nvPicPr>
          <p:cNvPr id="1026" name="Picture 2" descr="C:\Users\User\Desktop\unnamed.jpg"/>
          <p:cNvPicPr>
            <a:picLocks noGrp="1" noChangeAspect="1" noChangeArrowheads="1"/>
          </p:cNvPicPr>
          <p:nvPr>
            <p:ph idx="1"/>
          </p:nvPr>
        </p:nvPicPr>
        <p:blipFill>
          <a:blip r:embed="rId2" cstate="print"/>
          <a:srcRect/>
          <a:stretch>
            <a:fillRect/>
          </a:stretch>
        </p:blipFill>
        <p:spPr bwMode="auto">
          <a:xfrm>
            <a:off x="2133600" y="2797175"/>
            <a:ext cx="4876800" cy="3228975"/>
          </a:xfrm>
          <a:prstGeom prst="rect">
            <a:avLst/>
          </a:prstGeom>
          <a:noFill/>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92500" lnSpcReduction="10000"/>
          </a:bodyPr>
          <a:lstStyle/>
          <a:p>
            <a:r>
              <a:rPr lang="en-US" dirty="0" smtClean="0"/>
              <a:t>Objectives: 	</a:t>
            </a:r>
            <a:endParaRPr lang="ru-RU" dirty="0" smtClean="0"/>
          </a:p>
          <a:p>
            <a:r>
              <a:rPr lang="en-US" dirty="0" smtClean="0"/>
              <a:t>-	to learn new vocabulary;</a:t>
            </a:r>
            <a:endParaRPr lang="ru-RU" dirty="0" smtClean="0"/>
          </a:p>
          <a:p>
            <a:r>
              <a:rPr lang="en-US" dirty="0" smtClean="0"/>
              <a:t>   -  to practice grammar structures;</a:t>
            </a:r>
            <a:endParaRPr lang="ru-RU" dirty="0" smtClean="0"/>
          </a:p>
          <a:p>
            <a:r>
              <a:rPr lang="en-US" dirty="0" smtClean="0"/>
              <a:t>-	to enable </a:t>
            </a:r>
            <a:r>
              <a:rPr lang="en-US" dirty="0" err="1" smtClean="0"/>
              <a:t>st’s</a:t>
            </a:r>
            <a:r>
              <a:rPr lang="en-US" dirty="0" smtClean="0"/>
              <a:t> to talk and write on the topic;</a:t>
            </a:r>
            <a:endParaRPr lang="ru-RU" dirty="0" smtClean="0"/>
          </a:p>
          <a:p>
            <a:r>
              <a:rPr lang="en-US" dirty="0" smtClean="0"/>
              <a:t>-	to </a:t>
            </a:r>
            <a:r>
              <a:rPr lang="en-US" dirty="0" err="1" smtClean="0"/>
              <a:t>instil</a:t>
            </a:r>
            <a:r>
              <a:rPr lang="en-US" dirty="0" smtClean="0"/>
              <a:t> the idea that learning languages is necessary and essential;</a:t>
            </a:r>
            <a:endParaRPr lang="ru-RU" dirty="0" smtClean="0"/>
          </a:p>
          <a:p>
            <a:r>
              <a:rPr lang="en-US" dirty="0" smtClean="0"/>
              <a:t>-	to encourage </a:t>
            </a:r>
            <a:r>
              <a:rPr lang="en-US" dirty="0" err="1" smtClean="0"/>
              <a:t>st’s</a:t>
            </a:r>
            <a:r>
              <a:rPr lang="en-US" dirty="0" smtClean="0"/>
              <a:t> to go on learning English at the next level;</a:t>
            </a:r>
            <a:endParaRPr lang="ru-RU" dirty="0" smtClean="0"/>
          </a:p>
          <a:p>
            <a:r>
              <a:rPr lang="en-US" dirty="0" smtClean="0"/>
              <a:t>-	to lay the foundations for future study in terms to basic structures, lexis, language functions and basic study</a:t>
            </a:r>
            <a:endParaRPr lang="ru-RU" dirty="0" smtClean="0"/>
          </a:p>
          <a:p>
            <a:endParaRPr lang="ru-RU"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dirty="0"/>
          </a:p>
        </p:txBody>
      </p:sp>
      <p:sp>
        <p:nvSpPr>
          <p:cNvPr id="3" name="Содержимое 2"/>
          <p:cNvSpPr>
            <a:spLocks noGrp="1"/>
          </p:cNvSpPr>
          <p:nvPr>
            <p:ph idx="1"/>
          </p:nvPr>
        </p:nvSpPr>
        <p:spPr/>
        <p:txBody>
          <a:bodyPr/>
          <a:lstStyle/>
          <a:p>
            <a:pPr algn="ctr"/>
            <a:r>
              <a:rPr lang="ru-RU" b="1" dirty="0" err="1" smtClean="0"/>
              <a:t>Хід</a:t>
            </a:r>
            <a:r>
              <a:rPr lang="ru-RU" b="1" dirty="0" smtClean="0"/>
              <a:t> </a:t>
            </a:r>
            <a:r>
              <a:rPr lang="ru-RU" b="1" dirty="0" err="1" smtClean="0"/>
              <a:t>заняття</a:t>
            </a:r>
            <a:r>
              <a:rPr lang="ru-RU" b="1" dirty="0" smtClean="0"/>
              <a:t> (</a:t>
            </a:r>
            <a:r>
              <a:rPr lang="ru-RU" b="1" dirty="0" err="1" smtClean="0"/>
              <a:t>Procedure</a:t>
            </a:r>
            <a:r>
              <a:rPr lang="ru-RU" b="1" dirty="0" smtClean="0"/>
              <a:t>)</a:t>
            </a:r>
            <a:endParaRPr lang="ru-RU" dirty="0" smtClean="0"/>
          </a:p>
          <a:p>
            <a:pPr lvl="0"/>
            <a:r>
              <a:rPr lang="uk-UA" b="1" dirty="0" err="1" smtClean="0"/>
              <a:t>Read</a:t>
            </a:r>
            <a:r>
              <a:rPr lang="uk-UA" b="1" dirty="0" smtClean="0"/>
              <a:t> </a:t>
            </a:r>
            <a:r>
              <a:rPr lang="uk-UA" b="1" dirty="0" err="1" smtClean="0"/>
              <a:t>the</a:t>
            </a:r>
            <a:r>
              <a:rPr lang="uk-UA" b="1" dirty="0" smtClean="0"/>
              <a:t> </a:t>
            </a:r>
            <a:r>
              <a:rPr lang="uk-UA" b="1" dirty="0" err="1" smtClean="0"/>
              <a:t>text</a:t>
            </a:r>
            <a:r>
              <a:rPr lang="uk-UA" b="1" dirty="0" smtClean="0"/>
              <a:t> </a:t>
            </a:r>
            <a:r>
              <a:rPr lang="uk-UA" b="1" dirty="0" err="1" smtClean="0"/>
              <a:t>and</a:t>
            </a:r>
            <a:r>
              <a:rPr lang="uk-UA" b="1" dirty="0" smtClean="0"/>
              <a:t> </a:t>
            </a:r>
            <a:r>
              <a:rPr lang="uk-UA" b="1" dirty="0" err="1" smtClean="0"/>
              <a:t>translate</a:t>
            </a:r>
            <a:r>
              <a:rPr lang="uk-UA" b="1" dirty="0" smtClean="0"/>
              <a:t> </a:t>
            </a:r>
            <a:r>
              <a:rPr lang="uk-UA" b="1" dirty="0" err="1" smtClean="0"/>
              <a:t>into</a:t>
            </a:r>
            <a:r>
              <a:rPr lang="uk-UA" b="1" dirty="0" smtClean="0"/>
              <a:t> </a:t>
            </a:r>
            <a:r>
              <a:rPr lang="uk-UA" b="1" dirty="0" err="1" smtClean="0"/>
              <a:t>Ukrainian</a:t>
            </a:r>
            <a:r>
              <a:rPr lang="uk-UA" b="1" dirty="0" smtClean="0"/>
              <a:t> </a:t>
            </a:r>
            <a:r>
              <a:rPr lang="uk-UA" b="1" dirty="0" err="1" smtClean="0"/>
              <a:t>in</a:t>
            </a:r>
            <a:r>
              <a:rPr lang="uk-UA" b="1" dirty="0" smtClean="0"/>
              <a:t> </a:t>
            </a:r>
            <a:r>
              <a:rPr lang="uk-UA" b="1" dirty="0" err="1" smtClean="0"/>
              <a:t>the</a:t>
            </a:r>
            <a:r>
              <a:rPr lang="uk-UA" b="1" dirty="0" smtClean="0"/>
              <a:t> </a:t>
            </a:r>
            <a:r>
              <a:rPr lang="uk-UA" b="1" dirty="0" err="1" smtClean="0"/>
              <a:t>written</a:t>
            </a:r>
            <a:r>
              <a:rPr lang="uk-UA" b="1" dirty="0" smtClean="0"/>
              <a:t> </a:t>
            </a:r>
            <a:r>
              <a:rPr lang="uk-UA" b="1" dirty="0" err="1" smtClean="0"/>
              <a:t>form</a:t>
            </a:r>
            <a:r>
              <a:rPr lang="uk-UA" b="1" dirty="0" smtClean="0"/>
              <a:t>.</a:t>
            </a:r>
            <a:endParaRPr lang="ru-RU" b="1" dirty="0" smtClean="0"/>
          </a:p>
          <a:p>
            <a:pPr lvl="0"/>
            <a:r>
              <a:rPr lang="en-US" b="1" dirty="0" smtClean="0"/>
              <a:t>Learn the new words and word combinations.</a:t>
            </a:r>
            <a:endParaRPr lang="ru-RU" dirty="0" smtClean="0"/>
          </a:p>
          <a:p>
            <a:pPr lvl="0"/>
            <a:r>
              <a:rPr lang="uk-UA" b="1" dirty="0" err="1" smtClean="0"/>
              <a:t>Make</a:t>
            </a:r>
            <a:r>
              <a:rPr lang="uk-UA" b="1" dirty="0" smtClean="0"/>
              <a:t> </a:t>
            </a:r>
            <a:r>
              <a:rPr lang="uk-UA" b="1" dirty="0" err="1" smtClean="0"/>
              <a:t>summery</a:t>
            </a:r>
            <a:r>
              <a:rPr lang="uk-UA" b="1" dirty="0" smtClean="0"/>
              <a:t> </a:t>
            </a:r>
            <a:r>
              <a:rPr lang="uk-UA" b="1" dirty="0" err="1" smtClean="0"/>
              <a:t>of</a:t>
            </a:r>
            <a:r>
              <a:rPr lang="uk-UA" b="1" dirty="0" smtClean="0"/>
              <a:t> </a:t>
            </a:r>
            <a:r>
              <a:rPr lang="uk-UA" b="1" dirty="0" err="1" smtClean="0"/>
              <a:t>the</a:t>
            </a:r>
            <a:r>
              <a:rPr lang="uk-UA" b="1" dirty="0" smtClean="0"/>
              <a:t> </a:t>
            </a:r>
            <a:r>
              <a:rPr lang="uk-UA" b="1" dirty="0" err="1" smtClean="0"/>
              <a:t>text</a:t>
            </a:r>
            <a:r>
              <a:rPr lang="uk-UA" b="1" dirty="0" smtClean="0"/>
              <a:t> </a:t>
            </a:r>
            <a:r>
              <a:rPr lang="uk-UA" b="1" dirty="0" err="1" smtClean="0"/>
              <a:t>in</a:t>
            </a:r>
            <a:r>
              <a:rPr lang="uk-UA" b="1" dirty="0" smtClean="0"/>
              <a:t> </a:t>
            </a:r>
            <a:r>
              <a:rPr lang="uk-UA" b="1" dirty="0" err="1" smtClean="0"/>
              <a:t>English</a:t>
            </a:r>
            <a:r>
              <a:rPr lang="uk-UA" b="1" dirty="0" smtClean="0"/>
              <a:t>.</a:t>
            </a:r>
            <a:endParaRPr lang="ru-RU" b="1" dirty="0" smtClean="0"/>
          </a:p>
          <a:p>
            <a:pPr lvl="0"/>
            <a:r>
              <a:rPr lang="en-US" b="1" dirty="0" smtClean="0"/>
              <a:t>Make some questions on the text.</a:t>
            </a:r>
            <a:endParaRPr lang="ru-RU" dirty="0" smtClean="0"/>
          </a:p>
          <a:p>
            <a:endParaRPr lang="ru-RU"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pPr algn="ctr"/>
            <a:r>
              <a:rPr lang="en-US" sz="4900" b="1" dirty="0" smtClean="0"/>
              <a:t>Irrigation of land</a:t>
            </a:r>
            <a:r>
              <a:rPr lang="ru-RU" dirty="0" smtClean="0"/>
              <a:t/>
            </a:r>
            <a:br>
              <a:rPr lang="ru-RU" dirty="0" smtClean="0"/>
            </a:br>
            <a:endParaRPr lang="ru-RU" dirty="0"/>
          </a:p>
        </p:txBody>
      </p:sp>
      <p:sp>
        <p:nvSpPr>
          <p:cNvPr id="3" name="Содержимое 2"/>
          <p:cNvSpPr>
            <a:spLocks noGrp="1"/>
          </p:cNvSpPr>
          <p:nvPr>
            <p:ph idx="1"/>
          </p:nvPr>
        </p:nvSpPr>
        <p:spPr/>
        <p:txBody>
          <a:bodyPr>
            <a:normAutofit fontScale="47500" lnSpcReduction="20000"/>
          </a:bodyPr>
          <a:lstStyle/>
          <a:p>
            <a:r>
              <a:rPr lang="en-US" sz="3300" dirty="0" smtClean="0"/>
              <a:t>Irrigation is a critical agricultural practice that involves the artificial application of water to soil, aiding in the growth of crops and maintaining landscapes. This practice is particularly vital in regions with irregular rainfall or arid climates, where natural precipitation is insufficient to meet the water needs of plants. The history of irrigation dates back thousands of years, with ancient civilizations such as those in Mesopotamia, Egypt, and the Indus Valley employing various methods to ensure their crops received adequate water. Today, modern irrigation systems are sophisticated and highly efficient, utilizing advanced technologies to optimize water use and improve agricultural productivity. </a:t>
            </a:r>
            <a:endParaRPr lang="ru-RU" sz="3300" dirty="0" smtClean="0"/>
          </a:p>
          <a:p>
            <a:r>
              <a:rPr lang="en-US" sz="3300" dirty="0" smtClean="0"/>
              <a:t>One of the primary reasons for the development and use of irrigation is to enhance crop yield and quality. Inconsistent rainfall can lead to periods of drought, causing stress to plants and potentially leading to reduced growth or even crop failure. By providing a consistent and controlled supply of water, irrigation ensures that crops receive the moisture they need throughout their growth cycle. This is especially important during critical periods such as germination, flowering, and fruiting, when water demand is highest. The ability to control water application helps farmers to achieve optimal growing conditions, leading to higher yields and better-quality produce.</a:t>
            </a:r>
            <a:endParaRPr lang="ru-RU" sz="3300" dirty="0" smtClean="0"/>
          </a:p>
          <a:p>
            <a:endParaRPr lang="ru-RU"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a:xfrm>
            <a:off x="467544" y="1124744"/>
            <a:ext cx="8219256" cy="5449792"/>
          </a:xfrm>
        </p:spPr>
        <p:txBody>
          <a:bodyPr>
            <a:normAutofit fontScale="85000" lnSpcReduction="10000"/>
          </a:bodyPr>
          <a:lstStyle/>
          <a:p>
            <a:r>
              <a:rPr lang="en-US" dirty="0" smtClean="0"/>
              <a:t>Different types of irrigation systems are employed depending on the specific needs of the crops, the topography of the land, and the availability of water resources. Surface irrigation, one of the oldest methods, involves the distribution of water over the soil surface by gravity. This method includes furrow, basin, and border irrigation techniques. While surface irrigation is relatively simple and inexpensive, it can be less efficient compared to modern methods, as it often leads to water loss through evaporation and runoff. Sprinkler irrigation systems, on the other hand, simulate natural rainfall by distributing water through a network of pipes and sprinklers. These systems are highly versatile and can be used on a variety of crops and soil types. Sprinkler irrigation is particularly effective for sandy soils with low water retention capacity. </a:t>
            </a:r>
            <a:endParaRPr lang="ru-RU" dirty="0" smtClean="0"/>
          </a:p>
          <a:p>
            <a:endParaRPr lang="ru-RU"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endParaRPr lang="ru-RU"/>
          </a:p>
        </p:txBody>
      </p:sp>
      <p:sp>
        <p:nvSpPr>
          <p:cNvPr id="3" name="Содержимое 2"/>
          <p:cNvSpPr>
            <a:spLocks noGrp="1"/>
          </p:cNvSpPr>
          <p:nvPr>
            <p:ph idx="1"/>
          </p:nvPr>
        </p:nvSpPr>
        <p:spPr/>
        <p:txBody>
          <a:bodyPr>
            <a:normAutofit fontScale="77500" lnSpcReduction="20000"/>
          </a:bodyPr>
          <a:lstStyle/>
          <a:p>
            <a:r>
              <a:rPr lang="en-US" dirty="0" smtClean="0"/>
              <a:t>However, it can be more costly to install and maintain compared to surface irrigation. Modern advancements have led to the development of automated sprinkler systems equipped with sensors and timers, allowing for precise control over water application and further improving efficiency. Drip irrigation is another advanced method that has gained popularity due to its high efficiency and water-saving capabilities. This system delivers water directly to the root zone of plants through a network of tubes, emitters, and valves. By targeting the root zone, drip irrigation minimizes water loss due to evaporation and runoff, making it ideal for areas with limited water resources. Additionally, drip irrigation reduces the growth of weeds and the incidence of plant diseases by keeping the foliage dry. </a:t>
            </a:r>
            <a:endParaRPr lang="ru-RU" dirty="0" smtClean="0"/>
          </a:p>
          <a:p>
            <a:r>
              <a:rPr lang="en-US" dirty="0" smtClean="0"/>
              <a:t> </a:t>
            </a:r>
            <a:endParaRPr lang="ru-RU" dirty="0" smtClean="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одержимое 2"/>
          <p:cNvSpPr>
            <a:spLocks noGrp="1"/>
          </p:cNvSpPr>
          <p:nvPr>
            <p:ph idx="1"/>
          </p:nvPr>
        </p:nvSpPr>
        <p:spPr/>
        <p:txBody>
          <a:bodyPr>
            <a:normAutofit fontScale="25000" lnSpcReduction="20000"/>
          </a:bodyPr>
          <a:lstStyle/>
          <a:p>
            <a:pPr lvl="0"/>
            <a:r>
              <a:rPr lang="en-US" sz="4800" dirty="0" smtClean="0"/>
              <a:t>a Do you know what time the film starts?  </a:t>
            </a:r>
            <a:r>
              <a:rPr lang="ru-RU" sz="4800" dirty="0" smtClean="0"/>
              <a:t>  </a:t>
            </a:r>
          </a:p>
          <a:p>
            <a:r>
              <a:rPr lang="en-US" sz="4800" dirty="0" smtClean="0"/>
              <a:t>  b Do you know what time does the film start? </a:t>
            </a:r>
            <a:endParaRPr lang="ru-RU" sz="4800" dirty="0" smtClean="0"/>
          </a:p>
          <a:p>
            <a:r>
              <a:rPr lang="en-US" sz="4800" dirty="0" smtClean="0"/>
              <a:t>  c Do you know what time starts the film?</a:t>
            </a:r>
            <a:endParaRPr lang="ru-RU" sz="4800" dirty="0" smtClean="0"/>
          </a:p>
          <a:p>
            <a:pPr lvl="0"/>
            <a:r>
              <a:rPr lang="en-US" sz="4800" dirty="0" smtClean="0"/>
              <a:t>a Why Amy does get up so early every day?</a:t>
            </a:r>
            <a:endParaRPr lang="ru-RU" sz="4800" dirty="0" smtClean="0"/>
          </a:p>
          <a:p>
            <a:pPr lvl="0"/>
            <a:r>
              <a:rPr lang="en-US" sz="4800" dirty="0" smtClean="0"/>
              <a:t>Why Amy gets up so early every day?</a:t>
            </a:r>
            <a:endParaRPr lang="ru-RU" sz="4800" dirty="0" smtClean="0"/>
          </a:p>
          <a:p>
            <a:pPr lvl="0"/>
            <a:r>
              <a:rPr lang="en-US" sz="4800" dirty="0" smtClean="0"/>
              <a:t>Why does Amy get up so early every day?</a:t>
            </a:r>
            <a:endParaRPr lang="ru-RU" sz="4800" dirty="0" smtClean="0"/>
          </a:p>
          <a:p>
            <a:pPr lvl="0"/>
            <a:r>
              <a:rPr lang="en-US" sz="4800" dirty="0" smtClean="0"/>
              <a:t>a I want to know what this word means.</a:t>
            </a:r>
            <a:endParaRPr lang="ru-RU" sz="4800" dirty="0" smtClean="0"/>
          </a:p>
          <a:p>
            <a:pPr lvl="0"/>
            <a:r>
              <a:rPr lang="en-US" sz="4800" dirty="0" smtClean="0"/>
              <a:t>I want to know what does this word mean.</a:t>
            </a:r>
            <a:endParaRPr lang="ru-RU" sz="4800" dirty="0" smtClean="0"/>
          </a:p>
          <a:p>
            <a:pPr lvl="0"/>
            <a:r>
              <a:rPr lang="en-US" sz="4800" dirty="0" smtClean="0"/>
              <a:t>I want to know what means this word.</a:t>
            </a:r>
            <a:endParaRPr lang="ru-RU" sz="4800" dirty="0" smtClean="0"/>
          </a:p>
          <a:p>
            <a:pPr lvl="0"/>
            <a:r>
              <a:rPr lang="en-US" sz="4800" dirty="0" smtClean="0"/>
              <a:t>a I can’t remember where did I park the car.</a:t>
            </a:r>
            <a:endParaRPr lang="ru-RU" sz="4800" dirty="0" smtClean="0"/>
          </a:p>
          <a:p>
            <a:r>
              <a:rPr lang="en-US" sz="4800" dirty="0" smtClean="0"/>
              <a:t>  b I can’t remember where I parked the car.</a:t>
            </a:r>
            <a:endParaRPr lang="ru-RU" sz="4800" dirty="0" smtClean="0"/>
          </a:p>
          <a:p>
            <a:r>
              <a:rPr lang="en-US" sz="4800" dirty="0" smtClean="0"/>
              <a:t>  c I can’t remember where I did park the car.</a:t>
            </a:r>
            <a:endParaRPr lang="ru-RU" sz="4800" dirty="0" smtClean="0"/>
          </a:p>
          <a:p>
            <a:pPr lvl="0"/>
            <a:r>
              <a:rPr lang="en-US" sz="4800" dirty="0" smtClean="0"/>
              <a:t>a Why you didn’t phone me yesterday?</a:t>
            </a:r>
            <a:endParaRPr lang="ru-RU" sz="4800" dirty="0" smtClean="0"/>
          </a:p>
          <a:p>
            <a:r>
              <a:rPr lang="en-US" sz="4800" dirty="0" smtClean="0"/>
              <a:t>  b Why didn’t you phone me yesterday?</a:t>
            </a:r>
            <a:endParaRPr lang="ru-RU" sz="4800" dirty="0" smtClean="0"/>
          </a:p>
          <a:p>
            <a:r>
              <a:rPr lang="en-US" sz="4800" dirty="0" smtClean="0"/>
              <a:t>  c Why you not phoned me yesterday?</a:t>
            </a:r>
            <a:endParaRPr lang="ru-RU" sz="4800" dirty="0" smtClean="0"/>
          </a:p>
          <a:p>
            <a:r>
              <a:rPr lang="uk-UA" sz="4800" b="1" dirty="0" smtClean="0"/>
              <a:t>6</a:t>
            </a:r>
            <a:r>
              <a:rPr lang="uk-UA" sz="4800" dirty="0" smtClean="0"/>
              <a:t> </a:t>
            </a:r>
            <a:r>
              <a:rPr lang="en-US" sz="4800" dirty="0" smtClean="0"/>
              <a:t>a Do you know where does Helen work? </a:t>
            </a:r>
            <a:endParaRPr lang="ru-RU" sz="4800" dirty="0" smtClean="0"/>
          </a:p>
          <a:p>
            <a:r>
              <a:rPr lang="en-US" sz="4800" dirty="0" smtClean="0"/>
              <a:t>  b Do you know where Helen does work? </a:t>
            </a:r>
            <a:endParaRPr lang="ru-RU" sz="4800" dirty="0" smtClean="0"/>
          </a:p>
          <a:p>
            <a:r>
              <a:rPr lang="en-US" sz="4800" dirty="0" smtClean="0"/>
              <a:t>  c Do you know where Helen works?</a:t>
            </a:r>
            <a:endParaRPr lang="ru-RU" sz="4800" dirty="0" smtClean="0"/>
          </a:p>
          <a:p>
            <a:r>
              <a:rPr lang="uk-UA" sz="4800" b="1" dirty="0" smtClean="0"/>
              <a:t>7</a:t>
            </a:r>
            <a:r>
              <a:rPr lang="uk-UA" sz="4800" dirty="0" smtClean="0"/>
              <a:t> </a:t>
            </a:r>
            <a:r>
              <a:rPr lang="en-US" sz="4800" dirty="0" smtClean="0"/>
              <a:t>a How much it costs to park here?</a:t>
            </a:r>
            <a:endParaRPr lang="ru-RU" sz="4800" dirty="0" smtClean="0"/>
          </a:p>
          <a:p>
            <a:pPr lvl="0"/>
            <a:r>
              <a:rPr lang="en-US" sz="4800" dirty="0" smtClean="0"/>
              <a:t>How much does it cost to park here?</a:t>
            </a:r>
            <a:endParaRPr lang="ru-RU" sz="4800" dirty="0" smtClean="0"/>
          </a:p>
          <a:p>
            <a:pPr lvl="0"/>
            <a:r>
              <a:rPr lang="en-US" sz="4800" dirty="0" smtClean="0"/>
              <a:t>How much it does cost to park here?</a:t>
            </a:r>
            <a:endParaRPr lang="ru-RU" sz="4800" dirty="0" smtClean="0"/>
          </a:p>
          <a:p>
            <a:r>
              <a:rPr lang="uk-UA" sz="4800" b="1" dirty="0" smtClean="0"/>
              <a:t>8</a:t>
            </a:r>
            <a:r>
              <a:rPr lang="uk-UA" sz="4800" dirty="0" smtClean="0"/>
              <a:t> </a:t>
            </a:r>
            <a:r>
              <a:rPr lang="en-US" sz="4800" dirty="0" smtClean="0"/>
              <a:t>a Tell me what you want.</a:t>
            </a:r>
            <a:endParaRPr lang="ru-RU" sz="4800" dirty="0" smtClean="0"/>
          </a:p>
          <a:p>
            <a:pPr lvl="0"/>
            <a:r>
              <a:rPr lang="en-US" sz="4800" dirty="0" smtClean="0"/>
              <a:t>Tell me what you do want.</a:t>
            </a:r>
            <a:endParaRPr lang="ru-RU" sz="4800" dirty="0" smtClean="0"/>
          </a:p>
          <a:p>
            <a:pPr lvl="0"/>
            <a:r>
              <a:rPr lang="en-US" sz="4800" dirty="0" smtClean="0"/>
              <a:t>Tell me what do you want.</a:t>
            </a:r>
            <a:endParaRPr lang="ru-RU" sz="4800" dirty="0" smtClean="0"/>
          </a:p>
          <a:p>
            <a:r>
              <a:rPr lang="en-US" dirty="0" smtClean="0"/>
              <a:t/>
            </a:r>
            <a:br>
              <a:rPr lang="en-US" dirty="0" smtClean="0"/>
            </a:br>
            <a:r>
              <a:rPr lang="uk-UA" dirty="0" smtClean="0"/>
              <a:t> </a:t>
            </a:r>
            <a:endParaRPr lang="ru-RU" dirty="0" smtClean="0"/>
          </a:p>
          <a:p>
            <a:endParaRPr lang="ru-RU" dirty="0"/>
          </a:p>
        </p:txBody>
      </p:sp>
      <p:sp>
        <p:nvSpPr>
          <p:cNvPr id="1025" name="Rectangle 1"/>
          <p:cNvSpPr>
            <a:spLocks noGrp="1" noChangeArrowheads="1"/>
          </p:cNvSpPr>
          <p:nvPr>
            <p:ph type="title"/>
          </p:nvPr>
        </p:nvSpPr>
        <p:spPr bwMode="auto">
          <a:xfrm>
            <a:off x="457200" y="1476345"/>
            <a:ext cx="5352106" cy="40011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uk-UA" sz="1200" b="0" i="0" u="none" strike="noStrike" cap="none" normalizeH="0" baseline="0" dirty="0" smtClean="0">
                <a:ln>
                  <a:noFill/>
                </a:ln>
                <a:solidFill>
                  <a:srgbClr val="000000"/>
                </a:solidFill>
                <a:effectLst/>
                <a:latin typeface="Times New Roman" pitchFamily="18" charset="0"/>
                <a:ea typeface="Times New Roman" pitchFamily="18" charset="0"/>
                <a:cs typeface="Times New Roman" pitchFamily="18" charset="0"/>
              </a:rPr>
              <a:t>5</a:t>
            </a:r>
            <a:r>
              <a:rPr kumimoji="0" lang="uk-UA" sz="2000" b="0" i="0" u="none" strike="noStrike" cap="none" normalizeH="0" baseline="0" dirty="0" smtClean="0">
                <a:ln>
                  <a:noFill/>
                </a:ln>
                <a:solidFill>
                  <a:srgbClr val="000000"/>
                </a:solidFill>
                <a:effectLst/>
                <a:latin typeface="Times New Roman" pitchFamily="18" charset="0"/>
                <a:ea typeface="Times New Roman" pitchFamily="18" charset="0"/>
                <a:cs typeface="Times New Roman" pitchFamily="18" charset="0"/>
              </a:rPr>
              <a:t>) </a:t>
            </a:r>
            <a:r>
              <a:rPr kumimoji="0" lang="en-US" sz="2000" b="0" i="0" u="none" strike="noStrike" cap="none" normalizeH="0" baseline="0" dirty="0" smtClean="0">
                <a:ln>
                  <a:noFill/>
                </a:ln>
                <a:solidFill>
                  <a:srgbClr val="000000"/>
                </a:solidFill>
                <a:effectLst/>
                <a:latin typeface="Times New Roman" pitchFamily="18" charset="0"/>
                <a:ea typeface="Times New Roman" pitchFamily="18" charset="0"/>
                <a:cs typeface="Times New Roman" pitchFamily="18" charset="0"/>
              </a:rPr>
              <a:t>Which is right? Tick (</a:t>
            </a:r>
            <a:r>
              <a:rPr kumimoji="0" lang="en-US" sz="2000" b="0" i="0" u="none" strike="noStrike" cap="none" normalizeH="0" baseline="0" dirty="0" smtClean="0">
                <a:ln>
                  <a:noFill/>
                </a:ln>
                <a:solidFill>
                  <a:srgbClr val="000000"/>
                </a:solidFill>
                <a:effectLst/>
                <a:latin typeface="Calibri" pitchFamily="34" charset="0"/>
                <a:ea typeface="Times New Roman" pitchFamily="18" charset="0"/>
                <a:cs typeface="Segoe UI Symbol" pitchFamily="34" charset="0"/>
              </a:rPr>
              <a:t>✓</a:t>
            </a:r>
            <a:r>
              <a:rPr kumimoji="0" lang="en-US" sz="2000" b="0" i="0" u="none" strike="noStrike" cap="none" normalizeH="0" baseline="0" dirty="0" smtClean="0">
                <a:ln>
                  <a:noFill/>
                </a:ln>
                <a:solidFill>
                  <a:srgbClr val="000000"/>
                </a:solidFill>
                <a:effectLst/>
                <a:latin typeface="Times New Roman" pitchFamily="18" charset="0"/>
                <a:ea typeface="Times New Roman" pitchFamily="18" charset="0"/>
                <a:cs typeface="Times New Roman" pitchFamily="18" charset="0"/>
              </a:rPr>
              <a:t>) the correct alternative.</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en-US" b="1" dirty="0" smtClean="0"/>
              <a:t>Put the words in the correct order.</a:t>
            </a:r>
            <a:r>
              <a:rPr lang="ru-RU" dirty="0" smtClean="0"/>
              <a:t/>
            </a:r>
            <a:br>
              <a:rPr lang="ru-RU" dirty="0" smtClean="0"/>
            </a:br>
            <a:endParaRPr lang="ru-RU" dirty="0"/>
          </a:p>
        </p:txBody>
      </p:sp>
      <p:sp>
        <p:nvSpPr>
          <p:cNvPr id="3" name="Содержимое 2"/>
          <p:cNvSpPr>
            <a:spLocks noGrp="1"/>
          </p:cNvSpPr>
          <p:nvPr>
            <p:ph idx="1"/>
          </p:nvPr>
        </p:nvSpPr>
        <p:spPr/>
        <p:txBody>
          <a:bodyPr>
            <a:normAutofit fontScale="62500" lnSpcReduction="20000"/>
          </a:bodyPr>
          <a:lstStyle/>
          <a:p>
            <a:pPr lvl="1"/>
            <a:r>
              <a:rPr lang="en-US" sz="2800" dirty="0" smtClean="0"/>
              <a:t>(it / you / what time / know / is) Do</a:t>
            </a:r>
            <a:r>
              <a:rPr lang="en-US" sz="2800" u="dotted" dirty="0" smtClean="0"/>
              <a:t> </a:t>
            </a:r>
            <a:r>
              <a:rPr lang="en-US" sz="2800" i="1" u="dotted" dirty="0" smtClean="0"/>
              <a:t>you know what time it is</a:t>
            </a:r>
            <a:r>
              <a:rPr lang="en-US" sz="2800" u="dotted" dirty="0" smtClean="0"/>
              <a:t>                                  </a:t>
            </a:r>
            <a:r>
              <a:rPr lang="en-US" sz="2800" dirty="0" smtClean="0"/>
              <a:t>?</a:t>
            </a:r>
            <a:endParaRPr lang="ru-RU" sz="2400" dirty="0" smtClean="0"/>
          </a:p>
          <a:p>
            <a:pPr lvl="1"/>
            <a:r>
              <a:rPr lang="en-US" sz="2800" dirty="0" smtClean="0"/>
              <a:t>(is / to the airport / far / it) How</a:t>
            </a:r>
            <a:r>
              <a:rPr lang="en-US" sz="2800" u="dotted" dirty="0" smtClean="0"/>
              <a:t>                                                           </a:t>
            </a:r>
            <a:r>
              <a:rPr lang="uk-UA" sz="2800" u="dotted" dirty="0" smtClean="0"/>
              <a:t>    </a:t>
            </a:r>
            <a:r>
              <a:rPr lang="en-US" sz="2800" dirty="0" smtClean="0"/>
              <a:t>?</a:t>
            </a:r>
            <a:endParaRPr lang="ru-RU" sz="2400" dirty="0" smtClean="0"/>
          </a:p>
          <a:p>
            <a:pPr lvl="1"/>
            <a:r>
              <a:rPr lang="en-US" sz="2800" dirty="0" smtClean="0"/>
              <a:t>(wonder / is / how / old / Tom) I</a:t>
            </a:r>
            <a:r>
              <a:rPr lang="en-US" sz="2800" u="dotted" dirty="0" smtClean="0"/>
              <a:t>                    </a:t>
            </a:r>
            <a:r>
              <a:rPr lang="uk-UA" sz="2800" u="dotted" dirty="0" smtClean="0"/>
              <a:t>                                           </a:t>
            </a:r>
            <a:r>
              <a:rPr lang="en-US" sz="2800" dirty="0" smtClean="0"/>
              <a:t>.</a:t>
            </a:r>
            <a:endParaRPr lang="ru-RU" sz="2400" dirty="0" smtClean="0"/>
          </a:p>
          <a:p>
            <a:pPr lvl="1"/>
            <a:r>
              <a:rPr lang="en-US" sz="2800" dirty="0" smtClean="0"/>
              <a:t>(they / married / been / have) How long</a:t>
            </a:r>
            <a:r>
              <a:rPr lang="en-US" sz="2800" u="dotted" dirty="0" smtClean="0"/>
              <a:t>                                                        </a:t>
            </a:r>
            <a:r>
              <a:rPr lang="en-US" sz="2800" dirty="0" smtClean="0"/>
              <a:t>?</a:t>
            </a:r>
            <a:endParaRPr lang="ru-RU" sz="2400" dirty="0" smtClean="0"/>
          </a:p>
          <a:p>
            <a:pPr lvl="1"/>
            <a:r>
              <a:rPr lang="en-US" sz="2800" dirty="0" smtClean="0"/>
              <a:t>(they / married / how long / been / have / know)</a:t>
            </a:r>
            <a:endParaRPr lang="ru-RU" sz="2400" dirty="0" smtClean="0"/>
          </a:p>
          <a:p>
            <a:r>
              <a:rPr lang="uk-UA" dirty="0" err="1" smtClean="0"/>
              <a:t>Do</a:t>
            </a:r>
            <a:r>
              <a:rPr lang="uk-UA" dirty="0" smtClean="0"/>
              <a:t> </a:t>
            </a:r>
            <a:r>
              <a:rPr lang="uk-UA" dirty="0" err="1" smtClean="0"/>
              <a:t>you</a:t>
            </a:r>
            <a:r>
              <a:rPr lang="uk-UA" u="dotted" dirty="0" smtClean="0"/>
              <a:t>                                                                              </a:t>
            </a:r>
            <a:r>
              <a:rPr lang="uk-UA" dirty="0" smtClean="0"/>
              <a:t>?</a:t>
            </a:r>
            <a:endParaRPr lang="ru-RU" sz="3200" dirty="0" smtClean="0"/>
          </a:p>
          <a:p>
            <a:pPr lvl="1"/>
            <a:r>
              <a:rPr lang="en-US" sz="2800" dirty="0" smtClean="0"/>
              <a:t>(tell / the station / you / me / is / where)</a:t>
            </a:r>
            <a:endParaRPr lang="ru-RU" sz="2400" dirty="0" smtClean="0"/>
          </a:p>
          <a:p>
            <a:r>
              <a:rPr lang="uk-UA" dirty="0" err="1" smtClean="0"/>
              <a:t>Could</a:t>
            </a:r>
            <a:r>
              <a:rPr lang="uk-UA" u="dotted" dirty="0" smtClean="0"/>
              <a:t>                                                                               </a:t>
            </a:r>
            <a:r>
              <a:rPr lang="uk-UA" dirty="0" smtClean="0"/>
              <a:t>?</a:t>
            </a:r>
            <a:endParaRPr lang="ru-RU" sz="3200" dirty="0" smtClean="0"/>
          </a:p>
          <a:p>
            <a:pPr lvl="1"/>
            <a:r>
              <a:rPr lang="en-US" sz="2800" dirty="0" smtClean="0"/>
              <a:t>(in the accident / injured / anyone / don’t / whether / know / was)</a:t>
            </a:r>
            <a:endParaRPr lang="ru-RU" sz="2400" dirty="0" smtClean="0"/>
          </a:p>
          <a:p>
            <a:r>
              <a:rPr lang="uk-UA" dirty="0" smtClean="0"/>
              <a:t>I</a:t>
            </a:r>
            <a:r>
              <a:rPr lang="uk-UA" u="dotted" dirty="0" smtClean="0"/>
              <a:t>                                                                                    </a:t>
            </a:r>
            <a:r>
              <a:rPr lang="uk-UA" dirty="0" smtClean="0"/>
              <a:t>.</a:t>
            </a:r>
            <a:endParaRPr lang="ru-RU" sz="3200" dirty="0" smtClean="0"/>
          </a:p>
          <a:p>
            <a:pPr lvl="1"/>
            <a:r>
              <a:rPr lang="en-US" sz="2800" dirty="0" smtClean="0"/>
              <a:t>(what / tomorrow / know / time / will / arrive / you / you)</a:t>
            </a:r>
            <a:endParaRPr lang="ru-RU" sz="2400" dirty="0" smtClean="0"/>
          </a:p>
          <a:p>
            <a:r>
              <a:rPr lang="ru-RU" dirty="0" err="1" smtClean="0"/>
              <a:t>Do</a:t>
            </a:r>
            <a:r>
              <a:rPr lang="ru-RU" u="dotted" dirty="0" smtClean="0"/>
              <a:t> </a:t>
            </a:r>
            <a:endParaRPr lang="ru-RU"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en-US" b="1" dirty="0" smtClean="0"/>
              <a:t>You were visiting London. You met a lot of people who asked you a lot of questions:</a:t>
            </a:r>
            <a:endParaRPr lang="ru-RU" dirty="0"/>
          </a:p>
        </p:txBody>
      </p:sp>
      <p:sp>
        <p:nvSpPr>
          <p:cNvPr id="3" name="Содержимое 2"/>
          <p:cNvSpPr>
            <a:spLocks noGrp="1"/>
          </p:cNvSpPr>
          <p:nvPr>
            <p:ph idx="1"/>
          </p:nvPr>
        </p:nvSpPr>
        <p:spPr>
          <a:xfrm>
            <a:off x="323528" y="2532888"/>
            <a:ext cx="8229600" cy="4325112"/>
          </a:xfrm>
        </p:spPr>
        <p:txBody>
          <a:bodyPr/>
          <a:lstStyle/>
          <a:p>
            <a:r>
              <a:rPr lang="ru-RU" b="1" dirty="0" smtClean="0"/>
              <a:t>	</a:t>
            </a:r>
            <a:endParaRPr lang="ru-RU" dirty="0"/>
          </a:p>
        </p:txBody>
      </p:sp>
      <p:grpSp>
        <p:nvGrpSpPr>
          <p:cNvPr id="30722" name="Группа 1456"/>
          <p:cNvGrpSpPr>
            <a:grpSpLocks/>
          </p:cNvGrpSpPr>
          <p:nvPr/>
        </p:nvGrpSpPr>
        <p:grpSpPr bwMode="auto">
          <a:xfrm>
            <a:off x="1619250" y="3357563"/>
            <a:ext cx="1266825" cy="358775"/>
            <a:chOff x="3080" y="699"/>
            <a:chExt cx="1994" cy="564"/>
          </a:xfrm>
        </p:grpSpPr>
        <p:sp>
          <p:nvSpPr>
            <p:cNvPr id="1457" name="Freeform 108"/>
            <p:cNvSpPr>
              <a:spLocks/>
            </p:cNvSpPr>
            <p:nvPr/>
          </p:nvSpPr>
          <p:spPr bwMode="auto">
            <a:xfrm>
              <a:off x="3085" y="704"/>
              <a:ext cx="1984" cy="554"/>
            </a:xfrm>
            <a:custGeom>
              <a:avLst/>
              <a:gdLst>
                <a:gd name="T0" fmla="*/ 1984 w 1984"/>
                <a:gd name="T1" fmla="*/ 1088 h 554"/>
                <a:gd name="T2" fmla="*/ 1984 w 1984"/>
                <a:gd name="T3" fmla="*/ 874 h 554"/>
                <a:gd name="T4" fmla="*/ 1981 w 1984"/>
                <a:gd name="T5" fmla="*/ 776 h 554"/>
                <a:gd name="T6" fmla="*/ 1963 w 1984"/>
                <a:gd name="T7" fmla="*/ 725 h 554"/>
                <a:gd name="T8" fmla="*/ 1912 w 1984"/>
                <a:gd name="T9" fmla="*/ 707 h 554"/>
                <a:gd name="T10" fmla="*/ 1814 w 1984"/>
                <a:gd name="T11" fmla="*/ 704 h 554"/>
                <a:gd name="T12" fmla="*/ 473 w 1984"/>
                <a:gd name="T13" fmla="*/ 704 h 554"/>
                <a:gd name="T14" fmla="*/ 375 w 1984"/>
                <a:gd name="T15" fmla="*/ 707 h 554"/>
                <a:gd name="T16" fmla="*/ 324 w 1984"/>
                <a:gd name="T17" fmla="*/ 725 h 554"/>
                <a:gd name="T18" fmla="*/ 306 w 1984"/>
                <a:gd name="T19" fmla="*/ 776 h 554"/>
                <a:gd name="T20" fmla="*/ 303 w 1984"/>
                <a:gd name="T21" fmla="*/ 874 h 554"/>
                <a:gd name="T22" fmla="*/ 303 w 1984"/>
                <a:gd name="T23" fmla="*/ 918 h 554"/>
                <a:gd name="T24" fmla="*/ 261 w 1984"/>
                <a:gd name="T25" fmla="*/ 942 h 554"/>
                <a:gd name="T26" fmla="*/ 197 w 1984"/>
                <a:gd name="T27" fmla="*/ 967 h 554"/>
                <a:gd name="T28" fmla="*/ 110 w 1984"/>
                <a:gd name="T29" fmla="*/ 984 h 554"/>
                <a:gd name="T30" fmla="*/ 0 w 1984"/>
                <a:gd name="T31" fmla="*/ 984 h 554"/>
                <a:gd name="T32" fmla="*/ 101 w 1984"/>
                <a:gd name="T33" fmla="*/ 1033 h 554"/>
                <a:gd name="T34" fmla="*/ 187 w 1984"/>
                <a:gd name="T35" fmla="*/ 1053 h 554"/>
                <a:gd name="T36" fmla="*/ 256 w 1984"/>
                <a:gd name="T37" fmla="*/ 1055 h 554"/>
                <a:gd name="T38" fmla="*/ 303 w 1984"/>
                <a:gd name="T39" fmla="*/ 1049 h 554"/>
                <a:gd name="T40" fmla="*/ 303 w 1984"/>
                <a:gd name="T41" fmla="*/ 1088 h 554"/>
                <a:gd name="T42" fmla="*/ 306 w 1984"/>
                <a:gd name="T43" fmla="*/ 1186 h 554"/>
                <a:gd name="T44" fmla="*/ 324 w 1984"/>
                <a:gd name="T45" fmla="*/ 1236 h 554"/>
                <a:gd name="T46" fmla="*/ 375 w 1984"/>
                <a:gd name="T47" fmla="*/ 1255 h 554"/>
                <a:gd name="T48" fmla="*/ 473 w 1984"/>
                <a:gd name="T49" fmla="*/ 1258 h 554"/>
                <a:gd name="T50" fmla="*/ 1814 w 1984"/>
                <a:gd name="T51" fmla="*/ 1258 h 554"/>
                <a:gd name="T52" fmla="*/ 1912 w 1984"/>
                <a:gd name="T53" fmla="*/ 1255 h 554"/>
                <a:gd name="T54" fmla="*/ 1963 w 1984"/>
                <a:gd name="T55" fmla="*/ 1236 h 554"/>
                <a:gd name="T56" fmla="*/ 1981 w 1984"/>
                <a:gd name="T57" fmla="*/ 1186 h 554"/>
                <a:gd name="T58" fmla="*/ 1984 w 1984"/>
                <a:gd name="T59" fmla="*/ 1088 h 554"/>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1984" h="554">
                  <a:moveTo>
                    <a:pt x="1984" y="384"/>
                  </a:moveTo>
                  <a:lnTo>
                    <a:pt x="1984" y="170"/>
                  </a:lnTo>
                  <a:lnTo>
                    <a:pt x="1981" y="72"/>
                  </a:lnTo>
                  <a:lnTo>
                    <a:pt x="1963" y="21"/>
                  </a:lnTo>
                  <a:lnTo>
                    <a:pt x="1912" y="3"/>
                  </a:lnTo>
                  <a:lnTo>
                    <a:pt x="1814" y="0"/>
                  </a:lnTo>
                  <a:lnTo>
                    <a:pt x="473" y="0"/>
                  </a:lnTo>
                  <a:lnTo>
                    <a:pt x="375" y="3"/>
                  </a:lnTo>
                  <a:lnTo>
                    <a:pt x="324" y="21"/>
                  </a:lnTo>
                  <a:lnTo>
                    <a:pt x="306" y="72"/>
                  </a:lnTo>
                  <a:lnTo>
                    <a:pt x="303" y="170"/>
                  </a:lnTo>
                  <a:lnTo>
                    <a:pt x="303" y="214"/>
                  </a:lnTo>
                  <a:lnTo>
                    <a:pt x="261" y="238"/>
                  </a:lnTo>
                  <a:lnTo>
                    <a:pt x="197" y="263"/>
                  </a:lnTo>
                  <a:lnTo>
                    <a:pt x="110" y="280"/>
                  </a:lnTo>
                  <a:lnTo>
                    <a:pt x="0" y="280"/>
                  </a:lnTo>
                  <a:lnTo>
                    <a:pt x="101" y="329"/>
                  </a:lnTo>
                  <a:lnTo>
                    <a:pt x="187" y="349"/>
                  </a:lnTo>
                  <a:lnTo>
                    <a:pt x="256" y="351"/>
                  </a:lnTo>
                  <a:lnTo>
                    <a:pt x="303" y="345"/>
                  </a:lnTo>
                  <a:lnTo>
                    <a:pt x="303" y="384"/>
                  </a:lnTo>
                  <a:lnTo>
                    <a:pt x="306" y="482"/>
                  </a:lnTo>
                  <a:lnTo>
                    <a:pt x="324" y="532"/>
                  </a:lnTo>
                  <a:lnTo>
                    <a:pt x="375" y="551"/>
                  </a:lnTo>
                  <a:lnTo>
                    <a:pt x="473" y="554"/>
                  </a:lnTo>
                  <a:lnTo>
                    <a:pt x="1814" y="554"/>
                  </a:lnTo>
                  <a:lnTo>
                    <a:pt x="1912" y="551"/>
                  </a:lnTo>
                  <a:lnTo>
                    <a:pt x="1963" y="532"/>
                  </a:lnTo>
                  <a:lnTo>
                    <a:pt x="1981" y="482"/>
                  </a:lnTo>
                  <a:lnTo>
                    <a:pt x="1984" y="384"/>
                  </a:lnTo>
                  <a:close/>
                </a:path>
              </a:pathLst>
            </a:custGeom>
            <a:noFill/>
            <a:ln w="6350">
              <a:solidFill>
                <a:srgbClr val="384FA2"/>
              </a:solidFill>
              <a:round/>
              <a:headEnd/>
              <a:tailEnd/>
            </a:ln>
          </p:spPr>
          <p:txBody>
            <a:bodyPr vert="horz" wrap="square" lIns="91440" tIns="45720" rIns="91440" bIns="45720" numCol="1" anchor="t" anchorCtr="0" compatLnSpc="1">
              <a:prstTxWarp prst="textNoShape">
                <a:avLst/>
              </a:prstTxWarp>
            </a:bodyPr>
            <a:lstStyle/>
            <a:p>
              <a:endParaRPr lang="ru-RU"/>
            </a:p>
          </p:txBody>
        </p:sp>
        <p:sp>
          <p:nvSpPr>
            <p:cNvPr id="1458" name="Text Box 109"/>
            <p:cNvSpPr txBox="1">
              <a:spLocks noChangeArrowheads="1"/>
            </p:cNvSpPr>
            <p:nvPr/>
          </p:nvSpPr>
          <p:spPr bwMode="auto">
            <a:xfrm>
              <a:off x="3080" y="699"/>
              <a:ext cx="1994" cy="564"/>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457200" marR="0" lvl="1" indent="0" algn="l" defTabSz="914400" rtl="0" eaLnBrk="1" fontAlgn="base" latinLnBrk="0" hangingPunct="1">
                <a:lnSpc>
                  <a:spcPct val="100000"/>
                </a:lnSpc>
                <a:spcBef>
                  <a:spcPts val="225"/>
                </a:spcBef>
                <a:spcAft>
                  <a:spcPts val="1000"/>
                </a:spcAft>
                <a:buClrTx/>
                <a:buSzTx/>
                <a:buFontTx/>
                <a:buNone/>
                <a:tabLst/>
              </a:pPr>
              <a:r>
                <a:rPr kumimoji="0" lang="en-US" sz="900" b="0" i="0" u="none" strike="noStrike" cap="none" normalizeH="0" baseline="0" smtClean="0">
                  <a:ln>
                    <a:noFill/>
                  </a:ln>
                  <a:solidFill>
                    <a:srgbClr val="010202"/>
                  </a:solidFill>
                  <a:effectLst/>
                  <a:latin typeface="Trebuchet MS" pitchFamily="34" charset="0"/>
                  <a:cs typeface="Arial" pitchFamily="34" charset="0"/>
                </a:rPr>
                <a:t>How long have you been in London?</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grpSp>
      <p:grpSp>
        <p:nvGrpSpPr>
          <p:cNvPr id="30725" name="Группа 67"/>
          <p:cNvGrpSpPr>
            <a:grpSpLocks/>
          </p:cNvGrpSpPr>
          <p:nvPr/>
        </p:nvGrpSpPr>
        <p:grpSpPr bwMode="auto">
          <a:xfrm>
            <a:off x="4427538" y="3429000"/>
            <a:ext cx="1371600" cy="217488"/>
            <a:chOff x="7224" y="144"/>
            <a:chExt cx="2161" cy="341"/>
          </a:xfrm>
        </p:grpSpPr>
        <p:sp>
          <p:nvSpPr>
            <p:cNvPr id="68" name="Freeform 88"/>
            <p:cNvSpPr>
              <a:spLocks/>
            </p:cNvSpPr>
            <p:nvPr/>
          </p:nvSpPr>
          <p:spPr bwMode="auto">
            <a:xfrm>
              <a:off x="7228" y="148"/>
              <a:ext cx="2151" cy="331"/>
            </a:xfrm>
            <a:custGeom>
              <a:avLst/>
              <a:gdLst>
                <a:gd name="T0" fmla="*/ 2150 w 2151"/>
                <a:gd name="T1" fmla="*/ 314 h 331"/>
                <a:gd name="T2" fmla="*/ 2137 w 2151"/>
                <a:gd name="T3" fmla="*/ 250 h 331"/>
                <a:gd name="T4" fmla="*/ 2102 w 2151"/>
                <a:gd name="T5" fmla="*/ 197 h 331"/>
                <a:gd name="T6" fmla="*/ 2049 w 2151"/>
                <a:gd name="T7" fmla="*/ 162 h 331"/>
                <a:gd name="T8" fmla="*/ 1985 w 2151"/>
                <a:gd name="T9" fmla="*/ 149 h 331"/>
                <a:gd name="T10" fmla="*/ 372 w 2151"/>
                <a:gd name="T11" fmla="*/ 149 h 331"/>
                <a:gd name="T12" fmla="*/ 317 w 2151"/>
                <a:gd name="T13" fmla="*/ 158 h 331"/>
                <a:gd name="T14" fmla="*/ 270 w 2151"/>
                <a:gd name="T15" fmla="*/ 184 h 331"/>
                <a:gd name="T16" fmla="*/ 234 w 2151"/>
                <a:gd name="T17" fmla="*/ 224 h 331"/>
                <a:gd name="T18" fmla="*/ 212 w 2151"/>
                <a:gd name="T19" fmla="*/ 273 h 331"/>
                <a:gd name="T20" fmla="*/ 165 w 2151"/>
                <a:gd name="T21" fmla="*/ 290 h 331"/>
                <a:gd name="T22" fmla="*/ 111 w 2151"/>
                <a:gd name="T23" fmla="*/ 304 h 331"/>
                <a:gd name="T24" fmla="*/ 55 w 2151"/>
                <a:gd name="T25" fmla="*/ 312 h 331"/>
                <a:gd name="T26" fmla="*/ 0 w 2151"/>
                <a:gd name="T27" fmla="*/ 314 h 331"/>
                <a:gd name="T28" fmla="*/ 54 w 2151"/>
                <a:gd name="T29" fmla="*/ 334 h 331"/>
                <a:gd name="T30" fmla="*/ 108 w 2151"/>
                <a:gd name="T31" fmla="*/ 347 h 331"/>
                <a:gd name="T32" fmla="*/ 160 w 2151"/>
                <a:gd name="T33" fmla="*/ 354 h 331"/>
                <a:gd name="T34" fmla="*/ 212 w 2151"/>
                <a:gd name="T35" fmla="*/ 354 h 331"/>
                <a:gd name="T36" fmla="*/ 233 w 2151"/>
                <a:gd name="T37" fmla="*/ 404 h 331"/>
                <a:gd name="T38" fmla="*/ 269 w 2151"/>
                <a:gd name="T39" fmla="*/ 444 h 331"/>
                <a:gd name="T40" fmla="*/ 317 w 2151"/>
                <a:gd name="T41" fmla="*/ 470 h 331"/>
                <a:gd name="T42" fmla="*/ 372 w 2151"/>
                <a:gd name="T43" fmla="*/ 479 h 331"/>
                <a:gd name="T44" fmla="*/ 1845 w 2151"/>
                <a:gd name="T45" fmla="*/ 479 h 331"/>
                <a:gd name="T46" fmla="*/ 1971 w 2151"/>
                <a:gd name="T47" fmla="*/ 479 h 331"/>
                <a:gd name="T48" fmla="*/ 1985 w 2151"/>
                <a:gd name="T49" fmla="*/ 479 h 331"/>
                <a:gd name="T50" fmla="*/ 2049 w 2151"/>
                <a:gd name="T51" fmla="*/ 467 h 331"/>
                <a:gd name="T52" fmla="*/ 2102 w 2151"/>
                <a:gd name="T53" fmla="*/ 431 h 331"/>
                <a:gd name="T54" fmla="*/ 2137 w 2151"/>
                <a:gd name="T55" fmla="*/ 379 h 331"/>
                <a:gd name="T56" fmla="*/ 2150 w 2151"/>
                <a:gd name="T57" fmla="*/ 314 h 331"/>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Lst>
              <a:ahLst/>
              <a:cxnLst>
                <a:cxn ang="T58">
                  <a:pos x="T0" y="T1"/>
                </a:cxn>
                <a:cxn ang="T59">
                  <a:pos x="T2" y="T3"/>
                </a:cxn>
                <a:cxn ang="T60">
                  <a:pos x="T4" y="T5"/>
                </a:cxn>
                <a:cxn ang="T61">
                  <a:pos x="T6" y="T7"/>
                </a:cxn>
                <a:cxn ang="T62">
                  <a:pos x="T8" y="T9"/>
                </a:cxn>
                <a:cxn ang="T63">
                  <a:pos x="T10" y="T11"/>
                </a:cxn>
                <a:cxn ang="T64">
                  <a:pos x="T12" y="T13"/>
                </a:cxn>
                <a:cxn ang="T65">
                  <a:pos x="T14" y="T15"/>
                </a:cxn>
                <a:cxn ang="T66">
                  <a:pos x="T16" y="T17"/>
                </a:cxn>
                <a:cxn ang="T67">
                  <a:pos x="T18" y="T19"/>
                </a:cxn>
                <a:cxn ang="T68">
                  <a:pos x="T20" y="T21"/>
                </a:cxn>
                <a:cxn ang="T69">
                  <a:pos x="T22" y="T23"/>
                </a:cxn>
                <a:cxn ang="T70">
                  <a:pos x="T24" y="T25"/>
                </a:cxn>
                <a:cxn ang="T71">
                  <a:pos x="T26" y="T27"/>
                </a:cxn>
                <a:cxn ang="T72">
                  <a:pos x="T28" y="T29"/>
                </a:cxn>
                <a:cxn ang="T73">
                  <a:pos x="T30" y="T31"/>
                </a:cxn>
                <a:cxn ang="T74">
                  <a:pos x="T32" y="T33"/>
                </a:cxn>
                <a:cxn ang="T75">
                  <a:pos x="T34" y="T35"/>
                </a:cxn>
                <a:cxn ang="T76">
                  <a:pos x="T36" y="T37"/>
                </a:cxn>
                <a:cxn ang="T77">
                  <a:pos x="T38" y="T39"/>
                </a:cxn>
                <a:cxn ang="T78">
                  <a:pos x="T40" y="T41"/>
                </a:cxn>
                <a:cxn ang="T79">
                  <a:pos x="T42" y="T43"/>
                </a:cxn>
                <a:cxn ang="T80">
                  <a:pos x="T44" y="T45"/>
                </a:cxn>
                <a:cxn ang="T81">
                  <a:pos x="T46" y="T47"/>
                </a:cxn>
                <a:cxn ang="T82">
                  <a:pos x="T48" y="T49"/>
                </a:cxn>
                <a:cxn ang="T83">
                  <a:pos x="T50" y="T51"/>
                </a:cxn>
                <a:cxn ang="T84">
                  <a:pos x="T52" y="T53"/>
                </a:cxn>
                <a:cxn ang="T85">
                  <a:pos x="T54" y="T55"/>
                </a:cxn>
                <a:cxn ang="T86">
                  <a:pos x="T56" y="T57"/>
                </a:cxn>
              </a:cxnLst>
              <a:rect l="0" t="0" r="r" b="b"/>
              <a:pathLst>
                <a:path w="2151" h="331">
                  <a:moveTo>
                    <a:pt x="2150" y="165"/>
                  </a:moveTo>
                  <a:lnTo>
                    <a:pt x="2137" y="101"/>
                  </a:lnTo>
                  <a:lnTo>
                    <a:pt x="2102" y="48"/>
                  </a:lnTo>
                  <a:lnTo>
                    <a:pt x="2049" y="13"/>
                  </a:lnTo>
                  <a:lnTo>
                    <a:pt x="1985" y="0"/>
                  </a:lnTo>
                  <a:lnTo>
                    <a:pt x="372" y="0"/>
                  </a:lnTo>
                  <a:lnTo>
                    <a:pt x="317" y="9"/>
                  </a:lnTo>
                  <a:lnTo>
                    <a:pt x="270" y="35"/>
                  </a:lnTo>
                  <a:lnTo>
                    <a:pt x="234" y="75"/>
                  </a:lnTo>
                  <a:lnTo>
                    <a:pt x="212" y="124"/>
                  </a:lnTo>
                  <a:lnTo>
                    <a:pt x="165" y="141"/>
                  </a:lnTo>
                  <a:lnTo>
                    <a:pt x="111" y="155"/>
                  </a:lnTo>
                  <a:lnTo>
                    <a:pt x="55" y="163"/>
                  </a:lnTo>
                  <a:lnTo>
                    <a:pt x="0" y="165"/>
                  </a:lnTo>
                  <a:lnTo>
                    <a:pt x="54" y="185"/>
                  </a:lnTo>
                  <a:lnTo>
                    <a:pt x="108" y="198"/>
                  </a:lnTo>
                  <a:lnTo>
                    <a:pt x="160" y="205"/>
                  </a:lnTo>
                  <a:lnTo>
                    <a:pt x="212" y="205"/>
                  </a:lnTo>
                  <a:lnTo>
                    <a:pt x="233" y="255"/>
                  </a:lnTo>
                  <a:lnTo>
                    <a:pt x="269" y="295"/>
                  </a:lnTo>
                  <a:lnTo>
                    <a:pt x="317" y="321"/>
                  </a:lnTo>
                  <a:lnTo>
                    <a:pt x="372" y="330"/>
                  </a:lnTo>
                  <a:lnTo>
                    <a:pt x="1845" y="330"/>
                  </a:lnTo>
                  <a:lnTo>
                    <a:pt x="1971" y="330"/>
                  </a:lnTo>
                  <a:lnTo>
                    <a:pt x="1985" y="330"/>
                  </a:lnTo>
                  <a:lnTo>
                    <a:pt x="2049" y="318"/>
                  </a:lnTo>
                  <a:lnTo>
                    <a:pt x="2102" y="282"/>
                  </a:lnTo>
                  <a:lnTo>
                    <a:pt x="2137" y="230"/>
                  </a:lnTo>
                  <a:lnTo>
                    <a:pt x="2150" y="165"/>
                  </a:lnTo>
                  <a:close/>
                </a:path>
              </a:pathLst>
            </a:custGeom>
            <a:noFill/>
            <a:ln w="6350">
              <a:solidFill>
                <a:srgbClr val="384FA2"/>
              </a:solidFill>
              <a:round/>
              <a:headEnd/>
              <a:tailEnd/>
            </a:ln>
          </p:spPr>
          <p:txBody>
            <a:bodyPr vert="horz" wrap="square" lIns="91440" tIns="45720" rIns="91440" bIns="45720" numCol="1" anchor="t" anchorCtr="0" compatLnSpc="1">
              <a:prstTxWarp prst="textNoShape">
                <a:avLst/>
              </a:prstTxWarp>
            </a:bodyPr>
            <a:lstStyle/>
            <a:p>
              <a:endParaRPr lang="ru-RU"/>
            </a:p>
          </p:txBody>
        </p:sp>
        <p:sp>
          <p:nvSpPr>
            <p:cNvPr id="69" name="Text Box 89"/>
            <p:cNvSpPr txBox="1">
              <a:spLocks noChangeArrowheads="1"/>
            </p:cNvSpPr>
            <p:nvPr/>
          </p:nvSpPr>
          <p:spPr bwMode="auto">
            <a:xfrm>
              <a:off x="7223" y="143"/>
              <a:ext cx="2161" cy="341"/>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457200" marR="0" lvl="1" indent="0" algn="l" defTabSz="914400" rtl="0" eaLnBrk="1" fontAlgn="base" latinLnBrk="0" hangingPunct="1">
                <a:lnSpc>
                  <a:spcPct val="100000"/>
                </a:lnSpc>
                <a:spcBef>
                  <a:spcPts val="225"/>
                </a:spcBef>
                <a:spcAft>
                  <a:spcPts val="1000"/>
                </a:spcAft>
                <a:buClrTx/>
                <a:buSzTx/>
                <a:buFontTx/>
                <a:buNone/>
                <a:tabLst/>
              </a:pPr>
              <a:r>
                <a:rPr kumimoji="0" lang="ru-RU" sz="900" b="0" i="0" u="none" strike="noStrike" cap="none" normalizeH="0" baseline="0" smtClean="0">
                  <a:ln>
                    <a:noFill/>
                  </a:ln>
                  <a:solidFill>
                    <a:srgbClr val="010202"/>
                  </a:solidFill>
                  <a:effectLst/>
                  <a:latin typeface="Trebuchet MS" pitchFamily="34" charset="0"/>
                  <a:cs typeface="Arial" pitchFamily="34" charset="0"/>
                </a:rPr>
                <a:t>Where are you staying?</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grpSp>
      <p:grpSp>
        <p:nvGrpSpPr>
          <p:cNvPr id="30728" name="Группа 1462"/>
          <p:cNvGrpSpPr>
            <a:grpSpLocks/>
          </p:cNvGrpSpPr>
          <p:nvPr/>
        </p:nvGrpSpPr>
        <p:grpSpPr bwMode="auto">
          <a:xfrm>
            <a:off x="4572000" y="3933825"/>
            <a:ext cx="1176338" cy="357188"/>
            <a:chOff x="7224" y="699"/>
            <a:chExt cx="1852" cy="564"/>
          </a:xfrm>
        </p:grpSpPr>
        <p:sp>
          <p:nvSpPr>
            <p:cNvPr id="64" name="Freeform 91"/>
            <p:cNvSpPr>
              <a:spLocks/>
            </p:cNvSpPr>
            <p:nvPr/>
          </p:nvSpPr>
          <p:spPr bwMode="auto">
            <a:xfrm>
              <a:off x="7228" y="704"/>
              <a:ext cx="1842" cy="554"/>
            </a:xfrm>
            <a:custGeom>
              <a:avLst/>
              <a:gdLst>
                <a:gd name="T0" fmla="*/ 1842 w 1842"/>
                <a:gd name="T1" fmla="*/ 1088 h 554"/>
                <a:gd name="T2" fmla="*/ 1842 w 1842"/>
                <a:gd name="T3" fmla="*/ 874 h 554"/>
                <a:gd name="T4" fmla="*/ 1839 w 1842"/>
                <a:gd name="T5" fmla="*/ 776 h 554"/>
                <a:gd name="T6" fmla="*/ 1820 w 1842"/>
                <a:gd name="T7" fmla="*/ 725 h 554"/>
                <a:gd name="T8" fmla="*/ 1770 w 1842"/>
                <a:gd name="T9" fmla="*/ 707 h 554"/>
                <a:gd name="T10" fmla="*/ 1671 w 1842"/>
                <a:gd name="T11" fmla="*/ 704 h 554"/>
                <a:gd name="T12" fmla="*/ 473 w 1842"/>
                <a:gd name="T13" fmla="*/ 704 h 554"/>
                <a:gd name="T14" fmla="*/ 374 w 1842"/>
                <a:gd name="T15" fmla="*/ 707 h 554"/>
                <a:gd name="T16" fmla="*/ 324 w 1842"/>
                <a:gd name="T17" fmla="*/ 725 h 554"/>
                <a:gd name="T18" fmla="*/ 305 w 1842"/>
                <a:gd name="T19" fmla="*/ 776 h 554"/>
                <a:gd name="T20" fmla="*/ 302 w 1842"/>
                <a:gd name="T21" fmla="*/ 874 h 554"/>
                <a:gd name="T22" fmla="*/ 302 w 1842"/>
                <a:gd name="T23" fmla="*/ 918 h 554"/>
                <a:gd name="T24" fmla="*/ 260 w 1842"/>
                <a:gd name="T25" fmla="*/ 942 h 554"/>
                <a:gd name="T26" fmla="*/ 196 w 1842"/>
                <a:gd name="T27" fmla="*/ 967 h 554"/>
                <a:gd name="T28" fmla="*/ 110 w 1842"/>
                <a:gd name="T29" fmla="*/ 984 h 554"/>
                <a:gd name="T30" fmla="*/ 0 w 1842"/>
                <a:gd name="T31" fmla="*/ 984 h 554"/>
                <a:gd name="T32" fmla="*/ 100 w 1842"/>
                <a:gd name="T33" fmla="*/ 1033 h 554"/>
                <a:gd name="T34" fmla="*/ 186 w 1842"/>
                <a:gd name="T35" fmla="*/ 1053 h 554"/>
                <a:gd name="T36" fmla="*/ 255 w 1842"/>
                <a:gd name="T37" fmla="*/ 1055 h 554"/>
                <a:gd name="T38" fmla="*/ 302 w 1842"/>
                <a:gd name="T39" fmla="*/ 1049 h 554"/>
                <a:gd name="T40" fmla="*/ 302 w 1842"/>
                <a:gd name="T41" fmla="*/ 1088 h 554"/>
                <a:gd name="T42" fmla="*/ 305 w 1842"/>
                <a:gd name="T43" fmla="*/ 1186 h 554"/>
                <a:gd name="T44" fmla="*/ 324 w 1842"/>
                <a:gd name="T45" fmla="*/ 1236 h 554"/>
                <a:gd name="T46" fmla="*/ 374 w 1842"/>
                <a:gd name="T47" fmla="*/ 1255 h 554"/>
                <a:gd name="T48" fmla="*/ 473 w 1842"/>
                <a:gd name="T49" fmla="*/ 1258 h 554"/>
                <a:gd name="T50" fmla="*/ 1671 w 1842"/>
                <a:gd name="T51" fmla="*/ 1258 h 554"/>
                <a:gd name="T52" fmla="*/ 1770 w 1842"/>
                <a:gd name="T53" fmla="*/ 1255 h 554"/>
                <a:gd name="T54" fmla="*/ 1820 w 1842"/>
                <a:gd name="T55" fmla="*/ 1236 h 554"/>
                <a:gd name="T56" fmla="*/ 1839 w 1842"/>
                <a:gd name="T57" fmla="*/ 1186 h 554"/>
                <a:gd name="T58" fmla="*/ 1842 w 1842"/>
                <a:gd name="T59" fmla="*/ 1088 h 554"/>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1842" h="554">
                  <a:moveTo>
                    <a:pt x="1842" y="384"/>
                  </a:moveTo>
                  <a:lnTo>
                    <a:pt x="1842" y="170"/>
                  </a:lnTo>
                  <a:lnTo>
                    <a:pt x="1839" y="72"/>
                  </a:lnTo>
                  <a:lnTo>
                    <a:pt x="1820" y="21"/>
                  </a:lnTo>
                  <a:lnTo>
                    <a:pt x="1770" y="3"/>
                  </a:lnTo>
                  <a:lnTo>
                    <a:pt x="1671" y="0"/>
                  </a:lnTo>
                  <a:lnTo>
                    <a:pt x="473" y="0"/>
                  </a:lnTo>
                  <a:lnTo>
                    <a:pt x="374" y="3"/>
                  </a:lnTo>
                  <a:lnTo>
                    <a:pt x="324" y="21"/>
                  </a:lnTo>
                  <a:lnTo>
                    <a:pt x="305" y="72"/>
                  </a:lnTo>
                  <a:lnTo>
                    <a:pt x="302" y="170"/>
                  </a:lnTo>
                  <a:lnTo>
                    <a:pt x="302" y="214"/>
                  </a:lnTo>
                  <a:lnTo>
                    <a:pt x="260" y="238"/>
                  </a:lnTo>
                  <a:lnTo>
                    <a:pt x="196" y="263"/>
                  </a:lnTo>
                  <a:lnTo>
                    <a:pt x="110" y="280"/>
                  </a:lnTo>
                  <a:lnTo>
                    <a:pt x="0" y="280"/>
                  </a:lnTo>
                  <a:lnTo>
                    <a:pt x="100" y="329"/>
                  </a:lnTo>
                  <a:lnTo>
                    <a:pt x="186" y="349"/>
                  </a:lnTo>
                  <a:lnTo>
                    <a:pt x="255" y="351"/>
                  </a:lnTo>
                  <a:lnTo>
                    <a:pt x="302" y="345"/>
                  </a:lnTo>
                  <a:lnTo>
                    <a:pt x="302" y="384"/>
                  </a:lnTo>
                  <a:lnTo>
                    <a:pt x="305" y="482"/>
                  </a:lnTo>
                  <a:lnTo>
                    <a:pt x="324" y="532"/>
                  </a:lnTo>
                  <a:lnTo>
                    <a:pt x="374" y="551"/>
                  </a:lnTo>
                  <a:lnTo>
                    <a:pt x="473" y="554"/>
                  </a:lnTo>
                  <a:lnTo>
                    <a:pt x="1671" y="554"/>
                  </a:lnTo>
                  <a:lnTo>
                    <a:pt x="1770" y="551"/>
                  </a:lnTo>
                  <a:lnTo>
                    <a:pt x="1820" y="532"/>
                  </a:lnTo>
                  <a:lnTo>
                    <a:pt x="1839" y="482"/>
                  </a:lnTo>
                  <a:lnTo>
                    <a:pt x="1842" y="384"/>
                  </a:lnTo>
                  <a:close/>
                </a:path>
              </a:pathLst>
            </a:custGeom>
            <a:noFill/>
            <a:ln w="6350">
              <a:solidFill>
                <a:srgbClr val="384FA2"/>
              </a:solidFill>
              <a:round/>
              <a:headEnd/>
              <a:tailEnd/>
            </a:ln>
          </p:spPr>
          <p:txBody>
            <a:bodyPr vert="horz" wrap="square" lIns="91440" tIns="45720" rIns="91440" bIns="45720" numCol="1" anchor="t" anchorCtr="0" compatLnSpc="1">
              <a:prstTxWarp prst="textNoShape">
                <a:avLst/>
              </a:prstTxWarp>
            </a:bodyPr>
            <a:lstStyle/>
            <a:p>
              <a:endParaRPr lang="ru-RU"/>
            </a:p>
          </p:txBody>
        </p:sp>
        <p:sp>
          <p:nvSpPr>
            <p:cNvPr id="66" name="Text Box 92"/>
            <p:cNvSpPr txBox="1">
              <a:spLocks noChangeArrowheads="1"/>
            </p:cNvSpPr>
            <p:nvPr/>
          </p:nvSpPr>
          <p:spPr bwMode="auto">
            <a:xfrm>
              <a:off x="7223" y="699"/>
              <a:ext cx="1852" cy="564"/>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457200" marR="0" lvl="1" indent="0" algn="l" defTabSz="914400" rtl="0" eaLnBrk="1" fontAlgn="base" latinLnBrk="0" hangingPunct="1">
                <a:lnSpc>
                  <a:spcPct val="100000"/>
                </a:lnSpc>
                <a:spcBef>
                  <a:spcPts val="225"/>
                </a:spcBef>
                <a:spcAft>
                  <a:spcPts val="1000"/>
                </a:spcAft>
                <a:buClrTx/>
                <a:buSzTx/>
                <a:buFontTx/>
                <a:buNone/>
                <a:tabLst/>
              </a:pPr>
              <a:r>
                <a:rPr kumimoji="0" lang="en-US" sz="900" b="0" i="0" u="none" strike="noStrike" cap="none" normalizeH="0" baseline="0" smtClean="0">
                  <a:ln>
                    <a:noFill/>
                  </a:ln>
                  <a:solidFill>
                    <a:srgbClr val="010202"/>
                  </a:solidFill>
                  <a:effectLst/>
                  <a:latin typeface="Trebuchet MS" pitchFamily="34" charset="0"/>
                  <a:cs typeface="Arial" pitchFamily="34" charset="0"/>
                </a:rPr>
                <a:t>How long are you going to stay?</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grpSp>
      <p:grpSp>
        <p:nvGrpSpPr>
          <p:cNvPr id="30731" name="Группа 1446"/>
          <p:cNvGrpSpPr>
            <a:grpSpLocks/>
          </p:cNvGrpSpPr>
          <p:nvPr/>
        </p:nvGrpSpPr>
        <p:grpSpPr bwMode="auto">
          <a:xfrm>
            <a:off x="4500563" y="4652963"/>
            <a:ext cx="1339850" cy="357187"/>
            <a:chOff x="7224" y="-16"/>
            <a:chExt cx="2108" cy="564"/>
          </a:xfrm>
        </p:grpSpPr>
        <p:sp>
          <p:nvSpPr>
            <p:cNvPr id="1447" name="Freeform 94"/>
            <p:cNvSpPr>
              <a:spLocks/>
            </p:cNvSpPr>
            <p:nvPr/>
          </p:nvSpPr>
          <p:spPr bwMode="auto">
            <a:xfrm>
              <a:off x="7228" y="-11"/>
              <a:ext cx="2098" cy="554"/>
            </a:xfrm>
            <a:custGeom>
              <a:avLst/>
              <a:gdLst>
                <a:gd name="T0" fmla="*/ 2097 w 2098"/>
                <a:gd name="T1" fmla="*/ 373 h 554"/>
                <a:gd name="T2" fmla="*/ 2097 w 2098"/>
                <a:gd name="T3" fmla="*/ 159 h 554"/>
                <a:gd name="T4" fmla="*/ 2094 w 2098"/>
                <a:gd name="T5" fmla="*/ 61 h 554"/>
                <a:gd name="T6" fmla="*/ 2075 w 2098"/>
                <a:gd name="T7" fmla="*/ 10 h 554"/>
                <a:gd name="T8" fmla="*/ 2025 w 2098"/>
                <a:gd name="T9" fmla="*/ -8 h 554"/>
                <a:gd name="T10" fmla="*/ 1927 w 2098"/>
                <a:gd name="T11" fmla="*/ -11 h 554"/>
                <a:gd name="T12" fmla="*/ 473 w 2098"/>
                <a:gd name="T13" fmla="*/ -11 h 554"/>
                <a:gd name="T14" fmla="*/ 374 w 2098"/>
                <a:gd name="T15" fmla="*/ -8 h 554"/>
                <a:gd name="T16" fmla="*/ 324 w 2098"/>
                <a:gd name="T17" fmla="*/ 10 h 554"/>
                <a:gd name="T18" fmla="*/ 305 w 2098"/>
                <a:gd name="T19" fmla="*/ 61 h 554"/>
                <a:gd name="T20" fmla="*/ 302 w 2098"/>
                <a:gd name="T21" fmla="*/ 159 h 554"/>
                <a:gd name="T22" fmla="*/ 302 w 2098"/>
                <a:gd name="T23" fmla="*/ 203 h 554"/>
                <a:gd name="T24" fmla="*/ 260 w 2098"/>
                <a:gd name="T25" fmla="*/ 227 h 554"/>
                <a:gd name="T26" fmla="*/ 196 w 2098"/>
                <a:gd name="T27" fmla="*/ 252 h 554"/>
                <a:gd name="T28" fmla="*/ 110 w 2098"/>
                <a:gd name="T29" fmla="*/ 269 h 554"/>
                <a:gd name="T30" fmla="*/ 0 w 2098"/>
                <a:gd name="T31" fmla="*/ 269 h 554"/>
                <a:gd name="T32" fmla="*/ 100 w 2098"/>
                <a:gd name="T33" fmla="*/ 317 h 554"/>
                <a:gd name="T34" fmla="*/ 186 w 2098"/>
                <a:gd name="T35" fmla="*/ 338 h 554"/>
                <a:gd name="T36" fmla="*/ 255 w 2098"/>
                <a:gd name="T37" fmla="*/ 340 h 554"/>
                <a:gd name="T38" fmla="*/ 302 w 2098"/>
                <a:gd name="T39" fmla="*/ 334 h 554"/>
                <a:gd name="T40" fmla="*/ 302 w 2098"/>
                <a:gd name="T41" fmla="*/ 373 h 554"/>
                <a:gd name="T42" fmla="*/ 305 w 2098"/>
                <a:gd name="T43" fmla="*/ 471 h 554"/>
                <a:gd name="T44" fmla="*/ 324 w 2098"/>
                <a:gd name="T45" fmla="*/ 521 h 554"/>
                <a:gd name="T46" fmla="*/ 374 w 2098"/>
                <a:gd name="T47" fmla="*/ 540 h 554"/>
                <a:gd name="T48" fmla="*/ 473 w 2098"/>
                <a:gd name="T49" fmla="*/ 543 h 554"/>
                <a:gd name="T50" fmla="*/ 1927 w 2098"/>
                <a:gd name="T51" fmla="*/ 543 h 554"/>
                <a:gd name="T52" fmla="*/ 2025 w 2098"/>
                <a:gd name="T53" fmla="*/ 540 h 554"/>
                <a:gd name="T54" fmla="*/ 2075 w 2098"/>
                <a:gd name="T55" fmla="*/ 521 h 554"/>
                <a:gd name="T56" fmla="*/ 2094 w 2098"/>
                <a:gd name="T57" fmla="*/ 471 h 554"/>
                <a:gd name="T58" fmla="*/ 2097 w 2098"/>
                <a:gd name="T59" fmla="*/ 373 h 554"/>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2098" h="554">
                  <a:moveTo>
                    <a:pt x="2097" y="384"/>
                  </a:moveTo>
                  <a:lnTo>
                    <a:pt x="2097" y="170"/>
                  </a:lnTo>
                  <a:lnTo>
                    <a:pt x="2094" y="72"/>
                  </a:lnTo>
                  <a:lnTo>
                    <a:pt x="2075" y="21"/>
                  </a:lnTo>
                  <a:lnTo>
                    <a:pt x="2025" y="3"/>
                  </a:lnTo>
                  <a:lnTo>
                    <a:pt x="1927" y="0"/>
                  </a:lnTo>
                  <a:lnTo>
                    <a:pt x="473" y="0"/>
                  </a:lnTo>
                  <a:lnTo>
                    <a:pt x="374" y="3"/>
                  </a:lnTo>
                  <a:lnTo>
                    <a:pt x="324" y="21"/>
                  </a:lnTo>
                  <a:lnTo>
                    <a:pt x="305" y="72"/>
                  </a:lnTo>
                  <a:lnTo>
                    <a:pt x="302" y="170"/>
                  </a:lnTo>
                  <a:lnTo>
                    <a:pt x="302" y="214"/>
                  </a:lnTo>
                  <a:lnTo>
                    <a:pt x="260" y="238"/>
                  </a:lnTo>
                  <a:lnTo>
                    <a:pt x="196" y="263"/>
                  </a:lnTo>
                  <a:lnTo>
                    <a:pt x="110" y="280"/>
                  </a:lnTo>
                  <a:lnTo>
                    <a:pt x="0" y="280"/>
                  </a:lnTo>
                  <a:lnTo>
                    <a:pt x="100" y="328"/>
                  </a:lnTo>
                  <a:lnTo>
                    <a:pt x="186" y="349"/>
                  </a:lnTo>
                  <a:lnTo>
                    <a:pt x="255" y="351"/>
                  </a:lnTo>
                  <a:lnTo>
                    <a:pt x="302" y="345"/>
                  </a:lnTo>
                  <a:lnTo>
                    <a:pt x="302" y="384"/>
                  </a:lnTo>
                  <a:lnTo>
                    <a:pt x="305" y="482"/>
                  </a:lnTo>
                  <a:lnTo>
                    <a:pt x="324" y="532"/>
                  </a:lnTo>
                  <a:lnTo>
                    <a:pt x="374" y="551"/>
                  </a:lnTo>
                  <a:lnTo>
                    <a:pt x="473" y="554"/>
                  </a:lnTo>
                  <a:lnTo>
                    <a:pt x="1927" y="554"/>
                  </a:lnTo>
                  <a:lnTo>
                    <a:pt x="2025" y="551"/>
                  </a:lnTo>
                  <a:lnTo>
                    <a:pt x="2075" y="532"/>
                  </a:lnTo>
                  <a:lnTo>
                    <a:pt x="2094" y="482"/>
                  </a:lnTo>
                  <a:lnTo>
                    <a:pt x="2097" y="384"/>
                  </a:lnTo>
                  <a:close/>
                </a:path>
              </a:pathLst>
            </a:custGeom>
            <a:noFill/>
            <a:ln w="6350">
              <a:solidFill>
                <a:srgbClr val="384FA2"/>
              </a:solidFill>
              <a:round/>
              <a:headEnd/>
              <a:tailEnd/>
            </a:ln>
          </p:spPr>
          <p:txBody>
            <a:bodyPr vert="horz" wrap="square" lIns="91440" tIns="45720" rIns="91440" bIns="45720" numCol="1" anchor="t" anchorCtr="0" compatLnSpc="1">
              <a:prstTxWarp prst="textNoShape">
                <a:avLst/>
              </a:prstTxWarp>
            </a:bodyPr>
            <a:lstStyle/>
            <a:p>
              <a:endParaRPr lang="ru-RU"/>
            </a:p>
          </p:txBody>
        </p:sp>
        <p:sp>
          <p:nvSpPr>
            <p:cNvPr id="1448" name="Text Box 95"/>
            <p:cNvSpPr txBox="1">
              <a:spLocks noChangeArrowheads="1"/>
            </p:cNvSpPr>
            <p:nvPr/>
          </p:nvSpPr>
          <p:spPr bwMode="auto">
            <a:xfrm>
              <a:off x="7223" y="-16"/>
              <a:ext cx="2108" cy="564"/>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457200" marR="180975" lvl="1" indent="0" algn="l" defTabSz="914400" rtl="0" eaLnBrk="1" fontAlgn="base" latinLnBrk="0" hangingPunct="1">
                <a:lnSpc>
                  <a:spcPct val="100000"/>
                </a:lnSpc>
                <a:spcBef>
                  <a:spcPts val="225"/>
                </a:spcBef>
                <a:spcAft>
                  <a:spcPts val="1000"/>
                </a:spcAft>
                <a:buClrTx/>
                <a:buSzTx/>
                <a:buFontTx/>
                <a:buNone/>
                <a:tabLst/>
              </a:pPr>
              <a:r>
                <a:rPr kumimoji="0" lang="en-US" sz="900" b="0" i="0" u="none" strike="noStrike" cap="none" normalizeH="0" baseline="0" smtClean="0">
                  <a:ln>
                    <a:noFill/>
                  </a:ln>
                  <a:solidFill>
                    <a:srgbClr val="010202"/>
                  </a:solidFill>
                  <a:effectLst/>
                  <a:latin typeface="Trebuchet MS" pitchFamily="34" charset="0"/>
                  <a:cs typeface="Arial" pitchFamily="34" charset="0"/>
                </a:rPr>
                <a:t>Do you think London is expensive?</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grpSp>
      <p:grpSp>
        <p:nvGrpSpPr>
          <p:cNvPr id="30734" name="Группа 1442"/>
          <p:cNvGrpSpPr>
            <a:grpSpLocks/>
          </p:cNvGrpSpPr>
          <p:nvPr/>
        </p:nvGrpSpPr>
        <p:grpSpPr bwMode="auto">
          <a:xfrm>
            <a:off x="3779912" y="5229201"/>
            <a:ext cx="2055738" cy="498500"/>
            <a:chOff x="6179" y="228"/>
            <a:chExt cx="2897" cy="672"/>
          </a:xfrm>
        </p:grpSpPr>
        <p:pic>
          <p:nvPicPr>
            <p:cNvPr id="1443" name="Picture 84"/>
            <p:cNvPicPr>
              <a:picLocks noChangeAspect="1" noChangeArrowheads="1"/>
            </p:cNvPicPr>
            <p:nvPr/>
          </p:nvPicPr>
          <p:blipFill>
            <a:blip r:embed="rId2" cstate="print"/>
            <a:srcRect/>
            <a:stretch>
              <a:fillRect/>
            </a:stretch>
          </p:blipFill>
          <p:spPr bwMode="auto">
            <a:xfrm>
              <a:off x="6178" y="227"/>
              <a:ext cx="1046" cy="672"/>
            </a:xfrm>
            <a:prstGeom prst="rect">
              <a:avLst/>
            </a:prstGeom>
            <a:noFill/>
          </p:spPr>
        </p:pic>
        <p:sp>
          <p:nvSpPr>
            <p:cNvPr id="1444" name="Freeform 85"/>
            <p:cNvSpPr>
              <a:spLocks/>
            </p:cNvSpPr>
            <p:nvPr/>
          </p:nvSpPr>
          <p:spPr bwMode="auto">
            <a:xfrm>
              <a:off x="7228" y="281"/>
              <a:ext cx="1842" cy="554"/>
            </a:xfrm>
            <a:custGeom>
              <a:avLst/>
              <a:gdLst>
                <a:gd name="T0" fmla="*/ 1841 w 1842"/>
                <a:gd name="T1" fmla="*/ 665 h 554"/>
                <a:gd name="T2" fmla="*/ 1841 w 1842"/>
                <a:gd name="T3" fmla="*/ 451 h 554"/>
                <a:gd name="T4" fmla="*/ 1839 w 1842"/>
                <a:gd name="T5" fmla="*/ 353 h 554"/>
                <a:gd name="T6" fmla="*/ 1820 w 1842"/>
                <a:gd name="T7" fmla="*/ 302 h 554"/>
                <a:gd name="T8" fmla="*/ 1770 w 1842"/>
                <a:gd name="T9" fmla="*/ 284 h 554"/>
                <a:gd name="T10" fmla="*/ 1671 w 1842"/>
                <a:gd name="T11" fmla="*/ 281 h 554"/>
                <a:gd name="T12" fmla="*/ 473 w 1842"/>
                <a:gd name="T13" fmla="*/ 281 h 554"/>
                <a:gd name="T14" fmla="*/ 374 w 1842"/>
                <a:gd name="T15" fmla="*/ 284 h 554"/>
                <a:gd name="T16" fmla="*/ 324 w 1842"/>
                <a:gd name="T17" fmla="*/ 302 h 554"/>
                <a:gd name="T18" fmla="*/ 305 w 1842"/>
                <a:gd name="T19" fmla="*/ 353 h 554"/>
                <a:gd name="T20" fmla="*/ 302 w 1842"/>
                <a:gd name="T21" fmla="*/ 451 h 554"/>
                <a:gd name="T22" fmla="*/ 302 w 1842"/>
                <a:gd name="T23" fmla="*/ 495 h 554"/>
                <a:gd name="T24" fmla="*/ 260 w 1842"/>
                <a:gd name="T25" fmla="*/ 519 h 554"/>
                <a:gd name="T26" fmla="*/ 196 w 1842"/>
                <a:gd name="T27" fmla="*/ 544 h 554"/>
                <a:gd name="T28" fmla="*/ 110 w 1842"/>
                <a:gd name="T29" fmla="*/ 561 h 554"/>
                <a:gd name="T30" fmla="*/ 0 w 1842"/>
                <a:gd name="T31" fmla="*/ 561 h 554"/>
                <a:gd name="T32" fmla="*/ 100 w 1842"/>
                <a:gd name="T33" fmla="*/ 610 h 554"/>
                <a:gd name="T34" fmla="*/ 186 w 1842"/>
                <a:gd name="T35" fmla="*/ 630 h 554"/>
                <a:gd name="T36" fmla="*/ 255 w 1842"/>
                <a:gd name="T37" fmla="*/ 632 h 554"/>
                <a:gd name="T38" fmla="*/ 302 w 1842"/>
                <a:gd name="T39" fmla="*/ 626 h 554"/>
                <a:gd name="T40" fmla="*/ 302 w 1842"/>
                <a:gd name="T41" fmla="*/ 665 h 554"/>
                <a:gd name="T42" fmla="*/ 305 w 1842"/>
                <a:gd name="T43" fmla="*/ 763 h 554"/>
                <a:gd name="T44" fmla="*/ 324 w 1842"/>
                <a:gd name="T45" fmla="*/ 814 h 554"/>
                <a:gd name="T46" fmla="*/ 374 w 1842"/>
                <a:gd name="T47" fmla="*/ 832 h 554"/>
                <a:gd name="T48" fmla="*/ 473 w 1842"/>
                <a:gd name="T49" fmla="*/ 835 h 554"/>
                <a:gd name="T50" fmla="*/ 1671 w 1842"/>
                <a:gd name="T51" fmla="*/ 835 h 554"/>
                <a:gd name="T52" fmla="*/ 1770 w 1842"/>
                <a:gd name="T53" fmla="*/ 832 h 554"/>
                <a:gd name="T54" fmla="*/ 1820 w 1842"/>
                <a:gd name="T55" fmla="*/ 814 h 554"/>
                <a:gd name="T56" fmla="*/ 1839 w 1842"/>
                <a:gd name="T57" fmla="*/ 763 h 554"/>
                <a:gd name="T58" fmla="*/ 1841 w 1842"/>
                <a:gd name="T59" fmla="*/ 665 h 554"/>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1842" h="554">
                  <a:moveTo>
                    <a:pt x="1841" y="384"/>
                  </a:moveTo>
                  <a:lnTo>
                    <a:pt x="1841" y="170"/>
                  </a:lnTo>
                  <a:lnTo>
                    <a:pt x="1839" y="72"/>
                  </a:lnTo>
                  <a:lnTo>
                    <a:pt x="1820" y="21"/>
                  </a:lnTo>
                  <a:lnTo>
                    <a:pt x="1770" y="3"/>
                  </a:lnTo>
                  <a:lnTo>
                    <a:pt x="1671" y="0"/>
                  </a:lnTo>
                  <a:lnTo>
                    <a:pt x="473" y="0"/>
                  </a:lnTo>
                  <a:lnTo>
                    <a:pt x="374" y="3"/>
                  </a:lnTo>
                  <a:lnTo>
                    <a:pt x="324" y="21"/>
                  </a:lnTo>
                  <a:lnTo>
                    <a:pt x="305" y="72"/>
                  </a:lnTo>
                  <a:lnTo>
                    <a:pt x="302" y="170"/>
                  </a:lnTo>
                  <a:lnTo>
                    <a:pt x="302" y="214"/>
                  </a:lnTo>
                  <a:lnTo>
                    <a:pt x="260" y="238"/>
                  </a:lnTo>
                  <a:lnTo>
                    <a:pt x="196" y="263"/>
                  </a:lnTo>
                  <a:lnTo>
                    <a:pt x="110" y="280"/>
                  </a:lnTo>
                  <a:lnTo>
                    <a:pt x="0" y="280"/>
                  </a:lnTo>
                  <a:lnTo>
                    <a:pt x="100" y="329"/>
                  </a:lnTo>
                  <a:lnTo>
                    <a:pt x="186" y="349"/>
                  </a:lnTo>
                  <a:lnTo>
                    <a:pt x="255" y="351"/>
                  </a:lnTo>
                  <a:lnTo>
                    <a:pt x="302" y="345"/>
                  </a:lnTo>
                  <a:lnTo>
                    <a:pt x="302" y="384"/>
                  </a:lnTo>
                  <a:lnTo>
                    <a:pt x="305" y="482"/>
                  </a:lnTo>
                  <a:lnTo>
                    <a:pt x="324" y="533"/>
                  </a:lnTo>
                  <a:lnTo>
                    <a:pt x="374" y="551"/>
                  </a:lnTo>
                  <a:lnTo>
                    <a:pt x="473" y="554"/>
                  </a:lnTo>
                  <a:lnTo>
                    <a:pt x="1671" y="554"/>
                  </a:lnTo>
                  <a:lnTo>
                    <a:pt x="1770" y="551"/>
                  </a:lnTo>
                  <a:lnTo>
                    <a:pt x="1820" y="533"/>
                  </a:lnTo>
                  <a:lnTo>
                    <a:pt x="1839" y="482"/>
                  </a:lnTo>
                  <a:lnTo>
                    <a:pt x="1841" y="384"/>
                  </a:lnTo>
                  <a:close/>
                </a:path>
              </a:pathLst>
            </a:custGeom>
            <a:noFill/>
            <a:ln w="6350">
              <a:solidFill>
                <a:srgbClr val="384FA2"/>
              </a:solidFill>
              <a:round/>
              <a:headEnd/>
              <a:tailEnd/>
            </a:ln>
          </p:spPr>
          <p:txBody>
            <a:bodyPr vert="horz" wrap="square" lIns="91440" tIns="45720" rIns="91440" bIns="45720" numCol="1" anchor="t" anchorCtr="0" compatLnSpc="1">
              <a:prstTxWarp prst="textNoShape">
                <a:avLst/>
              </a:prstTxWarp>
            </a:bodyPr>
            <a:lstStyle/>
            <a:p>
              <a:endParaRPr lang="ru-RU"/>
            </a:p>
          </p:txBody>
        </p:sp>
        <p:sp>
          <p:nvSpPr>
            <p:cNvPr id="1445" name="Text Box 86"/>
            <p:cNvSpPr txBox="1">
              <a:spLocks noChangeArrowheads="1"/>
            </p:cNvSpPr>
            <p:nvPr/>
          </p:nvSpPr>
          <p:spPr bwMode="auto">
            <a:xfrm>
              <a:off x="6178" y="227"/>
              <a:ext cx="2897" cy="672"/>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457200" marR="180975" lvl="1" indent="0" algn="l" defTabSz="914400" rtl="0" eaLnBrk="1" fontAlgn="base" latinLnBrk="0" hangingPunct="1">
                <a:lnSpc>
                  <a:spcPct val="100000"/>
                </a:lnSpc>
                <a:spcBef>
                  <a:spcPts val="475"/>
                </a:spcBef>
                <a:spcAft>
                  <a:spcPts val="1000"/>
                </a:spcAft>
                <a:buClrTx/>
                <a:buSzTx/>
                <a:buFontTx/>
                <a:buNone/>
                <a:tabLst/>
              </a:pPr>
              <a:r>
                <a:rPr kumimoji="0" lang="en-US" sz="900" b="0" i="0" u="none" strike="noStrike" cap="none" normalizeH="0" baseline="0" dirty="0" smtClean="0">
                  <a:ln>
                    <a:noFill/>
                  </a:ln>
                  <a:solidFill>
                    <a:srgbClr val="010202"/>
                  </a:solidFill>
                  <a:effectLst/>
                  <a:latin typeface="Trebuchet MS" pitchFamily="34" charset="0"/>
                  <a:cs typeface="Arial" pitchFamily="34" charset="0"/>
                </a:rPr>
                <a:t>Why did you come to London?</a:t>
              </a:r>
              <a:endParaRPr kumimoji="0" lang="ru-RU" sz="1800" b="0" i="0" u="none" strike="noStrike" cap="none" normalizeH="0" baseline="0" dirty="0" smtClean="0">
                <a:ln>
                  <a:noFill/>
                </a:ln>
                <a:solidFill>
                  <a:schemeClr val="tx1"/>
                </a:solidFill>
                <a:effectLst/>
                <a:latin typeface="Arial" pitchFamily="34" charset="0"/>
                <a:cs typeface="Arial" pitchFamily="34" charset="0"/>
              </a:endParaRPr>
            </a:p>
          </p:txBody>
        </p:sp>
      </p:grpSp>
      <p:grpSp>
        <p:nvGrpSpPr>
          <p:cNvPr id="30738" name="Группа 1425"/>
          <p:cNvGrpSpPr>
            <a:grpSpLocks/>
          </p:cNvGrpSpPr>
          <p:nvPr/>
        </p:nvGrpSpPr>
        <p:grpSpPr bwMode="auto">
          <a:xfrm>
            <a:off x="1476375" y="5373688"/>
            <a:ext cx="1282700" cy="215900"/>
            <a:chOff x="2997" y="401"/>
            <a:chExt cx="2020" cy="341"/>
          </a:xfrm>
        </p:grpSpPr>
        <p:sp>
          <p:nvSpPr>
            <p:cNvPr id="1426" name="Freeform 105"/>
            <p:cNvSpPr>
              <a:spLocks/>
            </p:cNvSpPr>
            <p:nvPr/>
          </p:nvSpPr>
          <p:spPr bwMode="auto">
            <a:xfrm>
              <a:off x="3001" y="405"/>
              <a:ext cx="2010" cy="331"/>
            </a:xfrm>
            <a:custGeom>
              <a:avLst/>
              <a:gdLst>
                <a:gd name="T0" fmla="*/ 2009 w 2010"/>
                <a:gd name="T1" fmla="*/ 571 h 331"/>
                <a:gd name="T2" fmla="*/ 1996 w 2010"/>
                <a:gd name="T3" fmla="*/ 507 h 331"/>
                <a:gd name="T4" fmla="*/ 1960 w 2010"/>
                <a:gd name="T5" fmla="*/ 454 h 331"/>
                <a:gd name="T6" fmla="*/ 1908 w 2010"/>
                <a:gd name="T7" fmla="*/ 419 h 331"/>
                <a:gd name="T8" fmla="*/ 1843 w 2010"/>
                <a:gd name="T9" fmla="*/ 406 h 331"/>
                <a:gd name="T10" fmla="*/ 372 w 2010"/>
                <a:gd name="T11" fmla="*/ 406 h 331"/>
                <a:gd name="T12" fmla="*/ 317 w 2010"/>
                <a:gd name="T13" fmla="*/ 415 h 331"/>
                <a:gd name="T14" fmla="*/ 270 w 2010"/>
                <a:gd name="T15" fmla="*/ 441 h 331"/>
                <a:gd name="T16" fmla="*/ 234 w 2010"/>
                <a:gd name="T17" fmla="*/ 480 h 331"/>
                <a:gd name="T18" fmla="*/ 212 w 2010"/>
                <a:gd name="T19" fmla="*/ 530 h 331"/>
                <a:gd name="T20" fmla="*/ 165 w 2010"/>
                <a:gd name="T21" fmla="*/ 547 h 331"/>
                <a:gd name="T22" fmla="*/ 111 w 2010"/>
                <a:gd name="T23" fmla="*/ 561 h 331"/>
                <a:gd name="T24" fmla="*/ 55 w 2010"/>
                <a:gd name="T25" fmla="*/ 569 h 331"/>
                <a:gd name="T26" fmla="*/ 0 w 2010"/>
                <a:gd name="T27" fmla="*/ 571 h 331"/>
                <a:gd name="T28" fmla="*/ 54 w 2010"/>
                <a:gd name="T29" fmla="*/ 591 h 331"/>
                <a:gd name="T30" fmla="*/ 108 w 2010"/>
                <a:gd name="T31" fmla="*/ 604 h 331"/>
                <a:gd name="T32" fmla="*/ 161 w 2010"/>
                <a:gd name="T33" fmla="*/ 610 h 331"/>
                <a:gd name="T34" fmla="*/ 212 w 2010"/>
                <a:gd name="T35" fmla="*/ 611 h 331"/>
                <a:gd name="T36" fmla="*/ 234 w 2010"/>
                <a:gd name="T37" fmla="*/ 661 h 331"/>
                <a:gd name="T38" fmla="*/ 270 w 2010"/>
                <a:gd name="T39" fmla="*/ 701 h 331"/>
                <a:gd name="T40" fmla="*/ 317 w 2010"/>
                <a:gd name="T41" fmla="*/ 727 h 331"/>
                <a:gd name="T42" fmla="*/ 372 w 2010"/>
                <a:gd name="T43" fmla="*/ 736 h 331"/>
                <a:gd name="T44" fmla="*/ 1703 w 2010"/>
                <a:gd name="T45" fmla="*/ 736 h 331"/>
                <a:gd name="T46" fmla="*/ 1829 w 2010"/>
                <a:gd name="T47" fmla="*/ 736 h 331"/>
                <a:gd name="T48" fmla="*/ 1843 w 2010"/>
                <a:gd name="T49" fmla="*/ 736 h 331"/>
                <a:gd name="T50" fmla="*/ 1908 w 2010"/>
                <a:gd name="T51" fmla="*/ 723 h 331"/>
                <a:gd name="T52" fmla="*/ 1960 w 2010"/>
                <a:gd name="T53" fmla="*/ 688 h 331"/>
                <a:gd name="T54" fmla="*/ 1996 w 2010"/>
                <a:gd name="T55" fmla="*/ 635 h 331"/>
                <a:gd name="T56" fmla="*/ 2009 w 2010"/>
                <a:gd name="T57" fmla="*/ 571 h 331"/>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Lst>
              <a:ahLst/>
              <a:cxnLst>
                <a:cxn ang="T58">
                  <a:pos x="T0" y="T1"/>
                </a:cxn>
                <a:cxn ang="T59">
                  <a:pos x="T2" y="T3"/>
                </a:cxn>
                <a:cxn ang="T60">
                  <a:pos x="T4" y="T5"/>
                </a:cxn>
                <a:cxn ang="T61">
                  <a:pos x="T6" y="T7"/>
                </a:cxn>
                <a:cxn ang="T62">
                  <a:pos x="T8" y="T9"/>
                </a:cxn>
                <a:cxn ang="T63">
                  <a:pos x="T10" y="T11"/>
                </a:cxn>
                <a:cxn ang="T64">
                  <a:pos x="T12" y="T13"/>
                </a:cxn>
                <a:cxn ang="T65">
                  <a:pos x="T14" y="T15"/>
                </a:cxn>
                <a:cxn ang="T66">
                  <a:pos x="T16" y="T17"/>
                </a:cxn>
                <a:cxn ang="T67">
                  <a:pos x="T18" y="T19"/>
                </a:cxn>
                <a:cxn ang="T68">
                  <a:pos x="T20" y="T21"/>
                </a:cxn>
                <a:cxn ang="T69">
                  <a:pos x="T22" y="T23"/>
                </a:cxn>
                <a:cxn ang="T70">
                  <a:pos x="T24" y="T25"/>
                </a:cxn>
                <a:cxn ang="T71">
                  <a:pos x="T26" y="T27"/>
                </a:cxn>
                <a:cxn ang="T72">
                  <a:pos x="T28" y="T29"/>
                </a:cxn>
                <a:cxn ang="T73">
                  <a:pos x="T30" y="T31"/>
                </a:cxn>
                <a:cxn ang="T74">
                  <a:pos x="T32" y="T33"/>
                </a:cxn>
                <a:cxn ang="T75">
                  <a:pos x="T34" y="T35"/>
                </a:cxn>
                <a:cxn ang="T76">
                  <a:pos x="T36" y="T37"/>
                </a:cxn>
                <a:cxn ang="T77">
                  <a:pos x="T38" y="T39"/>
                </a:cxn>
                <a:cxn ang="T78">
                  <a:pos x="T40" y="T41"/>
                </a:cxn>
                <a:cxn ang="T79">
                  <a:pos x="T42" y="T43"/>
                </a:cxn>
                <a:cxn ang="T80">
                  <a:pos x="T44" y="T45"/>
                </a:cxn>
                <a:cxn ang="T81">
                  <a:pos x="T46" y="T47"/>
                </a:cxn>
                <a:cxn ang="T82">
                  <a:pos x="T48" y="T49"/>
                </a:cxn>
                <a:cxn ang="T83">
                  <a:pos x="T50" y="T51"/>
                </a:cxn>
                <a:cxn ang="T84">
                  <a:pos x="T52" y="T53"/>
                </a:cxn>
                <a:cxn ang="T85">
                  <a:pos x="T54" y="T55"/>
                </a:cxn>
                <a:cxn ang="T86">
                  <a:pos x="T56" y="T57"/>
                </a:cxn>
              </a:cxnLst>
              <a:rect l="0" t="0" r="r" b="b"/>
              <a:pathLst>
                <a:path w="2010" h="331">
                  <a:moveTo>
                    <a:pt x="2009" y="165"/>
                  </a:moveTo>
                  <a:lnTo>
                    <a:pt x="1996" y="101"/>
                  </a:lnTo>
                  <a:lnTo>
                    <a:pt x="1960" y="48"/>
                  </a:lnTo>
                  <a:lnTo>
                    <a:pt x="1908" y="13"/>
                  </a:lnTo>
                  <a:lnTo>
                    <a:pt x="1843" y="0"/>
                  </a:lnTo>
                  <a:lnTo>
                    <a:pt x="372" y="0"/>
                  </a:lnTo>
                  <a:lnTo>
                    <a:pt x="317" y="9"/>
                  </a:lnTo>
                  <a:lnTo>
                    <a:pt x="270" y="35"/>
                  </a:lnTo>
                  <a:lnTo>
                    <a:pt x="234" y="74"/>
                  </a:lnTo>
                  <a:lnTo>
                    <a:pt x="212" y="124"/>
                  </a:lnTo>
                  <a:lnTo>
                    <a:pt x="165" y="141"/>
                  </a:lnTo>
                  <a:lnTo>
                    <a:pt x="111" y="155"/>
                  </a:lnTo>
                  <a:lnTo>
                    <a:pt x="55" y="163"/>
                  </a:lnTo>
                  <a:lnTo>
                    <a:pt x="0" y="165"/>
                  </a:lnTo>
                  <a:lnTo>
                    <a:pt x="54" y="185"/>
                  </a:lnTo>
                  <a:lnTo>
                    <a:pt x="108" y="198"/>
                  </a:lnTo>
                  <a:lnTo>
                    <a:pt x="161" y="204"/>
                  </a:lnTo>
                  <a:lnTo>
                    <a:pt x="212" y="205"/>
                  </a:lnTo>
                  <a:lnTo>
                    <a:pt x="234" y="255"/>
                  </a:lnTo>
                  <a:lnTo>
                    <a:pt x="270" y="295"/>
                  </a:lnTo>
                  <a:lnTo>
                    <a:pt x="317" y="321"/>
                  </a:lnTo>
                  <a:lnTo>
                    <a:pt x="372" y="330"/>
                  </a:lnTo>
                  <a:lnTo>
                    <a:pt x="1703" y="330"/>
                  </a:lnTo>
                  <a:lnTo>
                    <a:pt x="1829" y="330"/>
                  </a:lnTo>
                  <a:lnTo>
                    <a:pt x="1843" y="330"/>
                  </a:lnTo>
                  <a:lnTo>
                    <a:pt x="1908" y="317"/>
                  </a:lnTo>
                  <a:lnTo>
                    <a:pt x="1960" y="282"/>
                  </a:lnTo>
                  <a:lnTo>
                    <a:pt x="1996" y="229"/>
                  </a:lnTo>
                  <a:lnTo>
                    <a:pt x="2009" y="165"/>
                  </a:lnTo>
                  <a:close/>
                </a:path>
              </a:pathLst>
            </a:custGeom>
            <a:noFill/>
            <a:ln w="6350">
              <a:solidFill>
                <a:srgbClr val="384FA2"/>
              </a:solidFill>
              <a:round/>
              <a:headEnd/>
              <a:tailEnd/>
            </a:ln>
          </p:spPr>
          <p:txBody>
            <a:bodyPr vert="horz" wrap="square" lIns="91440" tIns="45720" rIns="91440" bIns="45720" numCol="1" anchor="t" anchorCtr="0" compatLnSpc="1">
              <a:prstTxWarp prst="textNoShape">
                <a:avLst/>
              </a:prstTxWarp>
            </a:bodyPr>
            <a:lstStyle/>
            <a:p>
              <a:endParaRPr lang="ru-RU"/>
            </a:p>
          </p:txBody>
        </p:sp>
        <p:sp>
          <p:nvSpPr>
            <p:cNvPr id="1441" name="Text Box 106"/>
            <p:cNvSpPr txBox="1">
              <a:spLocks noChangeArrowheads="1"/>
            </p:cNvSpPr>
            <p:nvPr/>
          </p:nvSpPr>
          <p:spPr bwMode="auto">
            <a:xfrm>
              <a:off x="2996" y="400"/>
              <a:ext cx="2020" cy="341"/>
            </a:xfrm>
            <a:prstGeom prst="rect">
              <a:avLst/>
            </a:prstGeom>
            <a:noFill/>
            <a:ln w="9525">
              <a:noFill/>
              <a:miter lim="800000"/>
              <a:headEnd/>
              <a:tailEnd/>
            </a:ln>
          </p:spPr>
          <p:txBody>
            <a:bodyPr vert="horz" wrap="square" lIns="0" tIns="0" rIns="0" bIns="0" numCol="1" anchor="t" anchorCtr="0" compatLnSpc="1">
              <a:prstTxWarp prst="textNoShape">
                <a:avLst/>
              </a:prstTxWarp>
            </a:bodyPr>
            <a:lstStyle/>
            <a:p>
              <a:pPr marL="457200" marR="0" lvl="1" indent="0" algn="l" defTabSz="914400" rtl="0" eaLnBrk="1" fontAlgn="base" latinLnBrk="0" hangingPunct="1">
                <a:lnSpc>
                  <a:spcPct val="100000"/>
                </a:lnSpc>
                <a:spcBef>
                  <a:spcPts val="225"/>
                </a:spcBef>
                <a:spcAft>
                  <a:spcPts val="1000"/>
                </a:spcAft>
                <a:buClrTx/>
                <a:buSzTx/>
                <a:buFontTx/>
                <a:buNone/>
                <a:tabLst/>
              </a:pPr>
              <a:r>
                <a:rPr kumimoji="0" lang="ru-RU" sz="900" b="0" i="0" u="none" strike="noStrike" cap="none" normalizeH="0" baseline="0" smtClean="0">
                  <a:ln>
                    <a:noFill/>
                  </a:ln>
                  <a:solidFill>
                    <a:srgbClr val="010202"/>
                  </a:solidFill>
                  <a:effectLst/>
                  <a:latin typeface="Trebuchet MS" pitchFamily="34" charset="0"/>
                  <a:cs typeface="Arial" pitchFamily="34" charset="0"/>
                </a:rPr>
                <a:t>Do you like London?</a:t>
              </a:r>
              <a:endParaRPr kumimoji="0" lang="ru-RU" sz="1800" b="0" i="0" u="none" strike="noStrike" cap="none" normalizeH="0" baseline="0" smtClean="0">
                <a:ln>
                  <a:noFill/>
                </a:ln>
                <a:solidFill>
                  <a:schemeClr val="tx1"/>
                </a:solidFill>
                <a:effectLst/>
                <a:latin typeface="Arial" pitchFamily="34" charset="0"/>
                <a:cs typeface="Arial" pitchFamily="34" charset="0"/>
              </a:endParaRPr>
            </a:p>
          </p:txBody>
        </p:sp>
      </p:grpSp>
      <p:sp>
        <p:nvSpPr>
          <p:cNvPr id="23" name="Прямоугольник 22"/>
          <p:cNvSpPr/>
          <p:nvPr/>
        </p:nvSpPr>
        <p:spPr>
          <a:xfrm>
            <a:off x="4018002" y="3244334"/>
            <a:ext cx="1107996" cy="369332"/>
          </a:xfrm>
          <a:prstGeom prst="rect">
            <a:avLst/>
          </a:prstGeom>
        </p:spPr>
        <p:txBody>
          <a:bodyPr wrap="none">
            <a:spAutoFit/>
          </a:bodyPr>
          <a:lstStyle/>
          <a:p>
            <a:r>
              <a:rPr lang="ru-RU" b="1" dirty="0" smtClean="0"/>
              <a:t>	</a:t>
            </a:r>
            <a:endParaRPr lang="ru-RU"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Городская">
  <a:themeElements>
    <a:clrScheme name="Городская">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Городская">
      <a:majorFont>
        <a:latin typeface="Trebuchet MS"/>
        <a:ea typeface=""/>
        <a:cs typeface=""/>
        <a:font script="Jpan" typeface="HGｺﾞｼｯｸM"/>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eorgia"/>
        <a:ea typeface=""/>
        <a:cs typeface=""/>
        <a:font script="Jpan" typeface="HG明朝B"/>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Городская">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Urban</Template>
  <TotalTime>0</TotalTime>
  <Words>1035</Words>
  <Application>Microsoft Office PowerPoint</Application>
  <PresentationFormat>Экран (4:3)</PresentationFormat>
  <Paragraphs>76</Paragraphs>
  <Slides>11</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11</vt:i4>
      </vt:variant>
    </vt:vector>
  </HeadingPairs>
  <TitlesOfParts>
    <vt:vector size="12" baseType="lpstr">
      <vt:lpstr>Городская</vt:lpstr>
      <vt:lpstr>Практичне заняття 21(2 год.) Topic «Irrigation of land. Past Perfect Continuous tense.»Grammar revision </vt:lpstr>
      <vt:lpstr>Слайд 2</vt:lpstr>
      <vt:lpstr>Слайд 3</vt:lpstr>
      <vt:lpstr>Irrigation of land </vt:lpstr>
      <vt:lpstr>Слайд 5</vt:lpstr>
      <vt:lpstr>Слайд 6</vt:lpstr>
      <vt:lpstr>5) Which is right? Tick (✓) the correct alternative.</vt:lpstr>
      <vt:lpstr>Put the words in the correct order. </vt:lpstr>
      <vt:lpstr>You were visiting London. You met a lot of people who asked you a lot of questions:</vt:lpstr>
      <vt:lpstr>Слайд 10</vt:lpstr>
      <vt:lpstr>Слайд 11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Практичне заняття 21(2 год.) Topic «Irrigation of land. Past Perfect Continuous tense.»Grammar revision </dc:title>
  <dc:creator>User</dc:creator>
  <cp:lastModifiedBy>User Windows</cp:lastModifiedBy>
  <cp:revision>3</cp:revision>
  <dcterms:created xsi:type="dcterms:W3CDTF">2024-08-22T18:46:11Z</dcterms:created>
  <dcterms:modified xsi:type="dcterms:W3CDTF">2024-08-26T13:33:00Z</dcterms:modified>
</cp:coreProperties>
</file>

<file path=docProps/thumbnail.jpeg>
</file>