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F05039-12D4-6F43-B510-B981276E9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0" y="0"/>
            <a:ext cx="4659086" cy="6250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MONEY AND FINANCE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7668A5-5B4D-0B43-8775-5A65CB0B8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44" y="625078"/>
            <a:ext cx="8596668" cy="6232921"/>
          </a:xfrm>
        </p:spPr>
        <p:txBody>
          <a:bodyPr>
            <a:normAutofit fontScale="85000" lnSpcReduction="20000"/>
          </a:bodyPr>
          <a:lstStyle/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any object or record that is generally accepted</a:t>
            </a:r>
            <a:b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goods and services and repayment of debts in a given</a:t>
            </a:r>
            <a:b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socio-economic context or country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functions of money are distinguished as: a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medium of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of value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 of value;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and, occasionally in the</a:t>
            </a:r>
            <a:b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past, a standard of deferred payment. Any kind of object or secure</a:t>
            </a:r>
            <a:b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verifiable record that fulfills these functions can be considered money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supply of a country consists of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currency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banknotes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b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coins)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bank money (the balance held in checking and saving</a:t>
            </a:r>
            <a:b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accounts). The forms of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substitute money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credit cards, plastic cards</a:t>
            </a:r>
            <a:b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traveler’s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cheques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function in a business that responsible for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managing funds within it and controlling them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that business spends in order to produce goods and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is its costs.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costs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directly related to the things produced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manufacturing. Indirect costs may include things like social security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charges on top of the wages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Overhead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overheads usually cover all the regular nonproduction costs of running a business.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Things of value owned by a firm are its assets.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assets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longterm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assets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cash receivables, bank deposits and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investments in the other companies.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Liabilities are what a business owes to those outside the business.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firms need to have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reserves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 capital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needed to expand by buying new premises or developing new products.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Firms may also need working capital to preserve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flow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61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809981"/>
              </p:ext>
            </p:extLst>
          </p:nvPr>
        </p:nvGraphicFramePr>
        <p:xfrm>
          <a:off x="609600" y="879324"/>
          <a:ext cx="8708571" cy="2894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939">
                  <a:extLst>
                    <a:ext uri="{9D8B030D-6E8A-4147-A177-3AD203B41FA5}">
                      <a16:colId xmlns:a16="http://schemas.microsoft.com/office/drawing/2014/main" val="310274660"/>
                    </a:ext>
                  </a:extLst>
                </a:gridCol>
                <a:gridCol w="8117632">
                  <a:extLst>
                    <a:ext uri="{9D8B030D-6E8A-4147-A177-3AD203B41FA5}">
                      <a16:colId xmlns:a16="http://schemas.microsoft.com/office/drawing/2014/main" val="893097999"/>
                    </a:ext>
                  </a:extLst>
                </a:gridCol>
              </a:tblGrid>
              <a:tr h="4823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Questions</a:t>
                      </a:r>
                      <a:r>
                        <a:rPr lang="en-US" baseline="0" dirty="0" smtClean="0"/>
                        <a:t> to the Text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135345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What is money?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630010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functions does money play in society?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405662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do we call the money in use in a country?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083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form of substitute money do you know?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814508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kinds of statements does the company’s annual report consist of?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500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35594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73</Words>
  <Application>Microsoft Office PowerPoint</Application>
  <PresentationFormat>Широкоэкранный</PresentationFormat>
  <Paragraphs>18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Trebuchet MS</vt:lpstr>
      <vt:lpstr>Wingdings 3</vt:lpstr>
      <vt:lpstr>Аспект</vt:lpstr>
      <vt:lpstr>MONEY AND FINANCE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BUSINESS</dc:title>
  <dc:creator>user</dc:creator>
  <cp:lastModifiedBy>user</cp:lastModifiedBy>
  <cp:revision>10</cp:revision>
  <dcterms:modified xsi:type="dcterms:W3CDTF">2017-06-11T12:47:21Z</dcterms:modified>
</cp:coreProperties>
</file>