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5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59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411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9895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97955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9767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466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7563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7137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165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89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7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6442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35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523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556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02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67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A3CF281-64CD-4053-9E83-A69FA2B3A48E}" type="datetimeFigureOut">
              <a:rPr lang="ru-RU" smtClean="0"/>
              <a:t>03.03.2017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2D00B-0DFF-480C-BA4F-3D5307EF58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92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0" r:id="rId15"/>
    <p:sldLayoutId id="2147483921" r:id="rId16"/>
    <p:sldLayoutId id="21474839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2398" y="1871132"/>
            <a:ext cx="6815669" cy="189097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Management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079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1417" y="720875"/>
            <a:ext cx="8819603" cy="72910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Economy management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49977" y="1449977"/>
            <a:ext cx="8599876" cy="47984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300" dirty="0" smtClean="0"/>
              <a:t>    </a:t>
            </a:r>
            <a:r>
              <a:rPr lang="en-US" sz="2300" dirty="0" smtClean="0"/>
              <a:t>An economy management is the basis of rapid development that meets the requirements of industrialized economies. Management means a </a:t>
            </a:r>
            <a:r>
              <a:rPr lang="en-US" sz="2300" dirty="0" err="1" smtClean="0"/>
              <a:t>skilful</a:t>
            </a:r>
            <a:r>
              <a:rPr lang="en-US" sz="2300" dirty="0" smtClean="0"/>
              <a:t> treatment of business, enterprises and organization in order to improve their performance and effectiveness.</a:t>
            </a:r>
            <a:r>
              <a:rPr lang="ru-RU" sz="2300" dirty="0" smtClean="0"/>
              <a:t> </a:t>
            </a:r>
            <a:r>
              <a:rPr lang="en-US" sz="2300" dirty="0" smtClean="0"/>
              <a:t>The organizational excellence achieved by a good management may be described in those words: strategy, system, structure, staff, skills and superordinate goals.</a:t>
            </a:r>
          </a:p>
          <a:p>
            <a:pPr marL="0" indent="0">
              <a:buNone/>
            </a:pPr>
            <a:r>
              <a:rPr lang="en-US" sz="2300" dirty="0"/>
              <a:t> </a:t>
            </a:r>
            <a:r>
              <a:rPr lang="en-US" sz="2300" dirty="0" smtClean="0"/>
              <a:t>  The concept of management covers the following spheres of management development: the techniques and system used to improve the companies effectiveness, a competence of managers, their practical experience, number and education.</a:t>
            </a:r>
            <a:endParaRPr lang="ru-RU" sz="2300" dirty="0" smtClean="0"/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481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965" y="361278"/>
            <a:ext cx="9071120" cy="644562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Three levels of management: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9714" y="1436914"/>
            <a:ext cx="9070139" cy="4811485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Top management</a:t>
            </a:r>
            <a:r>
              <a:rPr lang="en-US" sz="2400" dirty="0" smtClean="0"/>
              <a:t> includes the</a:t>
            </a:r>
            <a:r>
              <a:rPr lang="en-US" sz="2400" dirty="0"/>
              <a:t> </a:t>
            </a:r>
            <a:r>
              <a:rPr lang="en-US" sz="2400" dirty="0" smtClean="0"/>
              <a:t>president, </a:t>
            </a:r>
            <a:r>
              <a:rPr lang="en-US" sz="2400" dirty="0"/>
              <a:t>e</a:t>
            </a:r>
            <a:r>
              <a:rPr lang="en-US" sz="2400" dirty="0" smtClean="0"/>
              <a:t>xecutive vice president and other key company executives. These people devote their time to developing long-range plans for the company.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Middle management </a:t>
            </a:r>
            <a:r>
              <a:rPr lang="en-US" sz="2400" dirty="0" smtClean="0"/>
              <a:t>includes plant managers and division heads. Middle managers are responsible for developing detailed plans and procedures to implement the general plans of top management.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/>
              <a:t>Supervisory management</a:t>
            </a:r>
            <a:r>
              <a:rPr lang="en-US" sz="2400" dirty="0" smtClean="0"/>
              <a:t>, or first-line management, includes supervisors, foremen, department heads, section leaders who are directly responsible for details assigning workers to specific jobs and evaluating daily – even hourly – performance.</a:t>
            </a:r>
          </a:p>
          <a:p>
            <a:pPr>
              <a:buFont typeface="Wingdings" panose="05000000000000000000" pitchFamily="2" charset="2"/>
              <a:buChar char="v"/>
            </a:pPr>
            <a:endParaRPr lang="en-US" sz="2400" dirty="0" smtClean="0"/>
          </a:p>
          <a:p>
            <a:pPr marL="514350" indent="-514350">
              <a:buFont typeface="+mj-lt"/>
              <a:buAutoNum type="romanU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0638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кстура гранж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110</TotalTime>
  <Words>205</Words>
  <Application>Microsoft Office PowerPoint</Application>
  <PresentationFormat>Произвольный</PresentationFormat>
  <Paragraphs>9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Ион</vt:lpstr>
      <vt:lpstr>Management</vt:lpstr>
      <vt:lpstr>Economy management</vt:lpstr>
      <vt:lpstr>Three levels of management: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Admn</dc:creator>
  <cp:lastModifiedBy>USER</cp:lastModifiedBy>
  <cp:revision>12</cp:revision>
  <dcterms:created xsi:type="dcterms:W3CDTF">2017-02-26T14:08:49Z</dcterms:created>
  <dcterms:modified xsi:type="dcterms:W3CDTF">2017-03-03T07:19:22Z</dcterms:modified>
</cp:coreProperties>
</file>