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3 </a:t>
            </a:r>
            <a:r>
              <a:rPr lang="ru-RU" sz="4000" smtClean="0"/>
              <a:t>(14 </a:t>
            </a:r>
            <a:r>
              <a:rPr lang="ru-RU" sz="4000" dirty="0" smtClean="0"/>
              <a:t>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255454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7) Complete the sentences using would you rather I … .</a:t>
            </a:r>
          </a:p>
          <a:p>
            <a:r>
              <a:rPr lang="en-US" sz="3200" dirty="0"/>
              <a:t>1 Are you going to make dinner or would you rather I made </a:t>
            </a:r>
            <a:r>
              <a:rPr lang="en-US" sz="3200" dirty="0" smtClean="0"/>
              <a:t>it             </a:t>
            </a:r>
            <a:r>
              <a:rPr lang="en-US" sz="3200" dirty="0"/>
              <a:t>?</a:t>
            </a:r>
          </a:p>
          <a:p>
            <a:r>
              <a:rPr lang="en-US" sz="3200" dirty="0"/>
              <a:t>2 Are you going to pay the bill or would you rather </a:t>
            </a:r>
            <a:r>
              <a:rPr lang="en-US" sz="3200" dirty="0" smtClean="0"/>
              <a:t>                         </a:t>
            </a:r>
            <a:r>
              <a:rPr lang="en-US" sz="3200" dirty="0"/>
              <a:t>?</a:t>
            </a:r>
          </a:p>
          <a:p>
            <a:r>
              <a:rPr lang="en-US" sz="3200" dirty="0"/>
              <a:t>3 Are you going to do the shopping or                    </a:t>
            </a:r>
            <a:r>
              <a:rPr lang="en-US" sz="3200" dirty="0" smtClean="0"/>
              <a:t>  </a:t>
            </a:r>
            <a:r>
              <a:rPr lang="en-US" sz="3200" dirty="0"/>
              <a:t>?</a:t>
            </a:r>
          </a:p>
          <a:p>
            <a:r>
              <a:rPr lang="en-US" sz="3200" dirty="0"/>
              <a:t>4 Are you going to phone Tina or                         </a:t>
            </a:r>
            <a:r>
              <a:rPr lang="en-US" sz="3200" dirty="0" smtClean="0"/>
              <a:t> </a:t>
            </a:r>
            <a:r>
              <a:rPr lang="en-US" sz="3200" dirty="0"/>
              <a:t>?</a:t>
            </a:r>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196335"/>
            <a:ext cx="1150620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8) Use your own ideas (one or two words) to complete these sentences.</a:t>
            </a:r>
          </a:p>
          <a:p>
            <a:r>
              <a:rPr lang="en-US" sz="3200" dirty="0"/>
              <a:t>1 ‘Shall I tell Anna what happened?’  ‘No, I’d rather she didn’t know.’</a:t>
            </a:r>
          </a:p>
          <a:p>
            <a:r>
              <a:rPr lang="en-US" sz="3200" dirty="0"/>
              <a:t>2 You can stay here if you want to, but I’d rather you	with us.</a:t>
            </a:r>
          </a:p>
          <a:p>
            <a:r>
              <a:rPr lang="en-US" sz="3200" dirty="0"/>
              <a:t>3 I don’t like this </a:t>
            </a:r>
            <a:r>
              <a:rPr lang="en-US" sz="3200" dirty="0" err="1"/>
              <a:t>programme</a:t>
            </a:r>
            <a:r>
              <a:rPr lang="en-US" sz="3200" dirty="0"/>
              <a:t>. I’d rather not	</a:t>
            </a:r>
            <a:r>
              <a:rPr lang="en-US" sz="3200" dirty="0" smtClean="0"/>
              <a:t>    it</a:t>
            </a:r>
            <a:r>
              <a:rPr lang="en-US" sz="3200" dirty="0"/>
              <a:t>.</a:t>
            </a:r>
          </a:p>
          <a:p>
            <a:r>
              <a:rPr lang="en-US" sz="3200" dirty="0"/>
              <a:t>4 I’d rather work outdoors	</a:t>
            </a:r>
            <a:r>
              <a:rPr lang="en-US" sz="3200" dirty="0" smtClean="0"/>
              <a:t>    work </a:t>
            </a:r>
            <a:r>
              <a:rPr lang="en-US" sz="3200" dirty="0"/>
              <a:t>in an office.</a:t>
            </a:r>
          </a:p>
          <a:p>
            <a:r>
              <a:rPr lang="en-US" sz="3200" dirty="0"/>
              <a:t>5 This is a private matter. I’d rather you	tell anybody else.</a:t>
            </a:r>
          </a:p>
          <a:p>
            <a:r>
              <a:rPr lang="en-US" sz="3200" dirty="0"/>
              <a:t>6 The weather here isn’t bad, but I’d rather it	a little warmer.</a:t>
            </a:r>
          </a:p>
          <a:p>
            <a:r>
              <a:rPr lang="en-US" sz="3200" dirty="0"/>
              <a:t>7 I don’t want to go to the match. I’d prefer	</a:t>
            </a:r>
            <a:r>
              <a:rPr lang="en-US" sz="3200" dirty="0" smtClean="0"/>
              <a:t>        it </a:t>
            </a:r>
            <a:r>
              <a:rPr lang="en-US" sz="3200" dirty="0"/>
              <a:t>on TV.</a:t>
            </a:r>
          </a:p>
          <a:p>
            <a:r>
              <a:rPr lang="en-US" sz="3200" dirty="0"/>
              <a:t>8 ‘Do you mind if I open the window?’  ‘I’d rather you.               I’m feeling cold.’</a:t>
            </a:r>
          </a:p>
          <a:p>
            <a:r>
              <a:rPr lang="en-US" sz="3200" dirty="0"/>
              <a:t>9 I hate doing the shopping. I’d rather somebody else	</a:t>
            </a:r>
            <a:r>
              <a:rPr lang="en-US" sz="3200" dirty="0" smtClean="0"/>
              <a:t>         it</a:t>
            </a:r>
            <a:r>
              <a:rPr lang="en-US" sz="3200" dirty="0"/>
              <a:t>.</a:t>
            </a:r>
          </a:p>
          <a:p>
            <a:r>
              <a:rPr lang="en-US" sz="3200" dirty="0"/>
              <a:t>10 I’d prefer to go to the beach	</a:t>
            </a:r>
            <a:r>
              <a:rPr lang="en-US" sz="3200" dirty="0" smtClean="0"/>
              <a:t>           go </a:t>
            </a:r>
            <a:r>
              <a:rPr lang="en-US" sz="3200" dirty="0"/>
              <a:t>shopping.</a:t>
            </a:r>
          </a:p>
        </p:txBody>
      </p:sp>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4320" y="199519"/>
            <a:ext cx="1152144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dirty="0"/>
              <a:t>9)Which do you prefer? Write sentences using ‘I prefer (something) to (something else)’.</a:t>
            </a:r>
          </a:p>
          <a:p>
            <a:r>
              <a:rPr lang="en-US" sz="2800" dirty="0"/>
              <a:t>1 (driving / travelling by train)</a:t>
            </a:r>
          </a:p>
          <a:p>
            <a:r>
              <a:rPr lang="en-US" sz="2800" dirty="0"/>
              <a:t> I prefer driving to travelling by train.	</a:t>
            </a:r>
          </a:p>
          <a:p>
            <a:r>
              <a:rPr lang="en-US" sz="2800" dirty="0"/>
              <a:t>2 (basketball / football)</a:t>
            </a:r>
          </a:p>
          <a:p>
            <a:r>
              <a:rPr lang="en-US" sz="2800" dirty="0"/>
              <a:t>I prefer                                                                               .</a:t>
            </a:r>
          </a:p>
          <a:p>
            <a:r>
              <a:rPr lang="en-US" sz="2800" dirty="0"/>
              <a:t>3 (going to the cinema / watching movies at home)</a:t>
            </a:r>
          </a:p>
          <a:p>
            <a:r>
              <a:rPr lang="en-US" sz="2800" dirty="0"/>
              <a:t>I                                         to                                        .</a:t>
            </a:r>
          </a:p>
          <a:p>
            <a:r>
              <a:rPr lang="en-US" sz="2800" dirty="0"/>
              <a:t>4 (being very busy / having nothing to do)</a:t>
            </a:r>
          </a:p>
          <a:p>
            <a:r>
              <a:rPr lang="en-US" sz="2800" dirty="0"/>
              <a:t>I                                                                                   .</a:t>
            </a:r>
          </a:p>
          <a:p>
            <a:r>
              <a:rPr lang="en-US" sz="2800" dirty="0"/>
              <a:t>Now rewrite sentences 3 and 4 using rather than:</a:t>
            </a:r>
          </a:p>
          <a:p>
            <a:r>
              <a:rPr lang="en-US" sz="2800" dirty="0"/>
              <a:t>5 (1) I prefer to drive rather than travel by train.	</a:t>
            </a:r>
          </a:p>
          <a:p>
            <a:r>
              <a:rPr lang="en-US" sz="2800" dirty="0"/>
              <a:t>or I prefer driving rather than travelling by train.	</a:t>
            </a:r>
          </a:p>
          <a:p>
            <a:r>
              <a:rPr lang="en-US" sz="2800" dirty="0"/>
              <a:t>6 (3) I prefer                                                                                  .</a:t>
            </a:r>
          </a:p>
          <a:p>
            <a:r>
              <a:rPr lang="en-US" sz="2800" dirty="0"/>
              <a:t>7 (4)                                                                                .</a:t>
            </a:r>
          </a:p>
        </p:txBody>
      </p:sp>
    </p:spTree>
    <p:extLst>
      <p:ext uri="{BB962C8B-B14F-4D97-AF65-F5344CB8AC3E}">
        <p14:creationId xmlns:p14="http://schemas.microsoft.com/office/powerpoint/2010/main" val="177237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15 (2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«Food in Ukraine. Food and Health .» «prefer and would rather»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«Food in Ukraine. Food and Health» «prefer and would rather»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6" y="240804"/>
            <a:ext cx="11114689" cy="661719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600" b="1" dirty="0"/>
              <a:t>Ukrainian meals</a:t>
            </a:r>
          </a:p>
          <a:p>
            <a:r>
              <a:rPr lang="en-US" sz="1600" dirty="0"/>
              <a:t>The hospitality of the Ukrainian people is well-known throughout the world. </a:t>
            </a:r>
          </a:p>
          <a:p>
            <a:r>
              <a:rPr lang="en-US" sz="1600" dirty="0"/>
              <a:t>When a foreigner sets foot in Ukraine first he gets acquainted with our cookery - national dishes and meal-times. Frequently he gets to </a:t>
            </a:r>
            <a:r>
              <a:rPr lang="en-US" sz="1600" dirty="0" err="1"/>
              <a:t>ekveinted</a:t>
            </a:r>
            <a:r>
              <a:rPr lang="en-US" sz="1600" dirty="0"/>
              <a:t> know that in this country they are not the same as in his. But he has to do in Ukraine as the Ukrainians do.</a:t>
            </a:r>
          </a:p>
          <a:p>
            <a:r>
              <a:rPr lang="en-US" sz="1600" dirty="0"/>
              <a:t>The usual meals in Ukraine are breakfast, lunch, dinner and supper. Sanatoriums, rest-homes, hospitals and other public establishments generally follow the former order of meals. But a number of Ukrainian families follow the latter order.</a:t>
            </a:r>
          </a:p>
          <a:p>
            <a:r>
              <a:rPr lang="en-US" sz="1600" dirty="0"/>
              <a:t>Breakfast is the first meal in the day. Lunch or luncheon is a light meal usually in the middle of the day. </a:t>
            </a:r>
            <a:r>
              <a:rPr lang="en-US" sz="1600" dirty="0" err="1"/>
              <a:t>fenuriant</a:t>
            </a:r>
            <a:endParaRPr lang="en-US" sz="1600" dirty="0"/>
          </a:p>
          <a:p>
            <a:r>
              <a:rPr lang="en-US" sz="1600" dirty="0"/>
              <a:t>Dinner is the chief and the most substantial meal. It isn't served at a definite hour in our country. When it is in the middle of the day, the lighter evening meal is called supper. Working people usually have a break for dinner at their place of employment. During the break they have either dinner or lunch.</a:t>
            </a:r>
          </a:p>
          <a:p>
            <a:r>
              <a:rPr lang="en-US" sz="1600" dirty="0"/>
              <a:t>In great many Ukrainian homes dinner is followed by a cup of tea with a slice of lemon, jam or home-made pastry.</a:t>
            </a:r>
          </a:p>
          <a:p>
            <a:r>
              <a:rPr lang="en-US" sz="1600" dirty="0"/>
              <a:t>If you have a special dinner, a housewarming party for example, you should know how to lay the table on such an occasion. prison</a:t>
            </a:r>
          </a:p>
          <a:p>
            <a:r>
              <a:rPr lang="en-US" sz="1600" dirty="0"/>
              <a:t>First you spread the table-cloth and put out table-mats to protect the table from the hot dishes: a tureen of soup, a bowl of hot vegetables, a platter of meat, a boat of sauce, etc. Then you take out of the drawer in the sideboard soup spoons for the soup, spoons for the sweet and all the cutlery knives and forks, including a small knife for the butter, a small knife and fork for the hors d'oeuvres and a fruit knife for the dessert.</a:t>
            </a:r>
          </a:p>
          <a:p>
            <a:r>
              <a:rPr lang="en-US" sz="1600" dirty="0"/>
              <a:t>You should put the knives and the soup spoon on the right-hand side and the fork on the left, except the spoon for the sweet which you should put across the top. Then you put out the bread-board and a knife to cut the bread.</a:t>
            </a:r>
          </a:p>
          <a:p>
            <a:r>
              <a:rPr lang="en-US" sz="1600" dirty="0"/>
              <a:t>On the left of each guest you put a small plate for bread and on the right a wine-glass. Don't forget to put out the table napkins for each guest and place several salt-cellars.</a:t>
            </a:r>
          </a:p>
          <a:p>
            <a:r>
              <a:rPr lang="en-US" sz="1600" dirty="0"/>
              <a:t>Once again have a look at the table and see if it is laid for each person. Then you are ready for the friends to come and don't forget to put a bowl of beautiful flowers on the dinner table.</a:t>
            </a:r>
          </a:p>
          <a:p>
            <a:r>
              <a:rPr lang="en-US" sz="1600" dirty="0"/>
              <a:t>I remember my last receiving the guests. It was my birthday party. I had thought over the menu of that dinner-party before the guests came to my place. I began with hors d'oeuvres followed by a clear soup with meat pasties, the second course included chicken with rice and vegetables, salad and so on. Then ice-cream for the sweet and fruit for dessert. And, of course, there was a nice cake with the candles lighted. What a lovely birthday party I have had!</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1111240"/>
            <a:ext cx="11003280"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numCol="1">
            <a:spAutoFit/>
          </a:bodyPr>
          <a:lstStyle/>
          <a:p>
            <a:r>
              <a:rPr lang="en-US" sz="2800" b="1" u="sng" dirty="0"/>
              <a:t>5) Complete the sentences. Sometimes you need one word, sometimes more</a:t>
            </a:r>
            <a:r>
              <a:rPr lang="en-US" sz="2800" b="1" u="sng" dirty="0" smtClean="0"/>
              <a:t>. </a:t>
            </a:r>
          </a:p>
          <a:p>
            <a:r>
              <a:rPr lang="en-US" sz="2800" b="1" dirty="0"/>
              <a:t> </a:t>
            </a:r>
            <a:r>
              <a:rPr lang="en-US" sz="2800" b="1" dirty="0" smtClean="0"/>
              <a:t>                           A                                     B</a:t>
            </a:r>
          </a:p>
          <a:p>
            <a:pPr marL="514350" indent="-514350">
              <a:buFont typeface="+mj-lt"/>
              <a:buAutoNum type="arabicPeriod"/>
            </a:pPr>
            <a:r>
              <a:rPr lang="en-US" sz="2800" dirty="0"/>
              <a:t>Shall we walk home? </a:t>
            </a:r>
            <a:r>
              <a:rPr lang="en-US" sz="2800" dirty="0" smtClean="0"/>
              <a:t>               I’d </a:t>
            </a:r>
            <a:r>
              <a:rPr lang="en-US" sz="2800" dirty="0"/>
              <a:t>rather get a taxi.</a:t>
            </a:r>
            <a:endParaRPr lang="en-US" sz="2800" dirty="0" smtClean="0"/>
          </a:p>
          <a:p>
            <a:pPr marL="514350" indent="-514350">
              <a:buFont typeface="+mj-lt"/>
              <a:buAutoNum type="arabicPeriod"/>
            </a:pPr>
            <a:r>
              <a:rPr lang="en-US" sz="2800" dirty="0"/>
              <a:t>Do you want </a:t>
            </a:r>
            <a:r>
              <a:rPr lang="en-US" sz="2800" dirty="0" smtClean="0"/>
              <a:t>to eat </a:t>
            </a:r>
            <a:r>
              <a:rPr lang="en-US" sz="2800" dirty="0"/>
              <a:t>now? </a:t>
            </a:r>
            <a:r>
              <a:rPr lang="en-US" sz="2800" dirty="0" smtClean="0"/>
              <a:t>        I’d </a:t>
            </a:r>
            <a:r>
              <a:rPr lang="en-US" sz="2800" dirty="0"/>
              <a:t>prefer to wait  till later.</a:t>
            </a:r>
            <a:endParaRPr lang="en-US" sz="2800" dirty="0" smtClean="0"/>
          </a:p>
          <a:p>
            <a:pPr marL="514350" indent="-514350">
              <a:buFont typeface="+mj-lt"/>
              <a:buAutoNum type="arabicPeriod"/>
            </a:pPr>
            <a:r>
              <a:rPr lang="en-US" sz="2800" dirty="0"/>
              <a:t>Would you like to watch TV? </a:t>
            </a:r>
            <a:r>
              <a:rPr lang="en-US" sz="2800" dirty="0" smtClean="0"/>
              <a:t>    I’d</a:t>
            </a:r>
            <a:r>
              <a:rPr lang="en-US" sz="2800" dirty="0"/>
              <a:t>	to listen to some music.</a:t>
            </a:r>
            <a:endParaRPr lang="en-US" sz="2800" dirty="0" smtClean="0"/>
          </a:p>
          <a:p>
            <a:pPr marL="514350" indent="-514350">
              <a:buFont typeface="+mj-lt"/>
              <a:buAutoNum type="arabicPeriod"/>
            </a:pPr>
            <a:r>
              <a:rPr lang="en-US" sz="2800" dirty="0"/>
              <a:t>Do you want to go to a restaurant? </a:t>
            </a:r>
            <a:r>
              <a:rPr lang="en-US" sz="2800" dirty="0" smtClean="0"/>
              <a:t>  I’d rather               at </a:t>
            </a:r>
            <a:r>
              <a:rPr lang="en-US" sz="2800" dirty="0"/>
              <a:t>home.</a:t>
            </a:r>
          </a:p>
          <a:p>
            <a:pPr marL="514350" indent="-514350">
              <a:buFont typeface="+mj-lt"/>
              <a:buAutoNum type="arabicPeriod"/>
            </a:pPr>
            <a:r>
              <a:rPr lang="en-US" sz="2800" dirty="0"/>
              <a:t>Let’s go now. 		 </a:t>
            </a:r>
            <a:r>
              <a:rPr lang="en-US" sz="2800" dirty="0" smtClean="0"/>
              <a:t>              wait </a:t>
            </a:r>
            <a:r>
              <a:rPr lang="en-US" sz="2800" dirty="0"/>
              <a:t>a few minutes. </a:t>
            </a:r>
          </a:p>
          <a:p>
            <a:pPr marL="514350" indent="-514350">
              <a:buFont typeface="+mj-lt"/>
              <a:buAutoNum type="arabicPeriod"/>
            </a:pPr>
            <a:r>
              <a:rPr lang="en-US" sz="2800" dirty="0"/>
              <a:t>What about a game of tennis</a:t>
            </a:r>
            <a:r>
              <a:rPr lang="en-US" sz="2800" dirty="0" smtClean="0"/>
              <a:t>?      </a:t>
            </a:r>
            <a:r>
              <a:rPr lang="en-US" sz="2800" dirty="0"/>
              <a:t>I’d prefer			for a swim. </a:t>
            </a:r>
          </a:p>
          <a:p>
            <a:pPr marL="514350" indent="-514350">
              <a:buFont typeface="+mj-lt"/>
              <a:buAutoNum type="arabicPeriod"/>
            </a:pPr>
            <a:r>
              <a:rPr lang="en-US" sz="2800" dirty="0"/>
              <a:t>I think we should decide now. </a:t>
            </a:r>
            <a:r>
              <a:rPr lang="en-US" sz="2800" dirty="0" smtClean="0"/>
              <a:t>      I’d</a:t>
            </a:r>
            <a:r>
              <a:rPr lang="en-US" sz="2800" dirty="0"/>
              <a:t>	think about it for a while.</a:t>
            </a:r>
          </a:p>
          <a:p>
            <a:pPr marL="514350" indent="-514350">
              <a:buFont typeface="+mj-lt"/>
              <a:buAutoNum type="arabicPeriod"/>
            </a:pPr>
            <a:r>
              <a:rPr lang="en-US" sz="2800" dirty="0"/>
              <a:t> Would you like to sit down? 	 </a:t>
            </a:r>
            <a:r>
              <a:rPr lang="en-US" sz="2800" dirty="0" smtClean="0"/>
              <a:t>                 to </a:t>
            </a:r>
            <a:r>
              <a:rPr lang="en-US" sz="2800" dirty="0"/>
              <a:t>stand.</a:t>
            </a:r>
          </a:p>
          <a:p>
            <a:pPr marL="514350" indent="-514350">
              <a:buFont typeface="+mj-lt"/>
              <a:buAutoNum type="arabicPeriod"/>
            </a:pPr>
            <a:r>
              <a:rPr lang="en-US" sz="2800" dirty="0"/>
              <a:t>Do you want me to come with you? </a:t>
            </a:r>
            <a:r>
              <a:rPr lang="en-US" sz="2800" dirty="0" smtClean="0"/>
              <a:t>            I’d </a:t>
            </a:r>
            <a:r>
              <a:rPr lang="en-US" sz="2800" dirty="0"/>
              <a:t>rather		alone</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777240"/>
            <a:ext cx="11628120" cy="403187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6) Now use the same ideas to complete these sentences using than and rather than.</a:t>
            </a:r>
          </a:p>
          <a:p>
            <a:r>
              <a:rPr lang="en-US" sz="3200" dirty="0" smtClean="0"/>
              <a:t>10 (1) I’d </a:t>
            </a:r>
            <a:r>
              <a:rPr lang="en-US" sz="3200" dirty="0"/>
              <a:t>rather get	a taxi than wait for a </a:t>
            </a:r>
            <a:r>
              <a:rPr lang="en-US" sz="3200" dirty="0" smtClean="0"/>
              <a:t>bus                 </a:t>
            </a:r>
            <a:r>
              <a:rPr lang="en-US" sz="3200" dirty="0"/>
              <a:t>.</a:t>
            </a:r>
          </a:p>
          <a:p>
            <a:r>
              <a:rPr lang="en-US" sz="3200" dirty="0"/>
              <a:t>11 (3) I’d rather		some music               </a:t>
            </a:r>
            <a:r>
              <a:rPr lang="en-US" sz="3200" dirty="0" smtClean="0"/>
              <a:t>.</a:t>
            </a:r>
            <a:endParaRPr lang="en-US" sz="3200" dirty="0"/>
          </a:p>
          <a:p>
            <a:r>
              <a:rPr lang="en-US" sz="3200" dirty="0"/>
              <a:t>12 (4) I’d prefer		at home              </a:t>
            </a:r>
            <a:r>
              <a:rPr lang="en-US" sz="3200" dirty="0" smtClean="0"/>
              <a:t> </a:t>
            </a:r>
            <a:r>
              <a:rPr lang="en-US" sz="3200" dirty="0"/>
              <a:t>.</a:t>
            </a:r>
          </a:p>
          <a:p>
            <a:r>
              <a:rPr lang="en-US" sz="3200" dirty="0"/>
              <a:t>13 (6) I’d rather		for a swim             </a:t>
            </a:r>
            <a:r>
              <a:rPr lang="en-US" sz="3200" dirty="0" smtClean="0"/>
              <a:t>  </a:t>
            </a:r>
            <a:r>
              <a:rPr lang="en-US" sz="3200" dirty="0"/>
              <a:t>.</a:t>
            </a:r>
          </a:p>
          <a:p>
            <a:r>
              <a:rPr lang="en-US" sz="3200" dirty="0"/>
              <a:t>14 (7) I’d prefer		about it for a while                </a:t>
            </a:r>
            <a:r>
              <a:rPr lang="en-US" sz="3200" dirty="0" smtClean="0"/>
              <a:t>  </a:t>
            </a:r>
            <a:r>
              <a:rPr lang="en-US" sz="3200" dirty="0"/>
              <a:t>.</a:t>
            </a:r>
          </a:p>
          <a:p>
            <a:endParaRPr lang="en-US" sz="3200" b="1" u="sng" dirty="0"/>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40</TotalTime>
  <Words>1222</Words>
  <Application>Microsoft Office PowerPoint</Application>
  <PresentationFormat>Произвольный</PresentationFormat>
  <Paragraphs>104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7</cp:revision>
  <dcterms:created xsi:type="dcterms:W3CDTF">2023-07-12T10:27:08Z</dcterms:created>
  <dcterms:modified xsi:type="dcterms:W3CDTF">2023-07-12T18:51:37Z</dcterms:modified>
</cp:coreProperties>
</file>