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4" r:id="rId9"/>
    <p:sldId id="277" r:id="rId10"/>
    <p:sldId id="275" r:id="rId11"/>
    <p:sldId id="279" r:id="rId12"/>
    <p:sldId id="280" r:id="rId13"/>
    <p:sldId id="263" r:id="rId14"/>
    <p:sldId id="264" r:id="rId15"/>
    <p:sldId id="265" r:id="rId16"/>
    <p:sldId id="266" r:id="rId17"/>
    <p:sldId id="278" r:id="rId18"/>
    <p:sldId id="268" r:id="rId19"/>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2</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704537"/>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ru-RU" sz="2000" dirty="0" err="1"/>
              <a:t>The</a:t>
            </a:r>
            <a:r>
              <a:rPr lang="ru-RU" sz="2000" dirty="0"/>
              <a:t> </a:t>
            </a:r>
            <a:r>
              <a:rPr lang="ru-RU" sz="2000" dirty="0" err="1"/>
              <a:t>second</a:t>
            </a:r>
            <a:r>
              <a:rPr lang="ru-RU" sz="2000" dirty="0"/>
              <a:t> </a:t>
            </a:r>
            <a:r>
              <a:rPr lang="ru-RU" sz="2000" dirty="0" err="1"/>
              <a:t>largest</a:t>
            </a:r>
            <a:r>
              <a:rPr lang="ru-RU" sz="2000" dirty="0"/>
              <a:t> </a:t>
            </a:r>
            <a:r>
              <a:rPr lang="ru-RU" sz="2000" dirty="0" err="1"/>
              <a:t>city</a:t>
            </a:r>
            <a:r>
              <a:rPr lang="ru-RU" sz="2000" dirty="0"/>
              <a:t> </a:t>
            </a:r>
            <a:r>
              <a:rPr lang="ru-RU" sz="2000" dirty="0" err="1"/>
              <a:t>in</a:t>
            </a:r>
            <a:r>
              <a:rPr lang="ru-RU" sz="2000" dirty="0"/>
              <a:t> </a:t>
            </a:r>
            <a:r>
              <a:rPr lang="ru-RU" sz="2000" dirty="0" err="1"/>
              <a:t>the</a:t>
            </a:r>
            <a:r>
              <a:rPr lang="ru-RU" sz="2000" dirty="0"/>
              <a:t> </a:t>
            </a:r>
            <a:r>
              <a:rPr lang="ru-RU" sz="2000" dirty="0" err="1"/>
              <a:t>Ukraine</a:t>
            </a:r>
            <a:r>
              <a:rPr lang="ru-RU" sz="2000" dirty="0"/>
              <a:t>, </a:t>
            </a:r>
            <a:r>
              <a:rPr lang="ru-RU" sz="2000" dirty="0" err="1"/>
              <a:t>Kharkiv</a:t>
            </a:r>
            <a:r>
              <a:rPr lang="ru-RU" sz="2000" dirty="0"/>
              <a:t> (</a:t>
            </a:r>
            <a:r>
              <a:rPr lang="ru-RU" sz="2000" dirty="0" err="1"/>
              <a:t>also</a:t>
            </a:r>
            <a:r>
              <a:rPr lang="ru-RU" sz="2000" dirty="0"/>
              <a:t> </a:t>
            </a:r>
            <a:r>
              <a:rPr lang="ru-RU" sz="2000" dirty="0" err="1"/>
              <a:t>known</a:t>
            </a:r>
            <a:r>
              <a:rPr lang="ru-RU" sz="2000" dirty="0"/>
              <a:t> </a:t>
            </a:r>
            <a:r>
              <a:rPr lang="ru-RU" sz="2000" dirty="0" err="1"/>
              <a:t>as</a:t>
            </a:r>
            <a:r>
              <a:rPr lang="ru-RU" sz="2000" dirty="0"/>
              <a:t> </a:t>
            </a:r>
            <a:r>
              <a:rPr lang="ru-RU" sz="2000" dirty="0" err="1"/>
              <a:t>Kharkov</a:t>
            </a:r>
            <a:r>
              <a:rPr lang="ru-RU" sz="2000" dirty="0"/>
              <a:t>) </a:t>
            </a:r>
            <a:r>
              <a:rPr lang="ru-RU" sz="2000" dirty="0" err="1"/>
              <a:t>is</a:t>
            </a:r>
            <a:r>
              <a:rPr lang="ru-RU" sz="2000" dirty="0"/>
              <a:t> </a:t>
            </a:r>
            <a:r>
              <a:rPr lang="ru-RU" sz="2000" dirty="0" err="1"/>
              <a:t>situated</a:t>
            </a:r>
            <a:r>
              <a:rPr lang="ru-RU" sz="2000" dirty="0"/>
              <a:t> </a:t>
            </a:r>
            <a:r>
              <a:rPr lang="ru-RU" sz="2000" dirty="0" err="1"/>
              <a:t>in</a:t>
            </a:r>
            <a:r>
              <a:rPr lang="ru-RU" sz="2000" dirty="0"/>
              <a:t> </a:t>
            </a:r>
            <a:r>
              <a:rPr lang="ru-RU" sz="2000" dirty="0" err="1"/>
              <a:t>the</a:t>
            </a:r>
            <a:r>
              <a:rPr lang="ru-RU" sz="2000" dirty="0"/>
              <a:t> </a:t>
            </a:r>
            <a:r>
              <a:rPr lang="ru-RU" sz="2000" dirty="0" err="1"/>
              <a:t>northeast</a:t>
            </a:r>
            <a:r>
              <a:rPr lang="ru-RU" sz="2000" dirty="0"/>
              <a:t> </a:t>
            </a:r>
            <a:r>
              <a:rPr lang="ru-RU" sz="2000" dirty="0" err="1"/>
              <a:t>of</a:t>
            </a:r>
            <a:r>
              <a:rPr lang="ru-RU" sz="2000" dirty="0"/>
              <a:t> </a:t>
            </a:r>
            <a:r>
              <a:rPr lang="ru-RU" sz="2000" dirty="0" err="1"/>
              <a:t>the</a:t>
            </a:r>
            <a:r>
              <a:rPr lang="ru-RU" sz="2000" dirty="0"/>
              <a:t> </a:t>
            </a:r>
            <a:r>
              <a:rPr lang="ru-RU" sz="2000" dirty="0" err="1"/>
              <a:t>country</a:t>
            </a:r>
            <a:r>
              <a:rPr lang="ru-RU" sz="2000" dirty="0"/>
              <a:t> </a:t>
            </a:r>
            <a:r>
              <a:rPr lang="ru-RU" sz="2000" dirty="0" err="1"/>
              <a:t>and</a:t>
            </a:r>
            <a:r>
              <a:rPr lang="ru-RU" sz="2000" dirty="0"/>
              <a:t> </a:t>
            </a:r>
            <a:r>
              <a:rPr lang="ru-RU" sz="2000" dirty="0" err="1"/>
              <a:t>serves</a:t>
            </a:r>
            <a:r>
              <a:rPr lang="ru-RU" sz="2000" dirty="0"/>
              <a:t> </a:t>
            </a:r>
            <a:r>
              <a:rPr lang="ru-RU" sz="2000" dirty="0" err="1"/>
              <a:t>as</a:t>
            </a:r>
            <a:r>
              <a:rPr lang="ru-RU" sz="2000" dirty="0"/>
              <a:t> </a:t>
            </a:r>
            <a:r>
              <a:rPr lang="ru-RU" sz="2000" dirty="0" err="1"/>
              <a:t>one</a:t>
            </a:r>
            <a:r>
              <a:rPr lang="ru-RU" sz="2000" dirty="0"/>
              <a:t> </a:t>
            </a:r>
            <a:r>
              <a:rPr lang="ru-RU" sz="2000" dirty="0" err="1"/>
              <a:t>of</a:t>
            </a:r>
            <a:r>
              <a:rPr lang="ru-RU" sz="2000" dirty="0"/>
              <a:t> </a:t>
            </a:r>
            <a:r>
              <a:rPr lang="ru-RU" sz="2000" dirty="0" err="1"/>
              <a:t>the</a:t>
            </a:r>
            <a:r>
              <a:rPr lang="ru-RU" sz="2000" dirty="0"/>
              <a:t> </a:t>
            </a:r>
            <a:r>
              <a:rPr lang="ru-RU" sz="2000" dirty="0" err="1"/>
              <a:t>main</a:t>
            </a:r>
            <a:r>
              <a:rPr lang="ru-RU" sz="2000" dirty="0"/>
              <a:t> </a:t>
            </a:r>
            <a:r>
              <a:rPr lang="ru-RU" sz="2000" dirty="0" err="1"/>
              <a:t>industrial</a:t>
            </a:r>
            <a:r>
              <a:rPr lang="ru-RU" sz="2000" dirty="0"/>
              <a:t>, </a:t>
            </a:r>
            <a:r>
              <a:rPr lang="ru-RU" sz="2000" dirty="0" err="1"/>
              <a:t>cultural</a:t>
            </a:r>
            <a:r>
              <a:rPr lang="ru-RU" sz="2000" dirty="0"/>
              <a:t> </a:t>
            </a:r>
            <a:r>
              <a:rPr lang="ru-RU" sz="2000" dirty="0" err="1"/>
              <a:t>and</a:t>
            </a:r>
            <a:r>
              <a:rPr lang="ru-RU" sz="2000" dirty="0"/>
              <a:t> </a:t>
            </a:r>
            <a:r>
              <a:rPr lang="ru-RU" sz="2000" dirty="0" err="1"/>
              <a:t>educational</a:t>
            </a:r>
            <a:r>
              <a:rPr lang="ru-RU" sz="2000" dirty="0"/>
              <a:t> </a:t>
            </a:r>
            <a:r>
              <a:rPr lang="ru-RU" sz="2000" dirty="0" err="1"/>
              <a:t>centers</a:t>
            </a:r>
            <a:r>
              <a:rPr lang="ru-RU" sz="2000" dirty="0"/>
              <a:t> </a:t>
            </a:r>
            <a:r>
              <a:rPr lang="ru-RU" sz="2000" dirty="0" err="1"/>
              <a:t>in</a:t>
            </a:r>
            <a:r>
              <a:rPr lang="ru-RU" sz="2000" dirty="0"/>
              <a:t> </a:t>
            </a:r>
            <a:r>
              <a:rPr lang="ru-RU" sz="2000" dirty="0" err="1"/>
              <a:t>the</a:t>
            </a:r>
            <a:r>
              <a:rPr lang="ru-RU" sz="2000" dirty="0"/>
              <a:t> </a:t>
            </a:r>
            <a:r>
              <a:rPr lang="ru-RU" sz="2000" dirty="0" err="1"/>
              <a:t>country</a:t>
            </a:r>
            <a:r>
              <a:rPr lang="ru-RU" sz="2000" dirty="0"/>
              <a:t>. </a:t>
            </a:r>
            <a:r>
              <a:rPr lang="ru-RU" sz="2000" dirty="0" err="1"/>
              <a:t>The</a:t>
            </a:r>
            <a:r>
              <a:rPr lang="ru-RU" sz="2000" dirty="0"/>
              <a:t> </a:t>
            </a:r>
            <a:r>
              <a:rPr lang="ru-RU" sz="2000" dirty="0" err="1"/>
              <a:t>country’s</a:t>
            </a:r>
            <a:r>
              <a:rPr lang="ru-RU" sz="2000" dirty="0"/>
              <a:t> </a:t>
            </a:r>
            <a:r>
              <a:rPr lang="ru-RU" sz="2000" dirty="0" err="1"/>
              <a:t>industry</a:t>
            </a:r>
            <a:r>
              <a:rPr lang="ru-RU" sz="2000" dirty="0"/>
              <a:t> </a:t>
            </a:r>
            <a:r>
              <a:rPr lang="ru-RU" sz="2000" dirty="0" err="1"/>
              <a:t>and</a:t>
            </a:r>
            <a:r>
              <a:rPr lang="ru-RU" sz="2000" dirty="0"/>
              <a:t> </a:t>
            </a:r>
            <a:r>
              <a:rPr lang="ru-RU" sz="2000" dirty="0" err="1"/>
              <a:t>research</a:t>
            </a:r>
            <a:r>
              <a:rPr lang="ru-RU" sz="2000" dirty="0"/>
              <a:t> </a:t>
            </a:r>
            <a:r>
              <a:rPr lang="ru-RU" sz="2000" dirty="0" err="1"/>
              <a:t>has</a:t>
            </a:r>
            <a:r>
              <a:rPr lang="ru-RU" sz="2000" dirty="0"/>
              <a:t> </a:t>
            </a:r>
            <a:r>
              <a:rPr lang="ru-RU" sz="2000" dirty="0" err="1"/>
              <a:t>been</a:t>
            </a:r>
            <a:r>
              <a:rPr lang="ru-RU" sz="2000" dirty="0"/>
              <a:t> </a:t>
            </a:r>
            <a:r>
              <a:rPr lang="ru-RU" sz="2000" dirty="0" err="1"/>
              <a:t>focused</a:t>
            </a:r>
            <a:r>
              <a:rPr lang="ru-RU" sz="2000" dirty="0"/>
              <a:t> </a:t>
            </a:r>
            <a:r>
              <a:rPr lang="ru-RU" sz="2000" dirty="0" err="1"/>
              <a:t>on</a:t>
            </a:r>
            <a:r>
              <a:rPr lang="ru-RU" sz="2000" dirty="0"/>
              <a:t> </a:t>
            </a:r>
            <a:r>
              <a:rPr lang="ru-RU" sz="2000" dirty="0" err="1"/>
              <a:t>arms</a:t>
            </a:r>
            <a:r>
              <a:rPr lang="ru-RU" sz="2000" dirty="0"/>
              <a:t> </a:t>
            </a:r>
            <a:r>
              <a:rPr lang="ru-RU" sz="2000" dirty="0" err="1"/>
              <a:t>production</a:t>
            </a:r>
            <a:r>
              <a:rPr lang="ru-RU" sz="2000" dirty="0"/>
              <a:t> </a:t>
            </a:r>
            <a:r>
              <a:rPr lang="ru-RU" sz="2000" dirty="0" err="1"/>
              <a:t>and</a:t>
            </a:r>
            <a:r>
              <a:rPr lang="ru-RU" sz="2000" dirty="0"/>
              <a:t> </a:t>
            </a:r>
            <a:r>
              <a:rPr lang="ru-RU" sz="2000" dirty="0" err="1"/>
              <a:t>machinery</a:t>
            </a:r>
            <a:r>
              <a:rPr lang="ru-RU" sz="2000" dirty="0"/>
              <a:t> </a:t>
            </a:r>
            <a:r>
              <a:rPr lang="ru-RU" sz="2000" dirty="0" err="1"/>
              <a:t>for</a:t>
            </a:r>
            <a:r>
              <a:rPr lang="ru-RU" sz="2000" dirty="0"/>
              <a:t> </a:t>
            </a:r>
            <a:r>
              <a:rPr lang="ru-RU" sz="2000" dirty="0" err="1"/>
              <a:t>many</a:t>
            </a:r>
            <a:r>
              <a:rPr lang="ru-RU" sz="2000" dirty="0"/>
              <a:t> </a:t>
            </a:r>
            <a:r>
              <a:rPr lang="ru-RU" sz="2000" dirty="0" err="1"/>
              <a:t>years</a:t>
            </a:r>
            <a:r>
              <a:rPr lang="ru-RU" sz="2000" dirty="0"/>
              <a:t>. </a:t>
            </a:r>
            <a:r>
              <a:rPr lang="ru-RU" sz="2000" dirty="0" err="1"/>
              <a:t>Today</a:t>
            </a:r>
            <a:r>
              <a:rPr lang="ru-RU" sz="2000" dirty="0"/>
              <a:t> </a:t>
            </a:r>
            <a:r>
              <a:rPr lang="ru-RU" sz="2000" dirty="0" err="1"/>
              <a:t>the</a:t>
            </a:r>
            <a:r>
              <a:rPr lang="ru-RU" sz="2000" dirty="0"/>
              <a:t> </a:t>
            </a:r>
            <a:r>
              <a:rPr lang="ru-RU" sz="2000" dirty="0" err="1"/>
              <a:t>city</a:t>
            </a:r>
            <a:r>
              <a:rPr lang="ru-RU" sz="2000" dirty="0"/>
              <a:t> </a:t>
            </a:r>
            <a:r>
              <a:rPr lang="ru-RU" sz="2000" dirty="0" err="1"/>
              <a:t>is</a:t>
            </a:r>
            <a:r>
              <a:rPr lang="ru-RU" sz="2000" dirty="0"/>
              <a:t> </a:t>
            </a:r>
            <a:r>
              <a:rPr lang="ru-RU" sz="2000" dirty="0" err="1"/>
              <a:t>home</a:t>
            </a:r>
            <a:r>
              <a:rPr lang="ru-RU" sz="2000" dirty="0"/>
              <a:t> </a:t>
            </a:r>
            <a:r>
              <a:rPr lang="ru-RU" sz="2000" dirty="0" err="1"/>
              <a:t>to</a:t>
            </a:r>
            <a:r>
              <a:rPr lang="ru-RU" sz="2000" dirty="0"/>
              <a:t> </a:t>
            </a:r>
            <a:r>
              <a:rPr lang="ru-RU" sz="2000" dirty="0" err="1"/>
              <a:t>such</a:t>
            </a:r>
            <a:r>
              <a:rPr lang="ru-RU" sz="2000" dirty="0"/>
              <a:t> </a:t>
            </a:r>
            <a:r>
              <a:rPr lang="ru-RU" sz="2000" dirty="0" err="1"/>
              <a:t>mega-companies</a:t>
            </a:r>
            <a:r>
              <a:rPr lang="ru-RU" sz="2000" dirty="0"/>
              <a:t> </a:t>
            </a:r>
            <a:r>
              <a:rPr lang="ru-RU" sz="2000" dirty="0" err="1"/>
              <a:t>as</a:t>
            </a:r>
            <a:r>
              <a:rPr lang="ru-RU" sz="2000" dirty="0"/>
              <a:t> </a:t>
            </a:r>
            <a:r>
              <a:rPr lang="ru-RU" sz="2000" dirty="0" err="1"/>
              <a:t>the</a:t>
            </a:r>
            <a:r>
              <a:rPr lang="ru-RU" sz="2000" dirty="0"/>
              <a:t> </a:t>
            </a:r>
            <a:r>
              <a:rPr lang="ru-RU" sz="2000" dirty="0" err="1"/>
              <a:t>Morozov</a:t>
            </a:r>
            <a:r>
              <a:rPr lang="ru-RU" sz="2000" dirty="0"/>
              <a:t> </a:t>
            </a:r>
            <a:r>
              <a:rPr lang="ru-RU" sz="2000" dirty="0" err="1"/>
              <a:t>Design</a:t>
            </a:r>
            <a:r>
              <a:rPr lang="ru-RU" sz="2000" dirty="0"/>
              <a:t> </a:t>
            </a:r>
            <a:r>
              <a:rPr lang="ru-RU" sz="2000" dirty="0" err="1"/>
              <a:t>Bureau</a:t>
            </a:r>
            <a:r>
              <a:rPr lang="ru-RU" sz="2000" dirty="0"/>
              <a:t>, </a:t>
            </a:r>
            <a:r>
              <a:rPr lang="ru-RU" sz="2000" dirty="0" err="1"/>
              <a:t>the</a:t>
            </a:r>
            <a:r>
              <a:rPr lang="ru-RU" sz="2000" dirty="0"/>
              <a:t> </a:t>
            </a:r>
            <a:r>
              <a:rPr lang="ru-RU" sz="2000" dirty="0" err="1"/>
              <a:t>Malyshev</a:t>
            </a:r>
            <a:r>
              <a:rPr lang="ru-RU" sz="2000" dirty="0"/>
              <a:t> </a:t>
            </a:r>
            <a:r>
              <a:rPr lang="ru-RU" sz="2000" dirty="0" err="1"/>
              <a:t>Tank</a:t>
            </a:r>
            <a:r>
              <a:rPr lang="ru-RU" sz="2000" dirty="0"/>
              <a:t> </a:t>
            </a:r>
            <a:r>
              <a:rPr lang="ru-RU" sz="2000" dirty="0" err="1"/>
              <a:t>Factory</a:t>
            </a:r>
            <a:r>
              <a:rPr lang="ru-RU" sz="2000" dirty="0"/>
              <a:t>, </a:t>
            </a:r>
            <a:r>
              <a:rPr lang="ru-RU" sz="2000" dirty="0" err="1"/>
              <a:t>Hartron</a:t>
            </a:r>
            <a:r>
              <a:rPr lang="ru-RU" sz="2000" dirty="0"/>
              <a:t> </a:t>
            </a:r>
            <a:r>
              <a:rPr lang="ru-RU" sz="2000" dirty="0" err="1"/>
              <a:t>and</a:t>
            </a:r>
            <a:r>
              <a:rPr lang="ru-RU" sz="2000" dirty="0"/>
              <a:t> </a:t>
            </a:r>
            <a:r>
              <a:rPr lang="ru-RU" sz="2000" dirty="0" err="1"/>
              <a:t>Turboatom</a:t>
            </a:r>
            <a:r>
              <a:rPr lang="ru-RU" sz="2000" dirty="0"/>
              <a:t>. </a:t>
            </a:r>
            <a:r>
              <a:rPr lang="ru-RU" sz="2000" dirty="0" err="1"/>
              <a:t>These</a:t>
            </a:r>
            <a:r>
              <a:rPr lang="ru-RU" sz="2000" dirty="0"/>
              <a:t> </a:t>
            </a:r>
            <a:r>
              <a:rPr lang="ru-RU" sz="2000" dirty="0" err="1"/>
              <a:t>companies</a:t>
            </a:r>
            <a:r>
              <a:rPr lang="ru-RU" sz="2000" dirty="0"/>
              <a:t> </a:t>
            </a:r>
            <a:r>
              <a:rPr lang="ru-RU" sz="2000" dirty="0" err="1"/>
              <a:t>specialize</a:t>
            </a:r>
            <a:r>
              <a:rPr lang="ru-RU" sz="2000" dirty="0"/>
              <a:t> </a:t>
            </a:r>
            <a:r>
              <a:rPr lang="ru-RU" sz="2000" dirty="0" err="1"/>
              <a:t>in</a:t>
            </a:r>
            <a:r>
              <a:rPr lang="ru-RU" sz="2000" dirty="0"/>
              <a:t> </a:t>
            </a:r>
            <a:r>
              <a:rPr lang="ru-RU" sz="2000" dirty="0" err="1"/>
              <a:t>fields</a:t>
            </a:r>
            <a:r>
              <a:rPr lang="ru-RU" sz="2000" dirty="0"/>
              <a:t> </a:t>
            </a:r>
            <a:r>
              <a:rPr lang="ru-RU" sz="2000" dirty="0" err="1"/>
              <a:t>such</a:t>
            </a:r>
            <a:r>
              <a:rPr lang="ru-RU" sz="2000" dirty="0"/>
              <a:t> </a:t>
            </a:r>
            <a:r>
              <a:rPr lang="ru-RU" sz="2000" dirty="0" err="1"/>
              <a:t>as</a:t>
            </a:r>
            <a:r>
              <a:rPr lang="ru-RU" sz="2000" dirty="0"/>
              <a:t> </a:t>
            </a:r>
            <a:r>
              <a:rPr lang="ru-RU" sz="2000" dirty="0" err="1"/>
              <a:t>tank</a:t>
            </a:r>
            <a:r>
              <a:rPr lang="ru-RU" sz="2000" dirty="0"/>
              <a:t> </a:t>
            </a:r>
            <a:r>
              <a:rPr lang="ru-RU" sz="2000" dirty="0" err="1"/>
              <a:t>and</a:t>
            </a:r>
            <a:r>
              <a:rPr lang="ru-RU" sz="2000" dirty="0"/>
              <a:t> </a:t>
            </a:r>
            <a:r>
              <a:rPr lang="ru-RU" sz="2000" dirty="0" err="1"/>
              <a:t>turbine</a:t>
            </a:r>
            <a:r>
              <a:rPr lang="ru-RU" sz="2000" dirty="0"/>
              <a:t> </a:t>
            </a:r>
            <a:r>
              <a:rPr lang="ru-RU" sz="2000" dirty="0" err="1"/>
              <a:t>production</a:t>
            </a:r>
            <a:r>
              <a:rPr lang="ru-RU" sz="2000" dirty="0"/>
              <a:t>, </a:t>
            </a:r>
            <a:r>
              <a:rPr lang="ru-RU" sz="2000" dirty="0" err="1"/>
              <a:t>and</a:t>
            </a:r>
            <a:r>
              <a:rPr lang="ru-RU" sz="2000" dirty="0"/>
              <a:t> </a:t>
            </a:r>
            <a:r>
              <a:rPr lang="ru-RU" sz="2000" dirty="0" err="1"/>
              <a:t>aerospace</a:t>
            </a:r>
            <a:r>
              <a:rPr lang="ru-RU" sz="2000" dirty="0"/>
              <a:t> </a:t>
            </a:r>
            <a:r>
              <a:rPr lang="ru-RU" sz="2000" dirty="0" err="1"/>
              <a:t>and</a:t>
            </a:r>
            <a:r>
              <a:rPr lang="ru-RU" sz="2000" dirty="0"/>
              <a:t> </a:t>
            </a:r>
            <a:r>
              <a:rPr lang="ru-RU" sz="2000" dirty="0" err="1"/>
              <a:t>nuclear</a:t>
            </a:r>
            <a:r>
              <a:rPr lang="ru-RU" sz="2000" dirty="0"/>
              <a:t> </a:t>
            </a:r>
            <a:r>
              <a:rPr lang="ru-RU" sz="2000" dirty="0" err="1"/>
              <a:t>electronic</a:t>
            </a:r>
            <a:r>
              <a:rPr lang="ru-RU" sz="2000" dirty="0"/>
              <a:t> </a:t>
            </a:r>
            <a:r>
              <a:rPr lang="ru-RU" sz="2000" dirty="0" err="1"/>
              <a:t>research</a:t>
            </a:r>
            <a:r>
              <a:rPr lang="ru-RU" sz="2000" dirty="0"/>
              <a:t>. </a:t>
            </a:r>
            <a:r>
              <a:rPr lang="ru-RU" sz="2000" dirty="0" err="1"/>
              <a:t>Kharkiv</a:t>
            </a:r>
            <a:r>
              <a:rPr lang="ru-RU" sz="2000" dirty="0"/>
              <a:t> </a:t>
            </a:r>
            <a:r>
              <a:rPr lang="ru-RU" sz="2000" dirty="0" err="1"/>
              <a:t>was</a:t>
            </a:r>
            <a:r>
              <a:rPr lang="ru-RU" sz="2000" dirty="0"/>
              <a:t> </a:t>
            </a:r>
            <a:r>
              <a:rPr lang="ru-RU" sz="2000" dirty="0" err="1"/>
              <a:t>founded</a:t>
            </a:r>
            <a:r>
              <a:rPr lang="ru-RU" sz="2000" dirty="0"/>
              <a:t> </a:t>
            </a:r>
            <a:r>
              <a:rPr lang="ru-RU" sz="2000" dirty="0" err="1"/>
              <a:t>during</a:t>
            </a:r>
            <a:r>
              <a:rPr lang="ru-RU" sz="2000" dirty="0"/>
              <a:t> </a:t>
            </a:r>
            <a:r>
              <a:rPr lang="ru-RU" sz="2000" dirty="0" err="1"/>
              <a:t>the</a:t>
            </a:r>
            <a:r>
              <a:rPr lang="ru-RU" sz="2000" dirty="0"/>
              <a:t> 17th </a:t>
            </a:r>
            <a:r>
              <a:rPr lang="ru-RU" sz="2000" dirty="0" err="1"/>
              <a:t>century</a:t>
            </a:r>
            <a:r>
              <a:rPr lang="ru-RU" sz="2000" dirty="0"/>
              <a:t> </a:t>
            </a:r>
            <a:r>
              <a:rPr lang="ru-RU" sz="2000" dirty="0" err="1"/>
              <a:t>and</a:t>
            </a:r>
            <a:r>
              <a:rPr lang="ru-RU" sz="2000" dirty="0"/>
              <a:t> </a:t>
            </a:r>
            <a:r>
              <a:rPr lang="ru-RU" sz="2000" dirty="0" err="1"/>
              <a:t>has</a:t>
            </a:r>
            <a:r>
              <a:rPr lang="ru-RU" sz="2000" dirty="0"/>
              <a:t> </a:t>
            </a:r>
            <a:r>
              <a:rPr lang="ru-RU" sz="2000" dirty="0" err="1"/>
              <a:t>had</a:t>
            </a:r>
            <a:r>
              <a:rPr lang="ru-RU" sz="2000" dirty="0"/>
              <a:t> a </a:t>
            </a:r>
            <a:r>
              <a:rPr lang="ru-RU" sz="2000" dirty="0" err="1"/>
              <a:t>university</a:t>
            </a:r>
            <a:r>
              <a:rPr lang="ru-RU" sz="2000" dirty="0"/>
              <a:t> </a:t>
            </a:r>
            <a:r>
              <a:rPr lang="ru-RU" sz="2000" dirty="0" err="1"/>
              <a:t>since</a:t>
            </a:r>
            <a:r>
              <a:rPr lang="ru-RU" sz="2000" dirty="0"/>
              <a:t> 1805. </a:t>
            </a:r>
            <a:r>
              <a:rPr lang="ru-RU" sz="2000" dirty="0" err="1"/>
              <a:t>From</a:t>
            </a:r>
            <a:r>
              <a:rPr lang="ru-RU" sz="2000" dirty="0"/>
              <a:t> 1917 </a:t>
            </a:r>
            <a:r>
              <a:rPr lang="ru-RU" sz="2000" dirty="0" err="1"/>
              <a:t>to</a:t>
            </a:r>
            <a:r>
              <a:rPr lang="ru-RU" sz="2000" dirty="0"/>
              <a:t> 1934 </a:t>
            </a:r>
            <a:r>
              <a:rPr lang="ru-RU" sz="2000" dirty="0" err="1"/>
              <a:t>it</a:t>
            </a:r>
            <a:r>
              <a:rPr lang="ru-RU" sz="2000" dirty="0"/>
              <a:t> </a:t>
            </a:r>
            <a:r>
              <a:rPr lang="ru-RU" sz="2000" dirty="0" err="1"/>
              <a:t>served</a:t>
            </a:r>
            <a:r>
              <a:rPr lang="ru-RU" sz="2000" dirty="0"/>
              <a:t> </a:t>
            </a:r>
            <a:r>
              <a:rPr lang="ru-RU" sz="2000" dirty="0" err="1"/>
              <a:t>as</a:t>
            </a:r>
            <a:r>
              <a:rPr lang="ru-RU" sz="2000" dirty="0"/>
              <a:t> </a:t>
            </a:r>
            <a:r>
              <a:rPr lang="ru-RU" sz="2000" dirty="0" err="1"/>
              <a:t>capital</a:t>
            </a:r>
            <a:r>
              <a:rPr lang="ru-RU" sz="2000" dirty="0"/>
              <a:t> </a:t>
            </a:r>
            <a:r>
              <a:rPr lang="ru-RU" sz="2000" dirty="0" err="1"/>
              <a:t>of</a:t>
            </a:r>
            <a:r>
              <a:rPr lang="ru-RU" sz="2000" dirty="0"/>
              <a:t> </a:t>
            </a:r>
            <a:r>
              <a:rPr lang="ru-RU" sz="2000" dirty="0" err="1"/>
              <a:t>the</a:t>
            </a:r>
            <a:r>
              <a:rPr lang="ru-RU" sz="2000" dirty="0"/>
              <a:t> </a:t>
            </a:r>
            <a:r>
              <a:rPr lang="ru-RU" sz="2000" dirty="0" err="1"/>
              <a:t>Ukrainian</a:t>
            </a:r>
            <a:r>
              <a:rPr lang="ru-RU" sz="2000" dirty="0"/>
              <a:t> </a:t>
            </a:r>
            <a:r>
              <a:rPr lang="ru-RU" sz="2000" dirty="0" err="1"/>
              <a:t>Soviet</a:t>
            </a:r>
            <a:r>
              <a:rPr lang="ru-RU" sz="2000" dirty="0"/>
              <a:t> </a:t>
            </a:r>
            <a:r>
              <a:rPr lang="ru-RU" sz="2000" dirty="0" err="1"/>
              <a:t>Socialist</a:t>
            </a:r>
            <a:r>
              <a:rPr lang="ru-RU" sz="2000" dirty="0"/>
              <a:t> </a:t>
            </a:r>
            <a:r>
              <a:rPr lang="ru-RU" sz="2000" dirty="0" err="1"/>
              <a:t>Republic</a:t>
            </a:r>
            <a:r>
              <a:rPr lang="ru-RU" sz="2000" dirty="0"/>
              <a:t>. </a:t>
            </a:r>
            <a:r>
              <a:rPr lang="ru-RU" sz="2000" dirty="0" err="1"/>
              <a:t>Perhaps</a:t>
            </a:r>
            <a:r>
              <a:rPr lang="ru-RU" sz="2000" dirty="0"/>
              <a:t> </a:t>
            </a:r>
            <a:r>
              <a:rPr lang="ru-RU" sz="2000" dirty="0" err="1"/>
              <a:t>Karkiv’s</a:t>
            </a:r>
            <a:r>
              <a:rPr lang="ru-RU" sz="2000" dirty="0"/>
              <a:t> </a:t>
            </a:r>
            <a:r>
              <a:rPr lang="ru-RU" sz="2000" dirty="0" err="1"/>
              <a:t>most</a:t>
            </a:r>
            <a:r>
              <a:rPr lang="ru-RU" sz="2000" dirty="0"/>
              <a:t> </a:t>
            </a:r>
            <a:r>
              <a:rPr lang="ru-RU" sz="2000" dirty="0" err="1"/>
              <a:t>notable</a:t>
            </a:r>
            <a:r>
              <a:rPr lang="ru-RU" sz="2000" dirty="0"/>
              <a:t> </a:t>
            </a:r>
            <a:r>
              <a:rPr lang="ru-RU" sz="2000" dirty="0" err="1"/>
              <a:t>increase</a:t>
            </a:r>
            <a:r>
              <a:rPr lang="ru-RU" sz="2000" dirty="0"/>
              <a:t> </a:t>
            </a:r>
            <a:r>
              <a:rPr lang="ru-RU" sz="2000" dirty="0" err="1"/>
              <a:t>was</a:t>
            </a:r>
            <a:r>
              <a:rPr lang="ru-RU" sz="2000" dirty="0"/>
              <a:t> </a:t>
            </a:r>
            <a:r>
              <a:rPr lang="ru-RU" sz="2000" dirty="0" err="1"/>
              <a:t>during</a:t>
            </a:r>
            <a:r>
              <a:rPr lang="ru-RU" sz="2000" dirty="0"/>
              <a:t> </a:t>
            </a:r>
            <a:r>
              <a:rPr lang="ru-RU" sz="2000" dirty="0" err="1"/>
              <a:t>the</a:t>
            </a:r>
            <a:r>
              <a:rPr lang="ru-RU" sz="2000" dirty="0"/>
              <a:t> </a:t>
            </a:r>
            <a:r>
              <a:rPr lang="ru-RU" sz="2000" dirty="0" err="1"/>
              <a:t>Holodomor</a:t>
            </a:r>
            <a:r>
              <a:rPr lang="ru-RU" sz="2000" dirty="0"/>
              <a:t> </a:t>
            </a:r>
            <a:r>
              <a:rPr lang="ru-RU" sz="2000" dirty="0" err="1"/>
              <a:t>famine</a:t>
            </a:r>
            <a:r>
              <a:rPr lang="ru-RU" sz="2000" dirty="0"/>
              <a:t> </a:t>
            </a:r>
            <a:r>
              <a:rPr lang="ru-RU" sz="2000" dirty="0" err="1"/>
              <a:t>of</a:t>
            </a:r>
            <a:r>
              <a:rPr lang="ru-RU" sz="2000" dirty="0"/>
              <a:t> </a:t>
            </a:r>
            <a:r>
              <a:rPr lang="ru-RU" sz="2000" dirty="0" err="1"/>
              <a:t>the</a:t>
            </a:r>
            <a:r>
              <a:rPr lang="ru-RU" sz="2000" dirty="0"/>
              <a:t> 1930s </a:t>
            </a:r>
            <a:r>
              <a:rPr lang="ru-RU" sz="2000" dirty="0" err="1"/>
              <a:t>which</a:t>
            </a:r>
            <a:r>
              <a:rPr lang="ru-RU" sz="2000" dirty="0"/>
              <a:t> </a:t>
            </a:r>
            <a:r>
              <a:rPr lang="ru-RU" sz="2000" dirty="0" err="1"/>
              <a:t>saw</a:t>
            </a:r>
            <a:r>
              <a:rPr lang="ru-RU" sz="2000" dirty="0"/>
              <a:t> </a:t>
            </a:r>
            <a:r>
              <a:rPr lang="ru-RU" sz="2000" dirty="0" err="1"/>
              <a:t>many</a:t>
            </a:r>
            <a:r>
              <a:rPr lang="ru-RU" sz="2000" dirty="0"/>
              <a:t> </a:t>
            </a:r>
            <a:r>
              <a:rPr lang="ru-RU" sz="2000" dirty="0" err="1"/>
              <a:t>people</a:t>
            </a:r>
            <a:r>
              <a:rPr lang="ru-RU" sz="2000" dirty="0"/>
              <a:t> </a:t>
            </a:r>
            <a:r>
              <a:rPr lang="ru-RU" sz="2000" dirty="0" err="1"/>
              <a:t>arriving</a:t>
            </a:r>
            <a:r>
              <a:rPr lang="ru-RU" sz="2000" dirty="0"/>
              <a:t> </a:t>
            </a:r>
            <a:r>
              <a:rPr lang="ru-RU" sz="2000" dirty="0" err="1"/>
              <a:t>at</a:t>
            </a:r>
            <a:r>
              <a:rPr lang="ru-RU" sz="2000" dirty="0"/>
              <a:t> </a:t>
            </a:r>
            <a:r>
              <a:rPr lang="ru-RU" sz="2000" dirty="0" err="1"/>
              <a:t>the</a:t>
            </a:r>
            <a:r>
              <a:rPr lang="ru-RU" sz="2000" dirty="0"/>
              <a:t> </a:t>
            </a:r>
            <a:r>
              <a:rPr lang="ru-RU" sz="2000" dirty="0" err="1"/>
              <a:t>cities</a:t>
            </a:r>
            <a:r>
              <a:rPr lang="ru-RU" sz="2000" dirty="0"/>
              <a:t> </a:t>
            </a:r>
            <a:r>
              <a:rPr lang="ru-RU" sz="2000" dirty="0" err="1"/>
              <a:t>in</a:t>
            </a:r>
            <a:r>
              <a:rPr lang="ru-RU" sz="2000" dirty="0"/>
              <a:t> </a:t>
            </a:r>
            <a:r>
              <a:rPr lang="ru-RU" sz="2000" dirty="0" err="1"/>
              <a:t>search</a:t>
            </a:r>
            <a:r>
              <a:rPr lang="ru-RU" sz="2000" dirty="0"/>
              <a:t> </a:t>
            </a:r>
            <a:r>
              <a:rPr lang="ru-RU" sz="2000" dirty="0" err="1"/>
              <a:t>of</a:t>
            </a:r>
            <a:r>
              <a:rPr lang="ru-RU" sz="2000" dirty="0"/>
              <a:t> </a:t>
            </a:r>
            <a:r>
              <a:rPr lang="ru-RU" sz="2000" dirty="0" err="1"/>
              <a:t>food</a:t>
            </a:r>
            <a:r>
              <a:rPr lang="ru-RU" sz="2000" dirty="0"/>
              <a:t>. </a:t>
            </a:r>
            <a:r>
              <a:rPr lang="ru-RU" sz="2000" dirty="0" err="1"/>
              <a:t>It</a:t>
            </a:r>
            <a:r>
              <a:rPr lang="ru-RU" sz="2000" dirty="0"/>
              <a:t> </a:t>
            </a:r>
            <a:r>
              <a:rPr lang="ru-RU" sz="2000" dirty="0" err="1"/>
              <a:t>was</a:t>
            </a:r>
            <a:r>
              <a:rPr lang="ru-RU" sz="2000" dirty="0"/>
              <a:t> a </a:t>
            </a:r>
            <a:r>
              <a:rPr lang="ru-RU" sz="2000" dirty="0" err="1"/>
              <a:t>sad</a:t>
            </a:r>
            <a:r>
              <a:rPr lang="ru-RU" sz="2000" dirty="0"/>
              <a:t> </a:t>
            </a:r>
            <a:r>
              <a:rPr lang="ru-RU" sz="2000" dirty="0" err="1"/>
              <a:t>time</a:t>
            </a:r>
            <a:r>
              <a:rPr lang="ru-RU" sz="2000" dirty="0"/>
              <a:t> </a:t>
            </a:r>
            <a:r>
              <a:rPr lang="ru-RU" sz="2000" dirty="0" err="1"/>
              <a:t>and</a:t>
            </a:r>
            <a:r>
              <a:rPr lang="ru-RU" sz="2000" dirty="0"/>
              <a:t> </a:t>
            </a:r>
            <a:r>
              <a:rPr lang="ru-RU" sz="2000" dirty="0" err="1"/>
              <a:t>many</a:t>
            </a:r>
            <a:r>
              <a:rPr lang="ru-RU" sz="2000" dirty="0"/>
              <a:t> </a:t>
            </a:r>
            <a:r>
              <a:rPr lang="ru-RU" sz="2000" dirty="0" err="1"/>
              <a:t>lost</a:t>
            </a:r>
            <a:r>
              <a:rPr lang="ru-RU" sz="2000" dirty="0"/>
              <a:t> </a:t>
            </a:r>
            <a:r>
              <a:rPr lang="ru-RU" sz="2000" dirty="0" err="1"/>
              <a:t>their</a:t>
            </a:r>
            <a:r>
              <a:rPr lang="ru-RU" sz="2000" dirty="0"/>
              <a:t> </a:t>
            </a:r>
            <a:r>
              <a:rPr lang="ru-RU" sz="2000" dirty="0" err="1"/>
              <a:t>lives</a:t>
            </a:r>
            <a:r>
              <a:rPr lang="ru-RU" sz="2000" dirty="0"/>
              <a:t> </a:t>
            </a:r>
            <a:r>
              <a:rPr lang="ru-RU" sz="2000" dirty="0" err="1"/>
              <a:t>and</a:t>
            </a:r>
            <a:r>
              <a:rPr lang="ru-RU" sz="2000" dirty="0"/>
              <a:t> </a:t>
            </a:r>
            <a:r>
              <a:rPr lang="ru-RU" sz="2000" dirty="0" err="1"/>
              <a:t>were</a:t>
            </a:r>
            <a:r>
              <a:rPr lang="ru-RU" sz="2000" dirty="0"/>
              <a:t> </a:t>
            </a:r>
            <a:r>
              <a:rPr lang="ru-RU" sz="2000" dirty="0" err="1"/>
              <a:t>secretly</a:t>
            </a:r>
            <a:r>
              <a:rPr lang="ru-RU" sz="2000" dirty="0"/>
              <a:t> </a:t>
            </a:r>
            <a:r>
              <a:rPr lang="ru-RU" sz="2000" dirty="0" err="1"/>
              <a:t>buried</a:t>
            </a:r>
            <a:r>
              <a:rPr lang="ru-RU" sz="2000" dirty="0"/>
              <a:t> </a:t>
            </a:r>
            <a:r>
              <a:rPr lang="ru-RU" sz="2000" dirty="0" err="1"/>
              <a:t>by</a:t>
            </a:r>
            <a:r>
              <a:rPr lang="ru-RU" sz="2000" dirty="0"/>
              <a:t> </a:t>
            </a:r>
            <a:r>
              <a:rPr lang="ru-RU" sz="2000" dirty="0" err="1"/>
              <a:t>surviving</a:t>
            </a:r>
            <a:r>
              <a:rPr lang="ru-RU" sz="2000" dirty="0"/>
              <a:t> </a:t>
            </a:r>
            <a:r>
              <a:rPr lang="ru-RU" sz="2000" dirty="0" err="1"/>
              <a:t>relatives</a:t>
            </a:r>
            <a:r>
              <a:rPr lang="ru-RU" sz="2000" dirty="0"/>
              <a:t>. </a:t>
            </a:r>
            <a:r>
              <a:rPr lang="ru-RU" sz="2000" dirty="0" err="1"/>
              <a:t>It</a:t>
            </a:r>
            <a:r>
              <a:rPr lang="ru-RU" sz="2000" dirty="0"/>
              <a:t> </a:t>
            </a:r>
            <a:r>
              <a:rPr lang="ru-RU" sz="2000" dirty="0" err="1"/>
              <a:t>went</a:t>
            </a:r>
            <a:r>
              <a:rPr lang="ru-RU" sz="2000" dirty="0"/>
              <a:t> </a:t>
            </a:r>
            <a:r>
              <a:rPr lang="ru-RU" sz="2000" dirty="0" err="1"/>
              <a:t>on</a:t>
            </a:r>
            <a:r>
              <a:rPr lang="ru-RU" sz="2000" dirty="0"/>
              <a:t> </a:t>
            </a:r>
            <a:r>
              <a:rPr lang="ru-RU" sz="2000" dirty="0" err="1"/>
              <a:t>to</a:t>
            </a:r>
            <a:r>
              <a:rPr lang="ru-RU" sz="2000" dirty="0"/>
              <a:t> </a:t>
            </a:r>
            <a:r>
              <a:rPr lang="ru-RU" sz="2000" dirty="0" err="1"/>
              <a:t>suffer</a:t>
            </a:r>
            <a:r>
              <a:rPr lang="ru-RU" sz="2000" dirty="0"/>
              <a:t> </a:t>
            </a:r>
            <a:r>
              <a:rPr lang="ru-RU" sz="2000" dirty="0" err="1"/>
              <a:t>further</a:t>
            </a:r>
            <a:r>
              <a:rPr lang="ru-RU" sz="2000" dirty="0"/>
              <a:t> </a:t>
            </a:r>
            <a:r>
              <a:rPr lang="ru-RU" sz="2000" dirty="0" err="1"/>
              <a:t>tragedy</a:t>
            </a:r>
            <a:r>
              <a:rPr lang="ru-RU" sz="2000" dirty="0"/>
              <a:t> </a:t>
            </a:r>
            <a:r>
              <a:rPr lang="ru-RU" sz="2000" dirty="0" err="1"/>
              <a:t>when</a:t>
            </a:r>
            <a:r>
              <a:rPr lang="ru-RU" sz="2000" dirty="0"/>
              <a:t>, </a:t>
            </a:r>
            <a:r>
              <a:rPr lang="ru-RU" sz="2000" dirty="0" err="1"/>
              <a:t>during</a:t>
            </a:r>
            <a:r>
              <a:rPr lang="ru-RU" sz="2000" dirty="0"/>
              <a:t> </a:t>
            </a:r>
            <a:r>
              <a:rPr lang="ru-RU" sz="2000" dirty="0" err="1"/>
              <a:t>World</a:t>
            </a:r>
            <a:r>
              <a:rPr lang="ru-RU" sz="2000" dirty="0"/>
              <a:t> </a:t>
            </a:r>
            <a:r>
              <a:rPr lang="ru-RU" sz="2000" dirty="0" err="1"/>
              <a:t>War</a:t>
            </a:r>
            <a:r>
              <a:rPr lang="ru-RU" sz="2000" dirty="0"/>
              <a:t> II, </a:t>
            </a:r>
            <a:r>
              <a:rPr lang="ru-RU" sz="2000" dirty="0" err="1"/>
              <a:t>it</a:t>
            </a:r>
            <a:r>
              <a:rPr lang="ru-RU" sz="2000" dirty="0"/>
              <a:t> </a:t>
            </a:r>
            <a:r>
              <a:rPr lang="ru-RU" sz="2000" dirty="0" err="1"/>
              <a:t>was</a:t>
            </a:r>
            <a:r>
              <a:rPr lang="ru-RU" sz="2000" dirty="0"/>
              <a:t> </a:t>
            </a:r>
            <a:r>
              <a:rPr lang="ru-RU" sz="2000" dirty="0" err="1"/>
              <a:t>not</a:t>
            </a:r>
            <a:r>
              <a:rPr lang="ru-RU" sz="2000" dirty="0"/>
              <a:t> </a:t>
            </a:r>
            <a:r>
              <a:rPr lang="ru-RU" sz="2000" dirty="0" err="1"/>
              <a:t>only</a:t>
            </a:r>
            <a:r>
              <a:rPr lang="ru-RU" sz="2000" dirty="0"/>
              <a:t> </a:t>
            </a:r>
            <a:r>
              <a:rPr lang="ru-RU" sz="2000" dirty="0" err="1"/>
              <a:t>the</a:t>
            </a:r>
            <a:r>
              <a:rPr lang="ru-RU" sz="2000" dirty="0"/>
              <a:t> </a:t>
            </a:r>
            <a:r>
              <a:rPr lang="ru-RU" sz="2000" dirty="0" err="1"/>
              <a:t>site</a:t>
            </a:r>
            <a:r>
              <a:rPr lang="ru-RU" sz="2000" dirty="0"/>
              <a:t> </a:t>
            </a:r>
            <a:r>
              <a:rPr lang="ru-RU" sz="2000" dirty="0" err="1"/>
              <a:t>of</a:t>
            </a:r>
            <a:r>
              <a:rPr lang="ru-RU" sz="2000" dirty="0"/>
              <a:t> </a:t>
            </a:r>
            <a:r>
              <a:rPr lang="ru-RU" sz="2000" dirty="0" err="1"/>
              <a:t>several</a:t>
            </a:r>
            <a:r>
              <a:rPr lang="ru-RU" sz="2000" dirty="0"/>
              <a:t> </a:t>
            </a:r>
            <a:r>
              <a:rPr lang="ru-RU" sz="2000" dirty="0" err="1"/>
              <a:t>battles</a:t>
            </a:r>
            <a:r>
              <a:rPr lang="ru-RU" sz="2000" dirty="0"/>
              <a:t> </a:t>
            </a:r>
            <a:r>
              <a:rPr lang="ru-RU" sz="2000" dirty="0" err="1"/>
              <a:t>but</a:t>
            </a:r>
            <a:r>
              <a:rPr lang="ru-RU" sz="2000" dirty="0"/>
              <a:t> </a:t>
            </a:r>
            <a:r>
              <a:rPr lang="ru-RU" sz="2000" dirty="0" err="1"/>
              <a:t>was</a:t>
            </a:r>
            <a:r>
              <a:rPr lang="ru-RU" sz="2000" dirty="0"/>
              <a:t> </a:t>
            </a:r>
            <a:r>
              <a:rPr lang="ru-RU" sz="2000" dirty="0" err="1"/>
              <a:t>captured</a:t>
            </a:r>
            <a:r>
              <a:rPr lang="ru-RU" sz="2000" dirty="0"/>
              <a:t> </a:t>
            </a:r>
            <a:r>
              <a:rPr lang="ru-RU" sz="2000" dirty="0" err="1"/>
              <a:t>by</a:t>
            </a:r>
            <a:r>
              <a:rPr lang="ru-RU" sz="2000" dirty="0"/>
              <a:t> </a:t>
            </a:r>
            <a:r>
              <a:rPr lang="ru-RU" sz="2000" dirty="0" err="1"/>
              <a:t>Nazi</a:t>
            </a:r>
            <a:r>
              <a:rPr lang="ru-RU" sz="2000" dirty="0"/>
              <a:t> </a:t>
            </a:r>
            <a:r>
              <a:rPr lang="ru-RU" sz="2000" dirty="0" err="1"/>
              <a:t>Germany</a:t>
            </a:r>
            <a:r>
              <a:rPr lang="ru-RU" sz="2000" dirty="0"/>
              <a:t>. </a:t>
            </a:r>
            <a:r>
              <a:rPr lang="ru-RU" sz="2000" dirty="0" err="1"/>
              <a:t>The</a:t>
            </a:r>
            <a:r>
              <a:rPr lang="ru-RU" sz="2000" dirty="0"/>
              <a:t> </a:t>
            </a:r>
            <a:r>
              <a:rPr lang="ru-RU" sz="2000" dirty="0" err="1"/>
              <a:t>Nazis</a:t>
            </a:r>
            <a:r>
              <a:rPr lang="ru-RU" sz="2000" dirty="0"/>
              <a:t> </a:t>
            </a:r>
            <a:r>
              <a:rPr lang="ru-RU" sz="2000" dirty="0" err="1"/>
              <a:t>and</a:t>
            </a:r>
            <a:r>
              <a:rPr lang="ru-RU" sz="2000" dirty="0"/>
              <a:t> </a:t>
            </a:r>
            <a:r>
              <a:rPr lang="ru-RU" sz="2000" dirty="0" err="1"/>
              <a:t>the</a:t>
            </a:r>
            <a:r>
              <a:rPr lang="ru-RU" sz="2000" dirty="0"/>
              <a:t> </a:t>
            </a:r>
            <a:r>
              <a:rPr lang="ru-RU" sz="2000" dirty="0" err="1"/>
              <a:t>Red</a:t>
            </a:r>
            <a:r>
              <a:rPr lang="ru-RU" sz="2000" dirty="0"/>
              <a:t> </a:t>
            </a:r>
            <a:r>
              <a:rPr lang="ru-RU" sz="2000" dirty="0" err="1"/>
              <a:t>Army</a:t>
            </a:r>
            <a:r>
              <a:rPr lang="ru-RU" sz="2000" dirty="0"/>
              <a:t> </a:t>
            </a:r>
            <a:r>
              <a:rPr lang="ru-RU" sz="2000" dirty="0" err="1"/>
              <a:t>continually</a:t>
            </a:r>
            <a:r>
              <a:rPr lang="ru-RU" sz="2000" dirty="0"/>
              <a:t> </a:t>
            </a:r>
            <a:r>
              <a:rPr lang="ru-RU" sz="2000" dirty="0" err="1"/>
              <a:t>struggled</a:t>
            </a:r>
            <a:r>
              <a:rPr lang="ru-RU" sz="2000" dirty="0"/>
              <a:t> </a:t>
            </a:r>
            <a:r>
              <a:rPr lang="ru-RU" sz="2000" dirty="0" err="1"/>
              <a:t>for</a:t>
            </a:r>
            <a:r>
              <a:rPr lang="ru-RU" sz="2000" dirty="0"/>
              <a:t> </a:t>
            </a:r>
            <a:r>
              <a:rPr lang="ru-RU" sz="2000" dirty="0" err="1"/>
              <a:t>control</a:t>
            </a:r>
            <a:r>
              <a:rPr lang="ru-RU" sz="2000" dirty="0"/>
              <a:t> </a:t>
            </a:r>
            <a:r>
              <a:rPr lang="ru-RU" sz="2000" dirty="0" err="1"/>
              <a:t>over</a:t>
            </a:r>
            <a:r>
              <a:rPr lang="ru-RU" sz="2000" dirty="0"/>
              <a:t> </a:t>
            </a:r>
            <a:r>
              <a:rPr lang="ru-RU" sz="2000" dirty="0" err="1"/>
              <a:t>the</a:t>
            </a:r>
            <a:r>
              <a:rPr lang="ru-RU" sz="2000" dirty="0"/>
              <a:t> </a:t>
            </a:r>
            <a:r>
              <a:rPr lang="ru-RU" sz="2000" dirty="0" err="1"/>
              <a:t>city</a:t>
            </a:r>
            <a:r>
              <a:rPr lang="ru-RU" sz="2000" dirty="0"/>
              <a:t> </a:t>
            </a:r>
            <a:r>
              <a:rPr lang="ru-RU" sz="2000" dirty="0" err="1"/>
              <a:t>until</a:t>
            </a:r>
            <a:r>
              <a:rPr lang="ru-RU" sz="2000" dirty="0"/>
              <a:t> </a:t>
            </a:r>
            <a:r>
              <a:rPr lang="ru-RU" sz="2000" dirty="0" err="1"/>
              <a:t>August</a:t>
            </a:r>
            <a:r>
              <a:rPr lang="ru-RU" sz="2000" dirty="0"/>
              <a:t> 1943 </a:t>
            </a:r>
            <a:r>
              <a:rPr lang="ru-RU" sz="2000" dirty="0" err="1"/>
              <a:t>when</a:t>
            </a:r>
            <a:r>
              <a:rPr lang="ru-RU" sz="2000" dirty="0"/>
              <a:t> </a:t>
            </a:r>
            <a:r>
              <a:rPr lang="ru-RU" sz="2000" dirty="0" err="1"/>
              <a:t>it</a:t>
            </a:r>
            <a:r>
              <a:rPr lang="ru-RU" sz="2000" dirty="0"/>
              <a:t> </a:t>
            </a:r>
            <a:r>
              <a:rPr lang="ru-RU" sz="2000" dirty="0" err="1"/>
              <a:t>was</a:t>
            </a:r>
            <a:r>
              <a:rPr lang="ru-RU" sz="2000" dirty="0"/>
              <a:t> </a:t>
            </a:r>
            <a:r>
              <a:rPr lang="ru-RU" sz="2000" dirty="0" err="1"/>
              <a:t>liberated</a:t>
            </a:r>
            <a:r>
              <a:rPr lang="ru-RU" sz="2000" dirty="0"/>
              <a:t>. </a:t>
            </a:r>
            <a:r>
              <a:rPr lang="ru-RU" sz="2000" dirty="0" err="1"/>
              <a:t>During</a:t>
            </a:r>
            <a:r>
              <a:rPr lang="ru-RU" sz="2000" dirty="0"/>
              <a:t> </a:t>
            </a:r>
            <a:r>
              <a:rPr lang="ru-RU" sz="2000" dirty="0" err="1"/>
              <a:t>this</a:t>
            </a:r>
            <a:r>
              <a:rPr lang="ru-RU" sz="2000" dirty="0"/>
              <a:t> </a:t>
            </a:r>
            <a:r>
              <a:rPr lang="ru-RU" sz="2000" dirty="0" err="1"/>
              <a:t>period</a:t>
            </a:r>
            <a:r>
              <a:rPr lang="ru-RU" sz="2000" dirty="0"/>
              <a:t> </a:t>
            </a:r>
            <a:r>
              <a:rPr lang="ru-RU" sz="2000" dirty="0" err="1"/>
              <a:t>of</a:t>
            </a:r>
            <a:r>
              <a:rPr lang="ru-RU" sz="2000" dirty="0"/>
              <a:t> </a:t>
            </a:r>
            <a:r>
              <a:rPr lang="ru-RU" sz="2000" dirty="0" err="1"/>
              <a:t>struggle</a:t>
            </a:r>
            <a:r>
              <a:rPr lang="ru-RU" sz="2000" dirty="0"/>
              <a:t> </a:t>
            </a:r>
            <a:r>
              <a:rPr lang="ru-RU" sz="2000" dirty="0" err="1"/>
              <a:t>many</a:t>
            </a:r>
            <a:r>
              <a:rPr lang="ru-RU" sz="2000" dirty="0"/>
              <a:t> </a:t>
            </a:r>
            <a:r>
              <a:rPr lang="ru-RU" sz="2000" dirty="0" err="1"/>
              <a:t>tens</a:t>
            </a:r>
            <a:r>
              <a:rPr lang="ru-RU" sz="2000" dirty="0"/>
              <a:t> </a:t>
            </a:r>
            <a:r>
              <a:rPr lang="ru-RU" sz="2000" dirty="0" err="1"/>
              <a:t>of</a:t>
            </a:r>
            <a:r>
              <a:rPr lang="ru-RU" sz="2000" dirty="0"/>
              <a:t> </a:t>
            </a:r>
            <a:r>
              <a:rPr lang="ru-RU" sz="2000" dirty="0" err="1"/>
              <a:t>thousands</a:t>
            </a:r>
            <a:r>
              <a:rPr lang="ru-RU" sz="2000" dirty="0"/>
              <a:t> </a:t>
            </a:r>
            <a:r>
              <a:rPr lang="ru-RU" sz="2000" dirty="0" err="1"/>
              <a:t>lost</a:t>
            </a:r>
            <a:r>
              <a:rPr lang="ru-RU" sz="2000" dirty="0"/>
              <a:t> </a:t>
            </a:r>
            <a:r>
              <a:rPr lang="ru-RU" sz="2000" dirty="0" err="1"/>
              <a:t>their</a:t>
            </a:r>
            <a:r>
              <a:rPr lang="ru-RU" sz="2000" dirty="0"/>
              <a:t> </a:t>
            </a:r>
            <a:r>
              <a:rPr lang="ru-RU" sz="2000" dirty="0" err="1"/>
              <a:t>lives</a:t>
            </a:r>
            <a:r>
              <a:rPr lang="ru-RU" sz="2000" dirty="0"/>
              <a:t> </a:t>
            </a:r>
            <a:r>
              <a:rPr lang="ru-RU" sz="2000" dirty="0" err="1"/>
              <a:t>and</a:t>
            </a:r>
            <a:r>
              <a:rPr lang="ru-RU" sz="2000" dirty="0"/>
              <a:t> </a:t>
            </a:r>
            <a:r>
              <a:rPr lang="ru-RU" sz="2000" dirty="0" err="1"/>
              <a:t>the</a:t>
            </a:r>
            <a:r>
              <a:rPr lang="ru-RU" sz="2000" dirty="0"/>
              <a:t> </a:t>
            </a:r>
            <a:r>
              <a:rPr lang="ru-RU" sz="2000" dirty="0" err="1"/>
              <a:t>city</a:t>
            </a:r>
            <a:r>
              <a:rPr lang="ru-RU" sz="2000" dirty="0"/>
              <a:t> </a:t>
            </a:r>
            <a:r>
              <a:rPr lang="ru-RU" sz="2000" dirty="0" err="1"/>
              <a:t>suffered</a:t>
            </a:r>
            <a:r>
              <a:rPr lang="ru-RU" sz="2000" dirty="0"/>
              <a:t> </a:t>
            </a:r>
            <a:r>
              <a:rPr lang="ru-RU" sz="2000" dirty="0" err="1"/>
              <a:t>extensive</a:t>
            </a:r>
            <a:r>
              <a:rPr lang="ru-RU" sz="2000" dirty="0"/>
              <a:t> </a:t>
            </a:r>
            <a:r>
              <a:rPr lang="ru-RU" sz="2000" dirty="0" err="1"/>
              <a:t>damage</a:t>
            </a:r>
            <a:r>
              <a:rPr lang="ru-RU" sz="2000" dirty="0"/>
              <a:t>. </a:t>
            </a:r>
            <a:r>
              <a:rPr lang="ru-RU" sz="2000" dirty="0" err="1"/>
              <a:t>Today</a:t>
            </a:r>
            <a:r>
              <a:rPr lang="ru-RU" sz="2000" dirty="0"/>
              <a:t> </a:t>
            </a:r>
            <a:r>
              <a:rPr lang="ru-RU" sz="2000" dirty="0" err="1"/>
              <a:t>Kharkiv</a:t>
            </a:r>
            <a:r>
              <a:rPr lang="ru-RU" sz="2000" dirty="0"/>
              <a:t> </a:t>
            </a:r>
            <a:r>
              <a:rPr lang="ru-RU" sz="2000" dirty="0" err="1"/>
              <a:t>has</a:t>
            </a:r>
            <a:r>
              <a:rPr lang="ru-RU" sz="2000" dirty="0"/>
              <a:t> </a:t>
            </a:r>
            <a:r>
              <a:rPr lang="ru-RU" sz="2000" dirty="0" err="1"/>
              <a:t>many</a:t>
            </a:r>
            <a:r>
              <a:rPr lang="ru-RU" sz="2000" dirty="0"/>
              <a:t> </a:t>
            </a:r>
            <a:r>
              <a:rPr lang="ru-RU" sz="2000" dirty="0" err="1"/>
              <a:t>attractions</a:t>
            </a:r>
            <a:r>
              <a:rPr lang="ru-RU" sz="2000" dirty="0"/>
              <a:t> </a:t>
            </a:r>
            <a:r>
              <a:rPr lang="ru-RU" sz="2000" dirty="0" err="1"/>
              <a:t>to</a:t>
            </a:r>
            <a:r>
              <a:rPr lang="ru-RU" sz="2000" dirty="0"/>
              <a:t> </a:t>
            </a:r>
            <a:r>
              <a:rPr lang="ru-RU" sz="2000" dirty="0" err="1"/>
              <a:t>be</a:t>
            </a:r>
            <a:r>
              <a:rPr lang="ru-RU" sz="2000" dirty="0"/>
              <a:t> </a:t>
            </a:r>
            <a:r>
              <a:rPr lang="ru-RU" sz="2000" dirty="0" err="1"/>
              <a:t>enjoyed</a:t>
            </a:r>
            <a:r>
              <a:rPr lang="ru-RU" sz="2000" dirty="0"/>
              <a:t> </a:t>
            </a:r>
            <a:r>
              <a:rPr lang="ru-RU" sz="2000" dirty="0" err="1"/>
              <a:t>by</a:t>
            </a:r>
            <a:r>
              <a:rPr lang="ru-RU" sz="2000" dirty="0"/>
              <a:t> </a:t>
            </a:r>
            <a:r>
              <a:rPr lang="ru-RU" sz="2000" dirty="0" err="1"/>
              <a:t>tourists</a:t>
            </a:r>
            <a:r>
              <a:rPr lang="ru-RU" sz="2000" dirty="0"/>
              <a:t>. </a:t>
            </a:r>
            <a:r>
              <a:rPr lang="ru-RU" sz="2000" dirty="0" err="1"/>
              <a:t>Kharkov’s</a:t>
            </a:r>
            <a:r>
              <a:rPr lang="ru-RU" sz="2000" dirty="0"/>
              <a:t> </a:t>
            </a:r>
            <a:r>
              <a:rPr lang="ru-RU" sz="2000" dirty="0" err="1"/>
              <a:t>Freedom</a:t>
            </a:r>
            <a:r>
              <a:rPr lang="ru-RU" sz="2000" dirty="0"/>
              <a:t> </a:t>
            </a:r>
            <a:r>
              <a:rPr lang="ru-RU" sz="2000" dirty="0" err="1"/>
              <a:t>Square</a:t>
            </a:r>
            <a:r>
              <a:rPr lang="ru-RU" sz="2000" dirty="0"/>
              <a:t> </a:t>
            </a:r>
            <a:r>
              <a:rPr lang="ru-RU" sz="2000" dirty="0" err="1"/>
              <a:t>is</a:t>
            </a:r>
            <a:r>
              <a:rPr lang="ru-RU" sz="2000" dirty="0"/>
              <a:t> </a:t>
            </a:r>
            <a:r>
              <a:rPr lang="ru-RU" sz="2000" dirty="0" err="1"/>
              <a:t>the</a:t>
            </a:r>
            <a:r>
              <a:rPr lang="ru-RU" sz="2000" dirty="0"/>
              <a:t> </a:t>
            </a:r>
            <a:r>
              <a:rPr lang="ru-RU" sz="2000" dirty="0" err="1"/>
              <a:t>largest</a:t>
            </a:r>
            <a:r>
              <a:rPr lang="ru-RU" sz="2000" dirty="0"/>
              <a:t> </a:t>
            </a:r>
            <a:r>
              <a:rPr lang="ru-RU" sz="2000" dirty="0" err="1"/>
              <a:t>city</a:t>
            </a:r>
            <a:r>
              <a:rPr lang="ru-RU" sz="2000" dirty="0"/>
              <a:t> </a:t>
            </a:r>
            <a:r>
              <a:rPr lang="ru-RU" sz="2000" dirty="0" err="1"/>
              <a:t>square</a:t>
            </a:r>
            <a:r>
              <a:rPr lang="ru-RU" sz="2000" dirty="0"/>
              <a:t> </a:t>
            </a:r>
            <a:r>
              <a:rPr lang="ru-RU" sz="2000" dirty="0" err="1"/>
              <a:t>in</a:t>
            </a:r>
            <a:r>
              <a:rPr lang="ru-RU" sz="2000" dirty="0"/>
              <a:t> </a:t>
            </a:r>
            <a:r>
              <a:rPr lang="ru-RU" sz="2000" dirty="0" err="1"/>
              <a:t>Europe</a:t>
            </a:r>
            <a:r>
              <a:rPr lang="ru-RU" sz="2000" dirty="0"/>
              <a:t> </a:t>
            </a:r>
            <a:r>
              <a:rPr lang="ru-RU" sz="2000" dirty="0" err="1"/>
              <a:t>and</a:t>
            </a:r>
            <a:r>
              <a:rPr lang="ru-RU" sz="2000" dirty="0"/>
              <a:t> </a:t>
            </a:r>
            <a:r>
              <a:rPr lang="ru-RU" sz="2000" dirty="0" err="1"/>
              <a:t>is</a:t>
            </a:r>
            <a:r>
              <a:rPr lang="ru-RU" sz="2000" dirty="0"/>
              <a:t> </a:t>
            </a:r>
            <a:r>
              <a:rPr lang="ru-RU" sz="2000" dirty="0" err="1"/>
              <a:t>second</a:t>
            </a:r>
            <a:r>
              <a:rPr lang="ru-RU" sz="2000" dirty="0"/>
              <a:t> </a:t>
            </a:r>
            <a:r>
              <a:rPr lang="ru-RU" sz="2000" dirty="0" err="1"/>
              <a:t>in</a:t>
            </a:r>
            <a:r>
              <a:rPr lang="ru-RU" sz="2000" dirty="0"/>
              <a:t> </a:t>
            </a:r>
            <a:r>
              <a:rPr lang="ru-RU" sz="2000" dirty="0" err="1"/>
              <a:t>the</a:t>
            </a:r>
            <a:r>
              <a:rPr lang="ru-RU" sz="2000" dirty="0"/>
              <a:t> </a:t>
            </a:r>
            <a:r>
              <a:rPr lang="ru-RU" sz="2000" dirty="0" err="1"/>
              <a:t>world</a:t>
            </a:r>
            <a:r>
              <a:rPr lang="ru-RU" sz="2000" dirty="0"/>
              <a:t> </a:t>
            </a:r>
            <a:r>
              <a:rPr lang="ru-RU" sz="2000" dirty="0" err="1"/>
              <a:t>only</a:t>
            </a:r>
            <a:r>
              <a:rPr lang="ru-RU" sz="2000" dirty="0"/>
              <a:t> </a:t>
            </a:r>
            <a:r>
              <a:rPr lang="ru-RU" sz="2000" dirty="0" err="1"/>
              <a:t>to</a:t>
            </a:r>
            <a:r>
              <a:rPr lang="ru-RU" sz="2000" dirty="0"/>
              <a:t> </a:t>
            </a:r>
            <a:r>
              <a:rPr lang="ru-RU" sz="2000" dirty="0" err="1"/>
              <a:t>the</a:t>
            </a:r>
            <a:r>
              <a:rPr lang="ru-RU" sz="2000" dirty="0"/>
              <a:t> </a:t>
            </a:r>
            <a:r>
              <a:rPr lang="ru-RU" sz="2000" dirty="0" err="1"/>
              <a:t>Tiananmen</a:t>
            </a:r>
            <a:r>
              <a:rPr lang="ru-RU" sz="2000" dirty="0"/>
              <a:t> </a:t>
            </a:r>
            <a:r>
              <a:rPr lang="ru-RU" sz="2000" dirty="0" err="1"/>
              <a:t>Square</a:t>
            </a:r>
            <a:r>
              <a:rPr lang="ru-RU" sz="2000" dirty="0"/>
              <a:t>. </a:t>
            </a:r>
            <a:r>
              <a:rPr lang="ru-RU" sz="2000" dirty="0" err="1"/>
              <a:t>It</a:t>
            </a:r>
            <a:r>
              <a:rPr lang="ru-RU" sz="2000" dirty="0"/>
              <a:t> </a:t>
            </a:r>
            <a:r>
              <a:rPr lang="ru-RU" sz="2000" dirty="0" err="1"/>
              <a:t>is</a:t>
            </a:r>
            <a:r>
              <a:rPr lang="ru-RU" sz="2000" dirty="0"/>
              <a:t> a </a:t>
            </a:r>
            <a:r>
              <a:rPr lang="ru-RU" sz="2000" dirty="0" err="1"/>
              <a:t>great</a:t>
            </a:r>
            <a:r>
              <a:rPr lang="ru-RU" sz="2000" dirty="0"/>
              <a:t> </a:t>
            </a:r>
            <a:r>
              <a:rPr lang="ru-RU" sz="2000" dirty="0" err="1"/>
              <a:t>place</a:t>
            </a:r>
            <a:r>
              <a:rPr lang="ru-RU" sz="2000" dirty="0"/>
              <a:t> </a:t>
            </a:r>
            <a:r>
              <a:rPr lang="ru-RU" sz="2000" dirty="0" err="1"/>
              <a:t>to</a:t>
            </a:r>
            <a:r>
              <a:rPr lang="ru-RU" sz="2000" dirty="0"/>
              <a:t> </a:t>
            </a:r>
            <a:r>
              <a:rPr lang="ru-RU" sz="2000" dirty="0" err="1"/>
              <a:t>start</a:t>
            </a:r>
            <a:r>
              <a:rPr lang="ru-RU" sz="2000" dirty="0"/>
              <a:t> </a:t>
            </a:r>
            <a:r>
              <a:rPr lang="ru-RU" sz="2000" dirty="0" err="1"/>
              <a:t>your</a:t>
            </a:r>
            <a:r>
              <a:rPr lang="ru-RU" sz="2000" dirty="0"/>
              <a:t> </a:t>
            </a:r>
            <a:r>
              <a:rPr lang="ru-RU" sz="2000" dirty="0" err="1"/>
              <a:t>sightseeing</a:t>
            </a:r>
            <a:r>
              <a:rPr lang="ru-RU" sz="2000" dirty="0"/>
              <a:t>. </a:t>
            </a:r>
            <a:r>
              <a:rPr lang="ru-RU" sz="2000" dirty="0" err="1"/>
              <a:t>After</a:t>
            </a:r>
            <a:r>
              <a:rPr lang="ru-RU" sz="2000" dirty="0"/>
              <a:t> </a:t>
            </a:r>
            <a:r>
              <a:rPr lang="ru-RU" sz="2000" dirty="0" err="1"/>
              <a:t>that</a:t>
            </a:r>
            <a:r>
              <a:rPr lang="ru-RU" sz="2000" dirty="0"/>
              <a:t> </a:t>
            </a:r>
            <a:r>
              <a:rPr lang="ru-RU" sz="2000" dirty="0" err="1"/>
              <a:t>you</a:t>
            </a:r>
            <a:r>
              <a:rPr lang="ru-RU" sz="2000" dirty="0"/>
              <a:t> </a:t>
            </a:r>
            <a:r>
              <a:rPr lang="ru-RU" sz="2000" dirty="0" err="1"/>
              <a:t>may</a:t>
            </a:r>
            <a:r>
              <a:rPr lang="ru-RU" sz="2000" dirty="0"/>
              <a:t> </a:t>
            </a:r>
            <a:r>
              <a:rPr lang="ru-RU" sz="2000" dirty="0" err="1"/>
              <a:t>wish</a:t>
            </a:r>
            <a:r>
              <a:rPr lang="ru-RU" sz="2000" dirty="0"/>
              <a:t> </a:t>
            </a:r>
            <a:r>
              <a:rPr lang="ru-RU" sz="2000" dirty="0" err="1"/>
              <a:t>to</a:t>
            </a:r>
            <a:r>
              <a:rPr lang="ru-RU" sz="2000" dirty="0"/>
              <a:t> </a:t>
            </a:r>
            <a:r>
              <a:rPr lang="ru-RU" sz="2000" dirty="0" err="1"/>
              <a:t>visit</a:t>
            </a:r>
            <a:r>
              <a:rPr lang="ru-RU" sz="2000" dirty="0"/>
              <a:t> </a:t>
            </a:r>
            <a:r>
              <a:rPr lang="ru-RU" sz="2000" dirty="0" err="1"/>
              <a:t>the</a:t>
            </a:r>
            <a:r>
              <a:rPr lang="ru-RU" sz="2000" dirty="0"/>
              <a:t> </a:t>
            </a:r>
            <a:r>
              <a:rPr lang="ru-RU" sz="2000" dirty="0" err="1"/>
              <a:t>Gosprom</a:t>
            </a:r>
            <a:r>
              <a:rPr lang="ru-RU" sz="2000" dirty="0"/>
              <a:t>, </a:t>
            </a:r>
            <a:r>
              <a:rPr lang="ru-RU" sz="2000" dirty="0" err="1"/>
              <a:t>the</a:t>
            </a:r>
            <a:r>
              <a:rPr lang="ru-RU" sz="2000" dirty="0"/>
              <a:t> </a:t>
            </a:r>
            <a:r>
              <a:rPr lang="ru-RU" sz="2000" dirty="0" err="1"/>
              <a:t>Mirror</a:t>
            </a:r>
            <a:r>
              <a:rPr lang="ru-RU" sz="2000" dirty="0"/>
              <a:t> </a:t>
            </a:r>
            <a:r>
              <a:rPr lang="ru-RU" sz="2000" dirty="0" err="1"/>
              <a:t>Stream</a:t>
            </a:r>
            <a:r>
              <a:rPr lang="ru-RU" sz="2000" dirty="0"/>
              <a:t>, </a:t>
            </a:r>
            <a:r>
              <a:rPr lang="ru-RU" sz="2000" dirty="0" err="1"/>
              <a:t>the</a:t>
            </a:r>
            <a:r>
              <a:rPr lang="ru-RU" sz="2000" dirty="0"/>
              <a:t> </a:t>
            </a:r>
            <a:r>
              <a:rPr lang="ru-RU" sz="2000" dirty="0" err="1"/>
              <a:t>Militia</a:t>
            </a:r>
            <a:r>
              <a:rPr lang="ru-RU" sz="2000" dirty="0"/>
              <a:t> </a:t>
            </a:r>
            <a:r>
              <a:rPr lang="ru-RU" sz="2000" dirty="0" err="1"/>
              <a:t>Museum</a:t>
            </a:r>
            <a:r>
              <a:rPr lang="ru-RU" sz="2000" dirty="0"/>
              <a:t>, </a:t>
            </a:r>
            <a:r>
              <a:rPr lang="ru-RU" sz="2000" dirty="0" err="1"/>
              <a:t>the</a:t>
            </a:r>
            <a:r>
              <a:rPr lang="ru-RU" sz="2000" dirty="0"/>
              <a:t> </a:t>
            </a:r>
            <a:r>
              <a:rPr lang="ru-RU" sz="2000" dirty="0" err="1"/>
              <a:t>Memorial</a:t>
            </a:r>
            <a:r>
              <a:rPr lang="ru-RU" sz="2000" dirty="0"/>
              <a:t> </a:t>
            </a:r>
            <a:r>
              <a:rPr lang="ru-RU" sz="2000" dirty="0" err="1"/>
              <a:t>Complex</a:t>
            </a:r>
            <a:r>
              <a:rPr lang="ru-RU" sz="2000" dirty="0"/>
              <a:t>, </a:t>
            </a:r>
            <a:r>
              <a:rPr lang="ru-RU" sz="2000" dirty="0" err="1"/>
              <a:t>the</a:t>
            </a:r>
            <a:r>
              <a:rPr lang="ru-RU" sz="2000" dirty="0"/>
              <a:t> </a:t>
            </a:r>
            <a:r>
              <a:rPr lang="ru-RU" sz="2000" dirty="0" err="1"/>
              <a:t>Shevchenko</a:t>
            </a:r>
            <a:r>
              <a:rPr lang="ru-RU" sz="2000" dirty="0"/>
              <a:t> </a:t>
            </a:r>
            <a:r>
              <a:rPr lang="ru-RU" sz="2000" dirty="0" err="1"/>
              <a:t>Monument</a:t>
            </a:r>
            <a:r>
              <a:rPr lang="ru-RU" sz="2000" dirty="0"/>
              <a:t> </a:t>
            </a:r>
            <a:r>
              <a:rPr lang="ru-RU" sz="2000" dirty="0" err="1"/>
              <a:t>and</a:t>
            </a:r>
            <a:r>
              <a:rPr lang="ru-RU" sz="2000" dirty="0"/>
              <a:t> </a:t>
            </a:r>
            <a:r>
              <a:rPr lang="ru-RU" sz="2000" dirty="0" err="1"/>
              <a:t>the</a:t>
            </a:r>
            <a:r>
              <a:rPr lang="ru-RU" sz="2000" dirty="0"/>
              <a:t> </a:t>
            </a:r>
            <a:r>
              <a:rPr lang="ru-RU" sz="2000" dirty="0" err="1"/>
              <a:t>Shevchenko</a:t>
            </a:r>
            <a:r>
              <a:rPr lang="ru-RU" sz="2000" dirty="0"/>
              <a:t> </a:t>
            </a:r>
            <a:r>
              <a:rPr lang="ru-RU" sz="2000" dirty="0" err="1"/>
              <a:t>Gardens</a:t>
            </a:r>
            <a:r>
              <a:rPr lang="ru-RU" sz="2000" dirty="0"/>
              <a:t>. </a:t>
            </a:r>
            <a:r>
              <a:rPr lang="ru-RU" sz="2000" dirty="0" err="1"/>
              <a:t>The</a:t>
            </a:r>
            <a:r>
              <a:rPr lang="ru-RU" sz="2000" dirty="0"/>
              <a:t> </a:t>
            </a:r>
            <a:r>
              <a:rPr lang="ru-RU" sz="2000" dirty="0" err="1"/>
              <a:t>Uspensky</a:t>
            </a:r>
            <a:r>
              <a:rPr lang="ru-RU" sz="2000" dirty="0"/>
              <a:t> </a:t>
            </a:r>
            <a:r>
              <a:rPr lang="ru-RU" sz="2000" dirty="0" err="1"/>
              <a:t>Cathedral</a:t>
            </a:r>
            <a:r>
              <a:rPr lang="ru-RU" sz="2000" dirty="0"/>
              <a:t> </a:t>
            </a:r>
            <a:r>
              <a:rPr lang="ru-RU" sz="2000" dirty="0" err="1"/>
              <a:t>and</a:t>
            </a:r>
            <a:r>
              <a:rPr lang="ru-RU" sz="2000" dirty="0"/>
              <a:t> </a:t>
            </a:r>
            <a:r>
              <a:rPr lang="ru-RU" sz="2000" dirty="0" err="1"/>
              <a:t>the</a:t>
            </a:r>
            <a:r>
              <a:rPr lang="ru-RU" sz="2000" dirty="0"/>
              <a:t> </a:t>
            </a:r>
            <a:r>
              <a:rPr lang="ru-RU" sz="2000" dirty="0" err="1"/>
              <a:t>Pokriv</a:t>
            </a:r>
            <a:r>
              <a:rPr lang="ru-RU" sz="2000" dirty="0"/>
              <a:t> </a:t>
            </a:r>
            <a:r>
              <a:rPr lang="ru-RU" sz="2000" dirty="0" err="1"/>
              <a:t>Cathedral</a:t>
            </a:r>
            <a:r>
              <a:rPr lang="ru-RU" sz="2000" dirty="0"/>
              <a:t> </a:t>
            </a:r>
            <a:r>
              <a:rPr lang="ru-RU" sz="2000" dirty="0" err="1"/>
              <a:t>are</a:t>
            </a:r>
            <a:r>
              <a:rPr lang="ru-RU" sz="2000" dirty="0"/>
              <a:t> </a:t>
            </a:r>
            <a:r>
              <a:rPr lang="ru-RU" sz="2000" dirty="0" err="1"/>
              <a:t>quite</a:t>
            </a:r>
            <a:r>
              <a:rPr lang="ru-RU" sz="2000" dirty="0"/>
              <a:t> </a:t>
            </a:r>
            <a:r>
              <a:rPr lang="ru-RU" sz="2000" dirty="0" err="1"/>
              <a:t>dramatic</a:t>
            </a:r>
            <a:r>
              <a:rPr lang="ru-RU" sz="2000" dirty="0"/>
              <a:t> </a:t>
            </a:r>
            <a:r>
              <a:rPr lang="ru-RU" sz="2000" dirty="0" err="1"/>
              <a:t>and</a:t>
            </a:r>
            <a:r>
              <a:rPr lang="ru-RU" sz="2000" dirty="0"/>
              <a:t> </a:t>
            </a:r>
            <a:r>
              <a:rPr lang="ru-RU" sz="2000" dirty="0" err="1"/>
              <a:t>look</a:t>
            </a:r>
            <a:r>
              <a:rPr lang="ru-RU" sz="2000" dirty="0"/>
              <a:t> </a:t>
            </a:r>
            <a:r>
              <a:rPr lang="ru-RU" sz="2000" dirty="0" err="1"/>
              <a:t>great</a:t>
            </a:r>
            <a:r>
              <a:rPr lang="ru-RU" sz="2000" dirty="0"/>
              <a:t> </a:t>
            </a:r>
            <a:r>
              <a:rPr lang="ru-RU" sz="2000" dirty="0" err="1"/>
              <a:t>in</a:t>
            </a:r>
            <a:r>
              <a:rPr lang="ru-RU" sz="2000" dirty="0"/>
              <a:t> </a:t>
            </a:r>
            <a:r>
              <a:rPr lang="ru-RU" sz="2000" dirty="0" err="1"/>
              <a:t>photographs</a:t>
            </a:r>
            <a:r>
              <a:rPr lang="ru-RU" sz="2000" dirty="0"/>
              <a:t>. </a:t>
            </a:r>
            <a:r>
              <a:rPr lang="ru-RU" sz="2000" dirty="0" err="1"/>
              <a:t>If</a:t>
            </a:r>
            <a:r>
              <a:rPr lang="ru-RU" sz="2000" dirty="0"/>
              <a:t> </a:t>
            </a:r>
            <a:r>
              <a:rPr lang="ru-RU" sz="2000" dirty="0" err="1"/>
              <a:t>you</a:t>
            </a:r>
            <a:r>
              <a:rPr lang="ru-RU" sz="2000" dirty="0"/>
              <a:t> </a:t>
            </a:r>
            <a:r>
              <a:rPr lang="ru-RU" sz="2000" dirty="0" err="1"/>
              <a:t>manage</a:t>
            </a:r>
            <a:r>
              <a:rPr lang="ru-RU" sz="2000" dirty="0"/>
              <a:t> </a:t>
            </a:r>
            <a:r>
              <a:rPr lang="ru-RU" sz="2000" dirty="0" err="1"/>
              <a:t>to</a:t>
            </a:r>
            <a:r>
              <a:rPr lang="ru-RU" sz="2000" dirty="0"/>
              <a:t> </a:t>
            </a:r>
            <a:r>
              <a:rPr lang="ru-RU" sz="2000" dirty="0" err="1"/>
              <a:t>fit</a:t>
            </a:r>
            <a:r>
              <a:rPr lang="ru-RU" sz="2000" dirty="0"/>
              <a:t> </a:t>
            </a:r>
            <a:r>
              <a:rPr lang="ru-RU" sz="2000" dirty="0" err="1"/>
              <a:t>that</a:t>
            </a:r>
            <a:r>
              <a:rPr lang="ru-RU" sz="2000" dirty="0"/>
              <a:t> </a:t>
            </a:r>
            <a:r>
              <a:rPr lang="ru-RU" sz="2000" dirty="0" err="1"/>
              <a:t>all</a:t>
            </a:r>
            <a:r>
              <a:rPr lang="ru-RU" sz="2000" dirty="0"/>
              <a:t> </a:t>
            </a:r>
            <a:r>
              <a:rPr lang="ru-RU" sz="2000" dirty="0" err="1"/>
              <a:t>into</a:t>
            </a:r>
            <a:r>
              <a:rPr lang="ru-RU" sz="2000" dirty="0"/>
              <a:t> </a:t>
            </a:r>
            <a:r>
              <a:rPr lang="ru-RU" sz="2000" dirty="0" err="1"/>
              <a:t>your</a:t>
            </a:r>
            <a:r>
              <a:rPr lang="ru-RU" sz="2000" dirty="0"/>
              <a:t> </a:t>
            </a:r>
            <a:r>
              <a:rPr lang="ru-RU" sz="2000" dirty="0" err="1"/>
              <a:t>trip</a:t>
            </a:r>
            <a:r>
              <a:rPr lang="ru-RU" sz="2000" dirty="0"/>
              <a:t>, </a:t>
            </a:r>
            <a:r>
              <a:rPr lang="ru-RU" sz="2000" dirty="0" err="1"/>
              <a:t>the</a:t>
            </a:r>
            <a:r>
              <a:rPr lang="ru-RU" sz="2000" dirty="0"/>
              <a:t> </a:t>
            </a:r>
            <a:r>
              <a:rPr lang="ru-RU" sz="2000" dirty="0" err="1"/>
              <a:t>Cable</a:t>
            </a:r>
            <a:r>
              <a:rPr lang="ru-RU" sz="2000" dirty="0"/>
              <a:t> </a:t>
            </a:r>
            <a:r>
              <a:rPr lang="ru-RU" sz="2000" dirty="0" err="1"/>
              <a:t>Road</a:t>
            </a:r>
            <a:r>
              <a:rPr lang="ru-RU" sz="2000" dirty="0"/>
              <a:t> </a:t>
            </a:r>
            <a:r>
              <a:rPr lang="ru-RU" sz="2000" dirty="0" err="1"/>
              <a:t>is</a:t>
            </a:r>
            <a:r>
              <a:rPr lang="ru-RU" sz="2000" dirty="0"/>
              <a:t> </a:t>
            </a:r>
            <a:r>
              <a:rPr lang="ru-RU" sz="2000" dirty="0" err="1"/>
              <a:t>another</a:t>
            </a:r>
            <a:r>
              <a:rPr lang="ru-RU" sz="2000" dirty="0"/>
              <a:t> </a:t>
            </a:r>
            <a:r>
              <a:rPr lang="ru-RU" sz="2000" dirty="0" err="1"/>
              <a:t>interesting</a:t>
            </a:r>
            <a:r>
              <a:rPr lang="ru-RU" sz="2000" dirty="0"/>
              <a:t> </a:t>
            </a:r>
            <a:r>
              <a:rPr lang="ru-RU" sz="2000" dirty="0" err="1"/>
              <a:t>place</a:t>
            </a:r>
            <a:r>
              <a:rPr lang="ru-RU" sz="2000" dirty="0"/>
              <a:t> </a:t>
            </a:r>
            <a:r>
              <a:rPr lang="ru-RU" sz="2000" dirty="0" err="1"/>
              <a:t>to</a:t>
            </a:r>
            <a:r>
              <a:rPr lang="ru-RU" sz="2000" dirty="0"/>
              <a:t> </a:t>
            </a:r>
            <a:r>
              <a:rPr lang="ru-RU" sz="2000" dirty="0" err="1"/>
              <a:t>stop</a:t>
            </a:r>
            <a:r>
              <a:rPr lang="ru-RU" sz="2000" dirty="0"/>
              <a:t>. </a:t>
            </a:r>
            <a:r>
              <a:rPr lang="ru-RU" sz="2000" dirty="0" err="1"/>
              <a:t>Make</a:t>
            </a:r>
            <a:r>
              <a:rPr lang="ru-RU" sz="2000" dirty="0"/>
              <a:t> </a:t>
            </a:r>
            <a:r>
              <a:rPr lang="ru-RU" sz="2000" dirty="0" err="1"/>
              <a:t>Kharkiv</a:t>
            </a:r>
            <a:r>
              <a:rPr lang="ru-RU" sz="2000" dirty="0"/>
              <a:t> </a:t>
            </a:r>
            <a:r>
              <a:rPr lang="ru-RU" sz="2000" dirty="0" err="1"/>
              <a:t>one</a:t>
            </a:r>
            <a:r>
              <a:rPr lang="ru-RU" sz="2000" dirty="0"/>
              <a:t> </a:t>
            </a:r>
            <a:r>
              <a:rPr lang="ru-RU" sz="2000" dirty="0" err="1"/>
              <a:t>of</a:t>
            </a:r>
            <a:r>
              <a:rPr lang="ru-RU" sz="2000" dirty="0"/>
              <a:t> </a:t>
            </a:r>
            <a:r>
              <a:rPr lang="ru-RU" sz="2000" dirty="0" err="1"/>
              <a:t>your</a:t>
            </a:r>
            <a:r>
              <a:rPr lang="ru-RU" sz="2000" dirty="0"/>
              <a:t> </a:t>
            </a:r>
            <a:r>
              <a:rPr lang="ru-RU" sz="2000" dirty="0" err="1"/>
              <a:t>stops</a:t>
            </a:r>
            <a:r>
              <a:rPr lang="ru-RU" sz="2000" dirty="0"/>
              <a:t> </a:t>
            </a:r>
            <a:r>
              <a:rPr lang="ru-RU" sz="2000" dirty="0" err="1"/>
              <a:t>while</a:t>
            </a:r>
            <a:r>
              <a:rPr lang="ru-RU" sz="2000" dirty="0"/>
              <a:t> </a:t>
            </a:r>
            <a:r>
              <a:rPr lang="ru-RU" sz="2000" dirty="0" err="1"/>
              <a:t>visiting</a:t>
            </a:r>
            <a:r>
              <a:rPr lang="ru-RU" sz="2000" dirty="0"/>
              <a:t> </a:t>
            </a:r>
            <a:r>
              <a:rPr lang="ru-RU" sz="2000" dirty="0" err="1"/>
              <a:t>the</a:t>
            </a:r>
            <a:r>
              <a:rPr lang="ru-RU" sz="2000" dirty="0"/>
              <a:t> </a:t>
            </a:r>
            <a:r>
              <a:rPr lang="ru-RU" sz="2000" dirty="0" err="1"/>
              <a:t>Ukraine</a:t>
            </a:r>
            <a:r>
              <a:rPr lang="ru-RU" sz="2000" dirty="0"/>
              <a:t> </a:t>
            </a:r>
            <a:r>
              <a:rPr lang="ru-RU" sz="2000" dirty="0" err="1"/>
              <a:t>and</a:t>
            </a:r>
            <a:r>
              <a:rPr lang="ru-RU" sz="2000" dirty="0"/>
              <a:t> </a:t>
            </a:r>
            <a:r>
              <a:rPr lang="ru-RU" sz="2000" dirty="0" err="1"/>
              <a:t>take</a:t>
            </a:r>
            <a:r>
              <a:rPr lang="ru-RU" sz="2000" dirty="0"/>
              <a:t> </a:t>
            </a:r>
            <a:r>
              <a:rPr lang="ru-RU" sz="2000" dirty="0" err="1"/>
              <a:t>the</a:t>
            </a:r>
            <a:r>
              <a:rPr lang="ru-RU" sz="2000" dirty="0"/>
              <a:t> </a:t>
            </a:r>
            <a:r>
              <a:rPr lang="ru-RU" sz="2000" dirty="0" err="1"/>
              <a:t>opportunity</a:t>
            </a:r>
            <a:r>
              <a:rPr lang="ru-RU" sz="2000" dirty="0"/>
              <a:t> </a:t>
            </a:r>
            <a:r>
              <a:rPr lang="ru-RU" sz="2000" dirty="0" err="1"/>
              <a:t>to</a:t>
            </a:r>
            <a:r>
              <a:rPr lang="ru-RU" sz="2000" dirty="0"/>
              <a:t> </a:t>
            </a:r>
            <a:r>
              <a:rPr lang="ru-RU" sz="2000" dirty="0" err="1"/>
              <a:t>learn</a:t>
            </a:r>
            <a:r>
              <a:rPr lang="ru-RU" sz="2000" dirty="0"/>
              <a:t> </a:t>
            </a:r>
            <a:r>
              <a:rPr lang="ru-RU" sz="2000" dirty="0" err="1"/>
              <a:t>more</a:t>
            </a:r>
            <a:r>
              <a:rPr lang="ru-RU" sz="2000" dirty="0"/>
              <a:t> </a:t>
            </a:r>
            <a:r>
              <a:rPr lang="ru-RU" sz="2000" dirty="0" err="1"/>
              <a:t>about</a:t>
            </a:r>
            <a:r>
              <a:rPr lang="ru-RU" sz="2000" dirty="0"/>
              <a:t> </a:t>
            </a:r>
            <a:r>
              <a:rPr lang="ru-RU" sz="2000" dirty="0" err="1"/>
              <a:t>the</a:t>
            </a:r>
            <a:r>
              <a:rPr lang="ru-RU" sz="2000" dirty="0"/>
              <a:t> </a:t>
            </a:r>
            <a:r>
              <a:rPr lang="ru-RU" sz="2000" dirty="0" err="1"/>
              <a:t>country’s</a:t>
            </a:r>
            <a:r>
              <a:rPr lang="ru-RU" sz="2000" dirty="0"/>
              <a:t> </a:t>
            </a:r>
            <a:r>
              <a:rPr lang="ru-RU" sz="2000" dirty="0" err="1"/>
              <a:t>turbulent</a:t>
            </a:r>
            <a:r>
              <a:rPr lang="ru-RU" sz="2000" dirty="0"/>
              <a:t> </a:t>
            </a:r>
            <a:r>
              <a:rPr lang="ru-RU" sz="2000" dirty="0" err="1"/>
              <a:t>history</a:t>
            </a:r>
            <a:r>
              <a:rPr lang="ru-RU" sz="2000" dirty="0"/>
              <a:t>.</a:t>
            </a:r>
            <a:endParaRPr lang="en-US" sz="3200" dirty="0"/>
          </a:p>
        </p:txBody>
      </p:sp>
    </p:spTree>
    <p:extLst>
      <p:ext uri="{BB962C8B-B14F-4D97-AF65-F5344CB8AC3E}">
        <p14:creationId xmlns:p14="http://schemas.microsoft.com/office/powerpoint/2010/main" val="958630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4912" y="1405012"/>
            <a:ext cx="11872210" cy="397031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Founded in 1256, </a:t>
            </a:r>
            <a:r>
              <a:rPr lang="en-US" dirty="0" err="1"/>
              <a:t>Lviv</a:t>
            </a:r>
            <a:r>
              <a:rPr lang="en-US" dirty="0"/>
              <a:t>, or Lvov, has long been an important center of commerce in Ukraine. The city is responsible for the manufacture of electronic equipment, cars, agricultural machinery, chemicals, processed food and textiles. It has under a million inhabitants and a number of people commute from the surroundings suburbs daily. The winter is fairly cold and the summers are mild. The city sees a lot of cloud coverage. </a:t>
            </a:r>
            <a:r>
              <a:rPr lang="en-US" dirty="0" err="1"/>
              <a:t>Lviv</a:t>
            </a:r>
            <a:r>
              <a:rPr lang="en-US" dirty="0"/>
              <a:t> is also one of the Ukraine’s leading cultural centers. The first high school in the city was founded by King Jan Kazimierz in 1661 and today the city is the proud home of the </a:t>
            </a:r>
            <a:r>
              <a:rPr lang="en-US" dirty="0" err="1"/>
              <a:t>Lviv</a:t>
            </a:r>
            <a:r>
              <a:rPr lang="en-US" dirty="0"/>
              <a:t> State University. It also boasts a number of theatres and museums. It also happens to be the seat of the Roman Catholic Ukrainian Orthodox and Armenian Orthodox archbishops. Two of its churches date back as early as the 14th century. When touring </a:t>
            </a:r>
            <a:r>
              <a:rPr lang="en-US" dirty="0" err="1"/>
              <a:t>Lviv</a:t>
            </a:r>
            <a:r>
              <a:rPr lang="en-US" dirty="0"/>
              <a:t>, one might consider visiting the historical city center. The center is on the UNESCO World Heritage List and is fascinating to see. It includes the </a:t>
            </a:r>
            <a:r>
              <a:rPr lang="en-US" dirty="0" err="1"/>
              <a:t>Ploscha</a:t>
            </a:r>
            <a:r>
              <a:rPr lang="en-US" dirty="0"/>
              <a:t> </a:t>
            </a:r>
            <a:r>
              <a:rPr lang="en-US" dirty="0" err="1"/>
              <a:t>Rynok</a:t>
            </a:r>
            <a:r>
              <a:rPr lang="en-US" dirty="0"/>
              <a:t> Market Square with its Black House, the Armenian Cathedral, the Greek Cathedral, the Latin Cathedral, the Dominican </a:t>
            </a:r>
            <a:r>
              <a:rPr lang="en-US" dirty="0" err="1"/>
              <a:t>Abey</a:t>
            </a:r>
            <a:r>
              <a:rPr lang="en-US" dirty="0"/>
              <a:t> and the </a:t>
            </a:r>
            <a:r>
              <a:rPr lang="en-US" dirty="0" err="1"/>
              <a:t>Boim</a:t>
            </a:r>
            <a:r>
              <a:rPr lang="en-US" dirty="0"/>
              <a:t> Chapel. Or you can walk to the top of the </a:t>
            </a:r>
            <a:r>
              <a:rPr lang="en-US" dirty="0" err="1"/>
              <a:t>Vysoky</a:t>
            </a:r>
            <a:r>
              <a:rPr lang="en-US" dirty="0"/>
              <a:t> </a:t>
            </a:r>
            <a:r>
              <a:rPr lang="en-US" dirty="0" err="1"/>
              <a:t>Zamok</a:t>
            </a:r>
            <a:r>
              <a:rPr lang="en-US" dirty="0"/>
              <a:t> hill which overlooks the historical center. This is where the Union of Lublin mound is situated. For entertainment, the Philharmonic orchestra and the </a:t>
            </a:r>
            <a:r>
              <a:rPr lang="en-US" dirty="0" err="1"/>
              <a:t>Lviv</a:t>
            </a:r>
            <a:r>
              <a:rPr lang="en-US" dirty="0"/>
              <a:t> Opera and Ballet Theatre are a real cultural treat. On a more macabre note, the </a:t>
            </a:r>
            <a:r>
              <a:rPr lang="en-US" dirty="0" err="1"/>
              <a:t>Lychakivskiy</a:t>
            </a:r>
            <a:r>
              <a:rPr lang="en-US" dirty="0"/>
              <a:t> Cemetery is one of the biggest and more scenic in the region. </a:t>
            </a:r>
            <a:r>
              <a:rPr lang="en-US" dirty="0" err="1"/>
              <a:t>Lviv</a:t>
            </a:r>
            <a:r>
              <a:rPr lang="en-US" dirty="0"/>
              <a:t> is an inviting and interesting place to visit. The cultural scene is constantly changing while history abounds and relics of the past remind us of what once transpired many hundreds of years ago.</a:t>
            </a:r>
            <a:endParaRPr lang="uk-UA" dirty="0"/>
          </a:p>
        </p:txBody>
      </p:sp>
    </p:spTree>
    <p:extLst>
      <p:ext uri="{BB962C8B-B14F-4D97-AF65-F5344CB8AC3E}">
        <p14:creationId xmlns:p14="http://schemas.microsoft.com/office/powerpoint/2010/main" val="1283633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646" y="708927"/>
            <a:ext cx="11122702" cy="535531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a:t>Ivano-frankivsk</a:t>
            </a:r>
            <a:r>
              <a:rPr lang="en-US" dirty="0"/>
              <a:t>, is the capital city of the Ivano-Frankivsk Oblast which lies to the west in Ukraine. It is a relatively small city with a population of roughly 205,000 people. The size of the city only adds to its charm. Ivano-Frankivsk started life as a fortress which was built to protect the Polish-Lithuanian commonwealth from repeated Tatar invasions. The fortress was a great success and it wasn’t long before the city-fortress began to grow under the safety provided by this fortification. It was first mentioned in history in 1662 when it was granted the Magdeburg rights. The city went on to survive not only Tatar attacks but also those thrust upon it by invading Turkish and Russian forces. The Renaissance was a period of extensive growth and rebuilding, which lead to it becoming a somewhat more picturesque city. In fact it gained the nick-name ‘little </a:t>
            </a:r>
            <a:r>
              <a:rPr lang="en-US" dirty="0" err="1"/>
              <a:t>Leopolis</a:t>
            </a:r>
            <a:r>
              <a:rPr lang="en-US" dirty="0"/>
              <a:t>’ – </a:t>
            </a:r>
            <a:r>
              <a:rPr lang="en-US" dirty="0" err="1"/>
              <a:t>Leopolis</a:t>
            </a:r>
            <a:r>
              <a:rPr lang="en-US" dirty="0"/>
              <a:t> being the Latin name for </a:t>
            </a:r>
            <a:r>
              <a:rPr lang="en-US" dirty="0" err="1"/>
              <a:t>Lviv</a:t>
            </a:r>
            <a:r>
              <a:rPr lang="en-US" dirty="0"/>
              <a:t>. It was also at about this time that Ivano-Frankivsk, Ukraine, became an important center of Armenian culture. After Poland was divided up in the ‘Partitions of Poland’, Ivano-Frankivsk came under Austrian rule before falling under the domain of the autonomous Kingdom of Galicia and </a:t>
            </a:r>
            <a:r>
              <a:rPr lang="en-US" dirty="0" err="1"/>
              <a:t>Lodomeria</a:t>
            </a:r>
            <a:r>
              <a:rPr lang="en-US" dirty="0"/>
              <a:t>. 1919 was a turbulent time for Ivano-Frankivsk as it was the subject of many Polish-Ukrainian skirmishes. It eventually ended up as the Second Polish Republic, serving as the </a:t>
            </a:r>
            <a:r>
              <a:rPr lang="en-US" dirty="0" err="1"/>
              <a:t>Stanislawow</a:t>
            </a:r>
            <a:r>
              <a:rPr lang="en-US" dirty="0"/>
              <a:t> </a:t>
            </a:r>
            <a:r>
              <a:rPr lang="en-US" dirty="0" err="1"/>
              <a:t>Voivodship</a:t>
            </a:r>
            <a:r>
              <a:rPr lang="en-US" dirty="0"/>
              <a:t> capital. Eventually, in 1939 it was invaded by German and Soviet forces and was attached to the Ukrainian SSR. Much of the Jewish population was murdered during the Nazi occupation, which was a very sad period in the city’s history. Eventually, in 1962, the name was changed to Ivano-Frankivsk after the Ukrainian writer Ivan Franko. The 1990s saw it become one of the centers of the Ukrainian independence movement. Today the city stands up proudly in its own right. It is a pretty city with both a victorious and sad history which is interesting to explore should you have the time. Why not visit Ivano-Frankivsk next time you are in Ukraine and find out what it has to offer for yourself?</a:t>
            </a:r>
            <a:endParaRPr lang="uk-UA" dirty="0"/>
          </a:p>
        </p:txBody>
      </p:sp>
    </p:spTree>
    <p:extLst>
      <p:ext uri="{BB962C8B-B14F-4D97-AF65-F5344CB8AC3E}">
        <p14:creationId xmlns:p14="http://schemas.microsoft.com/office/powerpoint/2010/main" val="3873705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409075"/>
            <a:ext cx="12192000" cy="42165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5) Put the verb into the correct form.</a:t>
            </a:r>
          </a:p>
          <a:p>
            <a:r>
              <a:rPr lang="en-US" sz="2400" dirty="0"/>
              <a:t>1 I was very tired. I tried to keep my eyes open, but I couldn’t. (keep)</a:t>
            </a:r>
          </a:p>
          <a:p>
            <a:r>
              <a:rPr lang="en-US" sz="2400" dirty="0"/>
              <a:t>2 I tried</a:t>
            </a:r>
            <a:r>
              <a:rPr lang="en-US" sz="2400" u="sng" dirty="0"/>
              <a:t>	</a:t>
            </a:r>
            <a:r>
              <a:rPr lang="en-US" sz="2400" dirty="0"/>
              <a:t>the shelf, but I wasn’t tall enough. (reach)</a:t>
            </a:r>
          </a:p>
          <a:p>
            <a:r>
              <a:rPr lang="en-US" sz="2400" dirty="0"/>
              <a:t>3 I rang the doorbell, but there was no answer. Then I tried	</a:t>
            </a:r>
            <a:r>
              <a:rPr lang="uk-UA" sz="2400" dirty="0" smtClean="0"/>
              <a:t> </a:t>
            </a:r>
            <a:r>
              <a:rPr lang="uk-UA" sz="2400" u="sng" dirty="0" smtClean="0"/>
              <a:t>          </a:t>
            </a:r>
            <a:r>
              <a:rPr lang="uk-UA" sz="2400" dirty="0" smtClean="0"/>
              <a:t>  </a:t>
            </a:r>
            <a:r>
              <a:rPr lang="en-US" sz="2400" dirty="0" smtClean="0"/>
              <a:t>on </a:t>
            </a:r>
            <a:r>
              <a:rPr lang="en-US" sz="2400" dirty="0"/>
              <a:t>the window, but there was still no answer. (knock)</a:t>
            </a:r>
          </a:p>
          <a:p>
            <a:r>
              <a:rPr lang="en-US" sz="2400" dirty="0"/>
              <a:t>4 We tried</a:t>
            </a:r>
            <a:r>
              <a:rPr lang="en-US" sz="2400" u="sng" dirty="0"/>
              <a:t>	</a:t>
            </a:r>
            <a:r>
              <a:rPr lang="uk-UA" sz="2400" u="sng" dirty="0" smtClean="0"/>
              <a:t>         </a:t>
            </a:r>
            <a:r>
              <a:rPr lang="en-US" sz="2400" dirty="0" smtClean="0"/>
              <a:t>the </a:t>
            </a:r>
            <a:r>
              <a:rPr lang="en-US" sz="2400" dirty="0"/>
              <a:t>fire out, but without success. We had to call the fire brigade. (put)</a:t>
            </a:r>
          </a:p>
          <a:p>
            <a:r>
              <a:rPr lang="en-US" sz="2400" dirty="0"/>
              <a:t>5 Please leave me alone. I’m trying	</a:t>
            </a:r>
            <a:r>
              <a:rPr lang="uk-UA" sz="2400" u="sng" dirty="0" smtClean="0"/>
              <a:t>            </a:t>
            </a:r>
            <a:r>
              <a:rPr lang="uk-UA" sz="2400" dirty="0" smtClean="0"/>
              <a:t>   </a:t>
            </a:r>
            <a:r>
              <a:rPr lang="en-US" sz="2400" dirty="0" smtClean="0"/>
              <a:t>. </a:t>
            </a:r>
            <a:r>
              <a:rPr lang="en-US" sz="2400" dirty="0"/>
              <a:t>(concentrate)</a:t>
            </a:r>
          </a:p>
          <a:p>
            <a:r>
              <a:rPr lang="en-US" sz="2400" dirty="0"/>
              <a:t>6 Sue needed to borrow some money. She tried</a:t>
            </a:r>
            <a:r>
              <a:rPr lang="en-US" sz="2400" u="sng" dirty="0"/>
              <a:t>	</a:t>
            </a:r>
            <a:r>
              <a:rPr lang="uk-UA" sz="2400" u="sng" dirty="0" smtClean="0"/>
              <a:t>             </a:t>
            </a:r>
            <a:r>
              <a:rPr lang="en-US" sz="2400" dirty="0" smtClean="0"/>
              <a:t>Carl</a:t>
            </a:r>
            <a:r>
              <a:rPr lang="en-US" sz="2400" dirty="0"/>
              <a:t>, but he didn’t have any. (ask)</a:t>
            </a:r>
          </a:p>
          <a:p>
            <a:r>
              <a:rPr lang="en-US" sz="2400" dirty="0"/>
              <a:t>7 </a:t>
            </a:r>
            <a:r>
              <a:rPr lang="en-US" sz="2400" dirty="0" err="1"/>
              <a:t>Mr</a:t>
            </a:r>
            <a:r>
              <a:rPr lang="en-US" sz="2400" dirty="0"/>
              <a:t> Bennett isn’t here right now. Please try	</a:t>
            </a:r>
            <a:r>
              <a:rPr lang="uk-UA" sz="2400" dirty="0" smtClean="0"/>
              <a:t>  </a:t>
            </a:r>
            <a:r>
              <a:rPr lang="uk-UA" sz="2400" u="sng" dirty="0" smtClean="0"/>
              <a:t>               </a:t>
            </a:r>
            <a:r>
              <a:rPr lang="uk-UA" sz="2400" dirty="0" smtClean="0"/>
              <a:t> </a:t>
            </a:r>
            <a:r>
              <a:rPr lang="en-US" sz="2400" dirty="0" smtClean="0"/>
              <a:t>later</a:t>
            </a:r>
            <a:r>
              <a:rPr lang="en-US" sz="2400" dirty="0"/>
              <a:t>. (call)</a:t>
            </a:r>
          </a:p>
          <a:p>
            <a:r>
              <a:rPr lang="en-US" sz="2400" dirty="0"/>
              <a:t>8 The woman’s face was familiar. I tried</a:t>
            </a:r>
            <a:r>
              <a:rPr lang="en-US" sz="2400" u="sng" dirty="0"/>
              <a:t>	</a:t>
            </a:r>
            <a:r>
              <a:rPr lang="uk-UA" sz="2400" u="sng" dirty="0" smtClean="0"/>
              <a:t>            </a:t>
            </a:r>
            <a:r>
              <a:rPr lang="en-US" sz="2400" dirty="0" smtClean="0"/>
              <a:t>where </a:t>
            </a:r>
            <a:r>
              <a:rPr lang="en-US" sz="2400" dirty="0"/>
              <a:t>I’d seen her before. (remember)</a:t>
            </a:r>
          </a:p>
          <a:p>
            <a:r>
              <a:rPr lang="en-US" sz="2400" dirty="0"/>
              <a:t>9 If you have a problem with the computer, try</a:t>
            </a:r>
            <a:r>
              <a:rPr lang="en-US" sz="2400" u="sng" dirty="0"/>
              <a:t>	</a:t>
            </a:r>
            <a:r>
              <a:rPr lang="uk-UA" sz="2400" u="sng" dirty="0" smtClean="0"/>
              <a:t>            </a:t>
            </a:r>
            <a:r>
              <a:rPr lang="en-US" sz="2400" dirty="0" smtClean="0"/>
              <a:t>it</a:t>
            </a:r>
            <a:r>
              <a:rPr lang="en-US" sz="2400" dirty="0"/>
              <a:t>. (restart)</a:t>
            </a:r>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14793"/>
            <a:ext cx="1219200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endParaRPr lang="en-US" sz="2800" b="1" dirty="0"/>
          </a:p>
          <a:p>
            <a:r>
              <a:rPr lang="en-US" sz="2800" b="1" dirty="0"/>
              <a:t>6) Which is right?</a:t>
            </a:r>
          </a:p>
          <a:p>
            <a:r>
              <a:rPr lang="en-US" sz="2800" dirty="0"/>
              <a:t>1 We spend too much time sitting down. We need getting / to get more exercise. (to get is correct)</a:t>
            </a:r>
          </a:p>
          <a:p>
            <a:r>
              <a:rPr lang="en-US" sz="2800" dirty="0"/>
              <a:t>2 These clothes are dirty. They all need washing / to wash.</a:t>
            </a:r>
          </a:p>
          <a:p>
            <a:r>
              <a:rPr lang="en-US" sz="2800" dirty="0"/>
              <a:t>3 My grandmother isn’t able to look after herself any more. She needs looking / to look after.</a:t>
            </a:r>
          </a:p>
          <a:p>
            <a:r>
              <a:rPr lang="en-US" sz="2800" dirty="0"/>
              <a:t>4 I can’t make a decision right now. I need thinking / to think about it.</a:t>
            </a:r>
          </a:p>
          <a:p>
            <a:r>
              <a:rPr lang="en-US" sz="2800" dirty="0"/>
              <a:t>5 Your hair is getting very long. It will need cutting / to cut soon.</a:t>
            </a:r>
          </a:p>
          <a:p>
            <a:r>
              <a:rPr lang="en-US" sz="2800" dirty="0"/>
              <a:t>6 I need a change. I need going / to go away for a while.</a:t>
            </a:r>
          </a:p>
          <a:p>
            <a:r>
              <a:rPr lang="en-US" sz="2800" dirty="0"/>
              <a:t>7 That shirt looks fine. You don’t need ironing / to iron it.</a:t>
            </a:r>
          </a:p>
          <a:p>
            <a:r>
              <a:rPr lang="en-US" sz="2800" dirty="0"/>
              <a:t>8 That shirt looks fine. It doesn’t need ironing / to iron.</a:t>
            </a:r>
          </a:p>
          <a:p>
            <a:endParaRPr lang="en-US" sz="2800" b="1" dirty="0"/>
          </a:p>
        </p:txBody>
      </p:sp>
    </p:spTree>
    <p:extLst>
      <p:ext uri="{BB962C8B-B14F-4D97-AF65-F5344CB8AC3E}">
        <p14:creationId xmlns:p14="http://schemas.microsoft.com/office/powerpoint/2010/main" val="2338566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1793987"/>
            <a:ext cx="12192000" cy="36933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7) Put the verb into the correct form.</a:t>
            </a:r>
          </a:p>
          <a:p>
            <a:r>
              <a:rPr lang="en-US" sz="2400" dirty="0"/>
              <a:t>1 I don’t like him, but I can’t help feeling sorry for him. (feel)</a:t>
            </a:r>
          </a:p>
          <a:p>
            <a:r>
              <a:rPr lang="en-US" sz="2400" dirty="0"/>
              <a:t>2 I’ve lost my phone. Can you help me</a:t>
            </a:r>
            <a:r>
              <a:rPr lang="en-US" sz="2400" u="sng" dirty="0"/>
              <a:t>	</a:t>
            </a:r>
            <a:r>
              <a:rPr lang="uk-UA" sz="2400" u="sng" dirty="0" smtClean="0"/>
              <a:t>   </a:t>
            </a:r>
            <a:r>
              <a:rPr lang="en-US" sz="2400" dirty="0" smtClean="0"/>
              <a:t>for </a:t>
            </a:r>
            <a:r>
              <a:rPr lang="en-US" sz="2400" dirty="0"/>
              <a:t>it? (look)</a:t>
            </a:r>
          </a:p>
          <a:p>
            <a:r>
              <a:rPr lang="en-US" sz="2400" dirty="0"/>
              <a:t>3 They were talking very loudly. We couldn’t help</a:t>
            </a:r>
            <a:r>
              <a:rPr lang="en-US" sz="2400" u="sng" dirty="0"/>
              <a:t>	</a:t>
            </a:r>
            <a:r>
              <a:rPr lang="uk-UA" sz="2400" u="sng" dirty="0" smtClean="0"/>
              <a:t>             </a:t>
            </a:r>
            <a:r>
              <a:rPr lang="en-US" sz="2400" dirty="0" smtClean="0"/>
              <a:t>what </a:t>
            </a:r>
            <a:r>
              <a:rPr lang="en-US" sz="2400" dirty="0"/>
              <a:t>they said. (overhear)</a:t>
            </a:r>
          </a:p>
          <a:p>
            <a:r>
              <a:rPr lang="en-US" sz="2400" dirty="0"/>
              <a:t>4 He looks so funny. Whenever I see him, I can’t help</a:t>
            </a:r>
            <a:r>
              <a:rPr lang="en-US" sz="2400" u="sng" dirty="0"/>
              <a:t>	</a:t>
            </a:r>
            <a:r>
              <a:rPr lang="uk-UA" sz="2400" u="sng" dirty="0" smtClean="0"/>
              <a:t>        </a:t>
            </a:r>
            <a:r>
              <a:rPr lang="en-US" sz="2400" dirty="0" smtClean="0"/>
              <a:t>. </a:t>
            </a:r>
            <a:r>
              <a:rPr lang="en-US" sz="2400" dirty="0"/>
              <a:t>(smile)</a:t>
            </a:r>
          </a:p>
          <a:p>
            <a:r>
              <a:rPr lang="en-US" sz="2400" dirty="0"/>
              <a:t>5 The fine weather helped</a:t>
            </a:r>
            <a:r>
              <a:rPr lang="en-US" sz="2400" u="sng" dirty="0"/>
              <a:t>	</a:t>
            </a:r>
            <a:r>
              <a:rPr lang="uk-UA" sz="2400" u="sng" dirty="0" smtClean="0"/>
              <a:t>                </a:t>
            </a:r>
            <a:r>
              <a:rPr lang="en-US" sz="2400" dirty="0" smtClean="0"/>
              <a:t>it </a:t>
            </a:r>
            <a:r>
              <a:rPr lang="en-US" sz="2400" dirty="0"/>
              <a:t>a really nice holiday. (make)</a:t>
            </a:r>
          </a:p>
          <a:p>
            <a:r>
              <a:rPr lang="en-US" sz="2400" dirty="0"/>
              <a:t>6 Did </a:t>
            </a:r>
            <a:r>
              <a:rPr lang="en-US" sz="2400" dirty="0" smtClean="0"/>
              <a:t>you</a:t>
            </a:r>
            <a:r>
              <a:rPr lang="uk-UA" sz="2400" dirty="0" smtClean="0"/>
              <a:t> </a:t>
            </a:r>
            <a:r>
              <a:rPr lang="en-US" sz="2400" dirty="0" smtClean="0"/>
              <a:t>help</a:t>
            </a:r>
            <a:r>
              <a:rPr lang="uk-UA" sz="2400" dirty="0" smtClean="0"/>
              <a:t> </a:t>
            </a:r>
            <a:r>
              <a:rPr lang="en-US" sz="2400" u="sng" dirty="0"/>
              <a:t>	</a:t>
            </a:r>
            <a:r>
              <a:rPr lang="en-US" sz="2400" dirty="0"/>
              <a:t>the meeting? (</a:t>
            </a:r>
            <a:r>
              <a:rPr lang="en-US" sz="2400" dirty="0" err="1"/>
              <a:t>organise</a:t>
            </a:r>
            <a:r>
              <a:rPr lang="en-US" sz="2400" dirty="0"/>
              <a:t>)</a:t>
            </a:r>
          </a:p>
          <a:p>
            <a:r>
              <a:rPr lang="en-US" sz="2400" dirty="0"/>
              <a:t>7 I think about what happened all the time. I can’t help</a:t>
            </a:r>
            <a:r>
              <a:rPr lang="en-US" sz="2400" u="sng" dirty="0"/>
              <a:t>	</a:t>
            </a:r>
            <a:r>
              <a:rPr lang="uk-UA" sz="2400" u="sng" dirty="0" smtClean="0"/>
              <a:t>         </a:t>
            </a:r>
            <a:r>
              <a:rPr lang="en-US" sz="2400" dirty="0" smtClean="0"/>
              <a:t>about </a:t>
            </a:r>
            <a:r>
              <a:rPr lang="en-US" sz="2400" dirty="0"/>
              <a:t>it. (think)</a:t>
            </a:r>
          </a:p>
          <a:p>
            <a:r>
              <a:rPr lang="en-US" sz="2400" dirty="0"/>
              <a:t>8 I can’t help you</a:t>
            </a:r>
            <a:r>
              <a:rPr lang="en-US" sz="2400" u="sng" dirty="0"/>
              <a:t>	</a:t>
            </a:r>
            <a:r>
              <a:rPr lang="uk-UA" sz="2400" u="sng" dirty="0" smtClean="0"/>
              <a:t>          </a:t>
            </a:r>
            <a:r>
              <a:rPr lang="en-US" sz="2400" dirty="0" smtClean="0"/>
              <a:t>a </a:t>
            </a:r>
            <a:r>
              <a:rPr lang="en-US" sz="2400" dirty="0"/>
              <a:t>job. You have to find one yourself. (get)</a:t>
            </a:r>
          </a:p>
          <a:p>
            <a:endParaRPr lang="en-US" dirty="0"/>
          </a:p>
        </p:txBody>
      </p:sp>
    </p:spTree>
    <p:extLst>
      <p:ext uri="{BB962C8B-B14F-4D97-AF65-F5344CB8AC3E}">
        <p14:creationId xmlns:p14="http://schemas.microsoft.com/office/powerpoint/2010/main" val="2136461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5259" y="1872081"/>
            <a:ext cx="11506200" cy="30469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8) Write sentences about yourself. Do you like these activities? Choose from these verbs:</a:t>
            </a:r>
          </a:p>
          <a:p>
            <a:r>
              <a:rPr lang="en-US" sz="2400" dirty="0"/>
              <a:t>1 (flying) I don’t like flying.   or I don’t like to fly  </a:t>
            </a:r>
            <a:r>
              <a:rPr lang="en-US" sz="2400" u="sng" dirty="0"/>
              <a:t>                                </a:t>
            </a:r>
            <a:r>
              <a:rPr lang="en-US" sz="2400" dirty="0"/>
              <a:t>  .</a:t>
            </a:r>
          </a:p>
          <a:p>
            <a:r>
              <a:rPr lang="en-US" sz="2400" dirty="0"/>
              <a:t>2 (playing cards)   </a:t>
            </a:r>
            <a:r>
              <a:rPr lang="en-US" sz="2400" u="sng" dirty="0"/>
              <a:t>                                                                  </a:t>
            </a:r>
            <a:r>
              <a:rPr lang="en-US" sz="2400" dirty="0"/>
              <a:t>  .</a:t>
            </a:r>
          </a:p>
          <a:p>
            <a:r>
              <a:rPr lang="en-US" sz="2400" dirty="0"/>
              <a:t>3 (being alone)    </a:t>
            </a:r>
            <a:r>
              <a:rPr lang="en-US" sz="2400" u="sng" dirty="0"/>
              <a:t>                                                                  </a:t>
            </a:r>
            <a:r>
              <a:rPr lang="en-US" sz="2400" dirty="0"/>
              <a:t>  .</a:t>
            </a:r>
          </a:p>
          <a:p>
            <a:r>
              <a:rPr lang="en-US" sz="2400" dirty="0"/>
              <a:t>4 (going to museums)     </a:t>
            </a:r>
            <a:r>
              <a:rPr lang="en-US" sz="2400" u="sng" dirty="0"/>
              <a:t>                                                          </a:t>
            </a:r>
            <a:r>
              <a:rPr lang="en-US" sz="2400" dirty="0"/>
              <a:t>    .</a:t>
            </a:r>
          </a:p>
          <a:p>
            <a:r>
              <a:rPr lang="en-US" sz="2400" dirty="0"/>
              <a:t>5 (cooking)     </a:t>
            </a:r>
            <a:r>
              <a:rPr lang="en-US" sz="2400" u="sng" dirty="0"/>
              <a:t>                                                                  </a:t>
            </a:r>
            <a:r>
              <a:rPr lang="en-US" sz="2400" dirty="0"/>
              <a:t>   .</a:t>
            </a:r>
          </a:p>
          <a:p>
            <a:r>
              <a:rPr lang="en-US" sz="2400" dirty="0"/>
              <a:t>6 (getting up early)    </a:t>
            </a:r>
            <a:r>
              <a:rPr lang="en-US" sz="2400" u="sng" dirty="0"/>
              <a:t>                                                            </a:t>
            </a:r>
            <a:r>
              <a:rPr lang="en-US" sz="2400" dirty="0"/>
              <a:t>     .</a:t>
            </a:r>
          </a:p>
          <a:p>
            <a:endParaRPr lang="en-US" sz="2400" b="1" dirty="0"/>
          </a:p>
        </p:txBody>
      </p:sp>
    </p:spTree>
    <p:extLst>
      <p:ext uri="{BB962C8B-B14F-4D97-AF65-F5344CB8AC3E}">
        <p14:creationId xmlns:p14="http://schemas.microsoft.com/office/powerpoint/2010/main" val="3663010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248969"/>
            <a:ext cx="12192000" cy="397031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9. Write sentences using would … to have (done). Use the verbs in brackets.</a:t>
            </a:r>
          </a:p>
          <a:p>
            <a:r>
              <a:rPr lang="en-US" sz="3200" dirty="0"/>
              <a:t>1 It’s a shame I couldn’t go to the party. (like) I would like to have gone to the </a:t>
            </a:r>
            <a:r>
              <a:rPr lang="en-US" sz="3200" dirty="0" smtClean="0"/>
              <a:t>party.</a:t>
            </a:r>
            <a:endParaRPr lang="en-US" sz="3200" dirty="0"/>
          </a:p>
          <a:p>
            <a:r>
              <a:rPr lang="en-US" sz="3200" dirty="0"/>
              <a:t>2 It’s a shame I didn’t see the </a:t>
            </a:r>
            <a:r>
              <a:rPr lang="en-US" sz="3200" dirty="0" err="1"/>
              <a:t>programme</a:t>
            </a:r>
            <a:r>
              <a:rPr lang="en-US" sz="3200" dirty="0"/>
              <a:t>. (like) </a:t>
            </a:r>
            <a:r>
              <a:rPr lang="uk-UA" sz="3200" dirty="0" smtClean="0"/>
              <a:t>  </a:t>
            </a:r>
            <a:r>
              <a:rPr lang="uk-UA" sz="3200" u="sng" dirty="0" smtClean="0"/>
              <a:t>                            </a:t>
            </a:r>
            <a:r>
              <a:rPr lang="uk-UA" sz="3200" dirty="0" smtClean="0"/>
              <a:t>   </a:t>
            </a:r>
            <a:r>
              <a:rPr lang="en-US" sz="3200" dirty="0" smtClean="0"/>
              <a:t>.</a:t>
            </a:r>
            <a:endParaRPr lang="en-US" sz="3200" dirty="0"/>
          </a:p>
          <a:p>
            <a:r>
              <a:rPr lang="en-US" sz="3200" dirty="0"/>
              <a:t>3 I’m glad I didn’t lose my watch. (hate)   </a:t>
            </a:r>
            <a:r>
              <a:rPr lang="en-US" sz="3200" u="sng" dirty="0"/>
              <a:t>                                                 </a:t>
            </a:r>
            <a:r>
              <a:rPr lang="en-US" sz="3200" dirty="0"/>
              <a:t>    .</a:t>
            </a:r>
          </a:p>
          <a:p>
            <a:r>
              <a:rPr lang="en-US" sz="3200" dirty="0"/>
              <a:t>4 It’s too bad I didn’t meet your parents. (</a:t>
            </a:r>
            <a:r>
              <a:rPr lang="en-US" sz="3200" dirty="0" smtClean="0"/>
              <a:t>love)</a:t>
            </a:r>
            <a:r>
              <a:rPr lang="uk-UA" sz="3200" dirty="0" smtClean="0"/>
              <a:t>  </a:t>
            </a:r>
            <a:r>
              <a:rPr lang="uk-UA" sz="3200" u="sng" dirty="0" smtClean="0"/>
              <a:t>                             </a:t>
            </a:r>
            <a:r>
              <a:rPr lang="uk-UA" sz="3200" dirty="0" smtClean="0"/>
              <a:t>  .</a:t>
            </a:r>
            <a:endParaRPr lang="en-US" sz="3200" u="sng" dirty="0"/>
          </a:p>
          <a:p>
            <a:r>
              <a:rPr lang="en-US" sz="3200" dirty="0"/>
              <a:t>5 I’m glad I wasn’t alone. (not / like)    </a:t>
            </a:r>
            <a:r>
              <a:rPr lang="en-US" sz="3200" u="sng" dirty="0"/>
              <a:t>                                                    </a:t>
            </a:r>
            <a:r>
              <a:rPr lang="en-US" sz="3200" dirty="0"/>
              <a:t>   .</a:t>
            </a:r>
          </a:p>
          <a:p>
            <a:r>
              <a:rPr lang="en-US" sz="3200" dirty="0"/>
              <a:t>6 We should have travelled by train. (prefer</a:t>
            </a:r>
            <a:r>
              <a:rPr lang="en-US" sz="3200" dirty="0" smtClean="0"/>
              <a:t>)</a:t>
            </a:r>
            <a:r>
              <a:rPr lang="uk-UA" sz="3200" dirty="0" smtClean="0"/>
              <a:t>    </a:t>
            </a:r>
            <a:r>
              <a:rPr lang="uk-UA" sz="3200" u="sng" dirty="0" smtClean="0"/>
              <a:t>                                </a:t>
            </a:r>
            <a:r>
              <a:rPr lang="uk-UA" sz="3200" dirty="0" smtClean="0"/>
              <a:t>   .</a:t>
            </a:r>
            <a:endParaRPr lang="en-US" sz="3200" dirty="0"/>
          </a:p>
        </p:txBody>
      </p:sp>
    </p:spTree>
    <p:extLst>
      <p:ext uri="{BB962C8B-B14F-4D97-AF65-F5344CB8AC3E}">
        <p14:creationId xmlns:p14="http://schemas.microsoft.com/office/powerpoint/2010/main" val="1681462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«Cities of the Ukraine. The Participle.» Grammar revision</a:t>
            </a:r>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«Cities of Ukraine. The Participle.»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214203"/>
            <a:ext cx="12192000" cy="427809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Ukrainian </a:t>
            </a:r>
            <a:r>
              <a:rPr lang="en-US" sz="2000" b="1" dirty="0" smtClean="0"/>
              <a:t>cities</a:t>
            </a:r>
            <a:endParaRPr lang="uk-UA" sz="2000" b="1" dirty="0" smtClean="0"/>
          </a:p>
          <a:p>
            <a:r>
              <a:rPr lang="en-US" dirty="0"/>
              <a:t>Situated on the Dnipro River, Kiev (also Kyiv) is the capital city of Ukraine. After a rough and turbulent history, the town has become an interesting array of old and new buildings. More and more of the culture is being influenced by the characteristics of both Western and European customs, yet the Ukrainians who live here still cling proudly to tradition. The modern city of Kiev is home to roughly three million people. Some of these people are foreign diplomats while others are students from other parts of the world. Thus, Kiev has a somewhat cosmopolitan feel. While many of its greater architectural and art treasures were destroyed in the Second World War, that which was left has been restored and now proudly adorns the face of this picturesque city. For a while there were understandable concerns about the safety of living in such close proximity to the destroyed nuclear reactor plant, but most scientists agree that the city is safe from the effects of radiation. There is really so much to see and do in Kiev, you will be kept busy for days. Known as the ‘Green City’ for its many botanical gardens, parks and beautiful trees, the city is a wonder to behold in summer and spring. The nearby river provides hours of leisure activity in the form of swimming and boat rides, while many enjoy leisurely strolls and cycling trails along its banks. In the winter the lake freezes over to make way to ice fishermen and ice-skaters. The many theatres and opera houses provide indoor entertainment, and craft markets selling an abundance of traditional Ukrainian goods can be found in various city squares. There are art galleries, beautiful old buildings and even catacombs to </a:t>
            </a:r>
            <a:r>
              <a:rPr lang="en-US" dirty="0" err="1"/>
              <a:t>see.Kiev</a:t>
            </a:r>
            <a:r>
              <a:rPr lang="en-US" dirty="0"/>
              <a:t> is a charming and majestic city that should not be missed.</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39843" y="444288"/>
            <a:ext cx="11692328"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Odessa is the largest city along the entire Black Sea, the 5th largest city in Ukraine and arguably the most important city of trade. Many years ago, Odessa was once the 3rd leading city in old Russia, after Moscow and St. Petersburg. Odessa looks more like a city located on the Mediterranean, having been heavily influenced by French and Italian styles. Odessa has always had a spirit of freedom, probably gifted to her by her location and by her ability to accept many different people. The city has a wide variety of people including Ukrainian, Russian, Moldavian, Greek, Romanian, Bulgarian, Caucasian, Jewish, Turkish and Vietnamese. Odessa is one of the major ports and an important </a:t>
            </a:r>
            <a:r>
              <a:rPr lang="en-US" sz="2000" dirty="0" err="1"/>
              <a:t>centre</a:t>
            </a:r>
            <a:r>
              <a:rPr lang="en-US" sz="2000" dirty="0"/>
              <a:t> of industry, science and culture. Her mild climate, warm waters and sunlit beaches attract thousands of tourists year around. Its shady streets, gorgeous buildings and pleasant squares give the city a certain manner of closeness and understanding. Odessa is simply charming with its stunning architecture. The city proved itself fertile ground for various architectural styles. Some buildings display a marvelous mixture of different styles, and some are built in the Art Nouveau Style which was in vogue at the turn of the century. Renaissance and Classicist styles are also widely present. Today Odessa has a total population of about 1.1 million people. The city’s trades include that of shipbuilding, chemicals, oil refining, food processing and metalworking. Odessa also has a naval base and several fishing fleets, which adds to the cities economy. Odessa is beautifully situated on green rolling hills, overlooking a small picturesque harbor. The best time to visit Odessa is during summer, when everything is in bloom and absolutely beautiful. The summer is especially favorable for those who are looking to tan on one of her tranquil white beaches. Russian is the primary language spoken in Odessa, however, Ukrainian is the official language and many advertisements and signs are written in it. English is the most widely used tourist language.</a:t>
            </a:r>
          </a:p>
        </p:txBody>
      </p:sp>
    </p:spTree>
    <p:extLst>
      <p:ext uri="{BB962C8B-B14F-4D97-AF65-F5344CB8AC3E}">
        <p14:creationId xmlns:p14="http://schemas.microsoft.com/office/powerpoint/2010/main" val="3917635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665349"/>
            <a:ext cx="12192000" cy="341632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The city is located in Central Ukraine, with direct train and bus connections to Kyiv, L’viv, Odessa, Moscow, Bratislava and other major Eastern European cities. </a:t>
            </a:r>
            <a:r>
              <a:rPr lang="en-US" dirty="0" err="1"/>
              <a:t>Vinnytsa</a:t>
            </a:r>
            <a:r>
              <a:rPr lang="en-US" dirty="0"/>
              <a:t> is a bi-lingual city, with most residents speaking both Ukrainian and Russian. Due to the </a:t>
            </a:r>
            <a:r>
              <a:rPr lang="en-US" dirty="0" err="1"/>
              <a:t>Vinnytsa</a:t>
            </a:r>
            <a:r>
              <a:rPr lang="en-US" dirty="0"/>
              <a:t> </a:t>
            </a:r>
            <a:r>
              <a:rPr lang="en-US" dirty="0" err="1"/>
              <a:t>Pedagological</a:t>
            </a:r>
            <a:r>
              <a:rPr lang="en-US" dirty="0"/>
              <a:t> University, as well as a good local school system, many young people also speak English, German and/or French. Famous residents of the area include: Nikolay </a:t>
            </a:r>
            <a:r>
              <a:rPr lang="en-US" dirty="0" err="1"/>
              <a:t>Pirogov</a:t>
            </a:r>
            <a:r>
              <a:rPr lang="en-US" dirty="0"/>
              <a:t>, founding father of anesthesia and modern battlefield medicine; </a:t>
            </a:r>
            <a:r>
              <a:rPr lang="en-US" dirty="0" err="1"/>
              <a:t>Mykhailo</a:t>
            </a:r>
            <a:r>
              <a:rPr lang="en-US" dirty="0"/>
              <a:t> </a:t>
            </a:r>
            <a:r>
              <a:rPr lang="en-US" dirty="0" err="1"/>
              <a:t>Grushevsky</a:t>
            </a:r>
            <a:r>
              <a:rPr lang="en-US" dirty="0"/>
              <a:t>, first Ukrainian president; </a:t>
            </a:r>
            <a:r>
              <a:rPr lang="en-US" dirty="0" err="1"/>
              <a:t>Mykhailo</a:t>
            </a:r>
            <a:r>
              <a:rPr lang="en-US" dirty="0"/>
              <a:t> </a:t>
            </a:r>
            <a:r>
              <a:rPr lang="en-US" dirty="0" err="1"/>
              <a:t>Kotsybyns’ky</a:t>
            </a:r>
            <a:r>
              <a:rPr lang="en-US" dirty="0"/>
              <a:t>, famous author; </a:t>
            </a:r>
            <a:r>
              <a:rPr lang="en-US" dirty="0" err="1"/>
              <a:t>Pyotr</a:t>
            </a:r>
            <a:r>
              <a:rPr lang="en-US" dirty="0"/>
              <a:t> </a:t>
            </a:r>
            <a:r>
              <a:rPr lang="en-US" dirty="0" err="1"/>
              <a:t>Tchykovski</a:t>
            </a:r>
            <a:r>
              <a:rPr lang="en-US" dirty="0"/>
              <a:t>, famous composer. </a:t>
            </a:r>
            <a:r>
              <a:rPr lang="en-US" dirty="0" err="1"/>
              <a:t>Vinnytsa</a:t>
            </a:r>
            <a:r>
              <a:rPr lang="en-US" dirty="0"/>
              <a:t> has sister city relationships with Birmingham, Alabama (USA), Kielce (Poland), Peterborough (England), </a:t>
            </a:r>
            <a:r>
              <a:rPr lang="en-US" dirty="0" err="1"/>
              <a:t>Rîbniţa</a:t>
            </a:r>
            <a:r>
              <a:rPr lang="en-US" dirty="0"/>
              <a:t> (Moldova). The Southern </a:t>
            </a:r>
            <a:r>
              <a:rPr lang="en-US" dirty="0" err="1"/>
              <a:t>Bugh</a:t>
            </a:r>
            <a:r>
              <a:rPr lang="en-US" dirty="0"/>
              <a:t> River flows through the center of </a:t>
            </a:r>
            <a:r>
              <a:rPr lang="en-US" dirty="0" err="1"/>
              <a:t>Vinnytsa</a:t>
            </a:r>
            <a:r>
              <a:rPr lang="en-US" dirty="0"/>
              <a:t>. </a:t>
            </a:r>
            <a:r>
              <a:rPr lang="en-US" dirty="0" err="1"/>
              <a:t>Vinnytsa</a:t>
            </a:r>
            <a:r>
              <a:rPr lang="en-US" dirty="0"/>
              <a:t> is home to many respected universities and institutes, including the internationally-recognized </a:t>
            </a:r>
            <a:r>
              <a:rPr lang="en-US" dirty="0" err="1"/>
              <a:t>Pirogov</a:t>
            </a:r>
            <a:r>
              <a:rPr lang="en-US" dirty="0"/>
              <a:t> Medical University. The large foreign student population helps to make </a:t>
            </a:r>
            <a:r>
              <a:rPr lang="en-US" dirty="0" err="1"/>
              <a:t>Vinnytsa</a:t>
            </a:r>
            <a:r>
              <a:rPr lang="en-US" dirty="0"/>
              <a:t> one of the more diverse cities in Ukraine. </a:t>
            </a:r>
            <a:r>
              <a:rPr lang="en-US" dirty="0" err="1"/>
              <a:t>Vinnytsa</a:t>
            </a:r>
            <a:r>
              <a:rPr lang="en-US" dirty="0"/>
              <a:t> is home base for the Ukrainian Air Force. Agriculture is a major industry in the </a:t>
            </a:r>
            <a:r>
              <a:rPr lang="en-US" dirty="0" err="1"/>
              <a:t>Vinnytsa</a:t>
            </a:r>
            <a:r>
              <a:rPr lang="en-US" dirty="0"/>
              <a:t> oblast of Ukraine. This is due to the area’s famous ‘black soil’. In addition to industrial production of sugar beets, wheat, corn and tomatoes, local residents produce an enormous variety of fruits and vegetables that are available in the city markets.</a:t>
            </a:r>
          </a:p>
        </p:txBody>
      </p:sp>
    </p:spTree>
    <p:extLst>
      <p:ext uri="{BB962C8B-B14F-4D97-AF65-F5344CB8AC3E}">
        <p14:creationId xmlns:p14="http://schemas.microsoft.com/office/powerpoint/2010/main" val="98923017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157</TotalTime>
  <Words>2858</Words>
  <Application>Microsoft Office PowerPoint</Application>
  <PresentationFormat>Широкоэкранный</PresentationFormat>
  <Paragraphs>94</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39</cp:revision>
  <dcterms:created xsi:type="dcterms:W3CDTF">2023-07-12T10:27:08Z</dcterms:created>
  <dcterms:modified xsi:type="dcterms:W3CDTF">2023-07-12T18:41:41Z</dcterms:modified>
</cp:coreProperties>
</file>