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74" r:id="rId9"/>
    <p:sldId id="277" r:id="rId10"/>
    <p:sldId id="275" r:id="rId11"/>
    <p:sldId id="263" r:id="rId12"/>
    <p:sldId id="264" r:id="rId13"/>
    <p:sldId id="265" r:id="rId14"/>
    <p:sldId id="266" r:id="rId15"/>
    <p:sldId id="268" r:id="rId16"/>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826"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dirty="0" smtClean="0"/>
              <a:t>2</a:t>
            </a:r>
            <a:r>
              <a:rPr lang="ru-RU" sz="4000" dirty="0" smtClean="0"/>
              <a:t> (14 год.)</a:t>
            </a:r>
            <a:endParaRPr lang="ru-RU" sz="4000" dirty="0"/>
          </a:p>
        </p:txBody>
      </p:sp>
    </p:spTree>
    <p:extLst>
      <p:ext uri="{BB962C8B-B14F-4D97-AF65-F5344CB8AC3E}">
        <p14:creationId xmlns:p14="http://schemas.microsoft.com/office/powerpoint/2010/main" val="75290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985528"/>
            <a:ext cx="12192000" cy="483209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uk-UA" dirty="0" err="1"/>
              <a:t>After</a:t>
            </a:r>
            <a:r>
              <a:rPr lang="uk-UA" dirty="0"/>
              <a:t> </a:t>
            </a:r>
            <a:r>
              <a:rPr lang="uk-UA" dirty="0" err="1"/>
              <a:t>breakfast</a:t>
            </a:r>
            <a:r>
              <a:rPr lang="uk-UA" dirty="0"/>
              <a:t>, </a:t>
            </a:r>
            <a:r>
              <a:rPr lang="uk-UA" dirty="0" err="1"/>
              <a:t>Susan</a:t>
            </a:r>
            <a:r>
              <a:rPr lang="uk-UA" dirty="0"/>
              <a:t> </a:t>
            </a:r>
            <a:r>
              <a:rPr lang="uk-UA" dirty="0" err="1"/>
              <a:t>and</a:t>
            </a:r>
            <a:r>
              <a:rPr lang="uk-UA" dirty="0"/>
              <a:t> </a:t>
            </a:r>
            <a:r>
              <a:rPr lang="uk-UA" dirty="0" err="1"/>
              <a:t>Mrs</a:t>
            </a:r>
            <a:r>
              <a:rPr lang="uk-UA" dirty="0"/>
              <a:t>. </a:t>
            </a:r>
            <a:r>
              <a:rPr lang="uk-UA" dirty="0" err="1"/>
              <a:t>Priestley</a:t>
            </a:r>
            <a:r>
              <a:rPr lang="uk-UA" dirty="0"/>
              <a:t> </a:t>
            </a:r>
            <a:r>
              <a:rPr lang="uk-UA" dirty="0" err="1"/>
              <a:t>clean</a:t>
            </a:r>
            <a:r>
              <a:rPr lang="uk-UA" dirty="0"/>
              <a:t> </a:t>
            </a:r>
            <a:r>
              <a:rPr lang="uk-UA" dirty="0" err="1"/>
              <a:t>away</a:t>
            </a:r>
            <a:r>
              <a:rPr lang="uk-UA" dirty="0"/>
              <a:t> </a:t>
            </a:r>
            <a:r>
              <a:rPr lang="uk-UA" dirty="0" err="1"/>
              <a:t>the</a:t>
            </a:r>
            <a:r>
              <a:rPr lang="uk-UA" dirty="0"/>
              <a:t> </a:t>
            </a:r>
            <a:r>
              <a:rPr lang="uk-UA" dirty="0" err="1"/>
              <a:t>dishes</a:t>
            </a:r>
            <a:r>
              <a:rPr lang="uk-UA" dirty="0"/>
              <a:t>. </a:t>
            </a:r>
            <a:r>
              <a:rPr lang="uk-UA" dirty="0" err="1"/>
              <a:t>Then</a:t>
            </a:r>
            <a:r>
              <a:rPr lang="uk-UA" dirty="0"/>
              <a:t> </a:t>
            </a:r>
            <a:r>
              <a:rPr lang="uk-UA" dirty="0" err="1"/>
              <a:t>Susan</a:t>
            </a:r>
            <a:r>
              <a:rPr lang="uk-UA" dirty="0"/>
              <a:t> </a:t>
            </a:r>
            <a:r>
              <a:rPr lang="uk-UA" dirty="0" err="1"/>
              <a:t>washes</a:t>
            </a:r>
            <a:r>
              <a:rPr lang="uk-UA" dirty="0"/>
              <a:t> </a:t>
            </a:r>
            <a:r>
              <a:rPr lang="uk-UA" dirty="0" err="1"/>
              <a:t>and</a:t>
            </a:r>
            <a:r>
              <a:rPr lang="uk-UA" dirty="0"/>
              <a:t> </a:t>
            </a:r>
            <a:r>
              <a:rPr lang="uk-UA" dirty="0" err="1"/>
              <a:t>dries</a:t>
            </a:r>
            <a:r>
              <a:rPr lang="uk-UA" dirty="0"/>
              <a:t> </a:t>
            </a:r>
            <a:r>
              <a:rPr lang="uk-UA" dirty="0" err="1"/>
              <a:t>them</a:t>
            </a:r>
            <a:r>
              <a:rPr lang="uk-UA" dirty="0"/>
              <a:t>, </a:t>
            </a:r>
            <a:r>
              <a:rPr lang="uk-UA" dirty="0" err="1"/>
              <a:t>and</a:t>
            </a:r>
            <a:r>
              <a:rPr lang="uk-UA" dirty="0"/>
              <a:t> </a:t>
            </a:r>
            <a:r>
              <a:rPr lang="uk-UA" dirty="0" err="1"/>
              <a:t>Mrs</a:t>
            </a:r>
            <a:r>
              <a:rPr lang="uk-UA" dirty="0"/>
              <a:t>. </a:t>
            </a:r>
            <a:r>
              <a:rPr lang="uk-UA" dirty="0" err="1"/>
              <a:t>Priestley</a:t>
            </a:r>
            <a:r>
              <a:rPr lang="uk-UA" dirty="0"/>
              <a:t> </a:t>
            </a:r>
            <a:r>
              <a:rPr lang="uk-UA" dirty="0" err="1"/>
              <a:t>goes</a:t>
            </a:r>
            <a:r>
              <a:rPr lang="uk-UA" dirty="0"/>
              <a:t> </a:t>
            </a:r>
            <a:r>
              <a:rPr lang="uk-UA" dirty="0" err="1"/>
              <a:t>to</a:t>
            </a:r>
            <a:r>
              <a:rPr lang="uk-UA" dirty="0"/>
              <a:t> </a:t>
            </a:r>
            <a:r>
              <a:rPr lang="uk-UA" dirty="0" err="1"/>
              <a:t>do</a:t>
            </a:r>
            <a:r>
              <a:rPr lang="uk-UA" dirty="0"/>
              <a:t> </a:t>
            </a:r>
            <a:r>
              <a:rPr lang="uk-UA" dirty="0" err="1"/>
              <a:t>her</a:t>
            </a:r>
            <a:r>
              <a:rPr lang="uk-UA" dirty="0"/>
              <a:t> </a:t>
            </a:r>
            <a:r>
              <a:rPr lang="uk-UA" dirty="0" err="1"/>
              <a:t>shopping</a:t>
            </a:r>
            <a:r>
              <a:rPr lang="uk-UA" dirty="0"/>
              <a:t>. </a:t>
            </a:r>
            <a:r>
              <a:rPr lang="uk-UA" dirty="0" err="1"/>
              <a:t>Sometimes</a:t>
            </a:r>
            <a:r>
              <a:rPr lang="uk-UA" dirty="0"/>
              <a:t> </a:t>
            </a:r>
            <a:r>
              <a:rPr lang="uk-UA" dirty="0" err="1"/>
              <a:t>she</a:t>
            </a:r>
            <a:r>
              <a:rPr lang="uk-UA" dirty="0"/>
              <a:t> </a:t>
            </a:r>
            <a:r>
              <a:rPr lang="uk-UA" dirty="0" err="1"/>
              <a:t>goes</a:t>
            </a:r>
            <a:r>
              <a:rPr lang="uk-UA" dirty="0"/>
              <a:t> </a:t>
            </a:r>
            <a:r>
              <a:rPr lang="uk-UA" dirty="0" err="1"/>
              <a:t>to</a:t>
            </a:r>
            <a:r>
              <a:rPr lang="uk-UA" dirty="0"/>
              <a:t> </a:t>
            </a:r>
            <a:r>
              <a:rPr lang="uk-UA" dirty="0" err="1"/>
              <a:t>the</a:t>
            </a:r>
            <a:r>
              <a:rPr lang="uk-UA" dirty="0"/>
              <a:t> </a:t>
            </a:r>
            <a:r>
              <a:rPr lang="uk-UA" dirty="0" err="1"/>
              <a:t>shops</a:t>
            </a:r>
            <a:r>
              <a:rPr lang="uk-UA" dirty="0"/>
              <a:t> – </a:t>
            </a:r>
            <a:r>
              <a:rPr lang="uk-UA" dirty="0" err="1"/>
              <a:t>to</a:t>
            </a:r>
            <a:r>
              <a:rPr lang="uk-UA" dirty="0"/>
              <a:t> </a:t>
            </a:r>
            <a:r>
              <a:rPr lang="uk-UA" dirty="0" err="1"/>
              <a:t>the</a:t>
            </a:r>
            <a:r>
              <a:rPr lang="uk-UA" dirty="0"/>
              <a:t> </a:t>
            </a:r>
            <a:r>
              <a:rPr lang="uk-UA" dirty="0" err="1"/>
              <a:t>butcher's</a:t>
            </a:r>
            <a:r>
              <a:rPr lang="uk-UA" dirty="0"/>
              <a:t> </a:t>
            </a:r>
            <a:r>
              <a:rPr lang="uk-UA" dirty="0" err="1"/>
              <a:t>to</a:t>
            </a:r>
            <a:r>
              <a:rPr lang="uk-UA" dirty="0"/>
              <a:t> </a:t>
            </a:r>
            <a:r>
              <a:rPr lang="uk-UA" dirty="0" err="1"/>
              <a:t>order</a:t>
            </a:r>
            <a:r>
              <a:rPr lang="uk-UA" dirty="0"/>
              <a:t> </a:t>
            </a:r>
            <a:r>
              <a:rPr lang="uk-UA" dirty="0" err="1"/>
              <a:t>the</a:t>
            </a:r>
            <a:r>
              <a:rPr lang="uk-UA" dirty="0"/>
              <a:t> </a:t>
            </a:r>
            <a:r>
              <a:rPr lang="uk-UA" dirty="0" err="1"/>
              <a:t>meat</a:t>
            </a:r>
            <a:r>
              <a:rPr lang="uk-UA" dirty="0"/>
              <a:t>, </a:t>
            </a:r>
            <a:r>
              <a:rPr lang="uk-UA" dirty="0" err="1"/>
              <a:t>to</a:t>
            </a:r>
            <a:r>
              <a:rPr lang="uk-UA" dirty="0"/>
              <a:t> </a:t>
            </a:r>
            <a:r>
              <a:rPr lang="uk-UA" dirty="0" err="1"/>
              <a:t>the</a:t>
            </a:r>
            <a:r>
              <a:rPr lang="uk-UA" dirty="0"/>
              <a:t> </a:t>
            </a:r>
            <a:r>
              <a:rPr lang="uk-UA" dirty="0" err="1"/>
              <a:t>grocer's</a:t>
            </a:r>
            <a:r>
              <a:rPr lang="uk-UA" dirty="0"/>
              <a:t> </a:t>
            </a:r>
            <a:r>
              <a:rPr lang="uk-UA" dirty="0" err="1"/>
              <a:t>to</a:t>
            </a:r>
            <a:r>
              <a:rPr lang="uk-UA" dirty="0"/>
              <a:t> </a:t>
            </a:r>
            <a:r>
              <a:rPr lang="uk-UA" dirty="0" err="1"/>
              <a:t>buy</a:t>
            </a:r>
            <a:r>
              <a:rPr lang="uk-UA" dirty="0"/>
              <a:t> </a:t>
            </a:r>
            <a:r>
              <a:rPr lang="uk-UA" dirty="0" err="1"/>
              <a:t>tea</a:t>
            </a:r>
            <a:r>
              <a:rPr lang="uk-UA" dirty="0"/>
              <a:t>, </a:t>
            </a:r>
            <a:r>
              <a:rPr lang="uk-UA" dirty="0" err="1"/>
              <a:t>coffee</a:t>
            </a:r>
            <a:r>
              <a:rPr lang="uk-UA" dirty="0"/>
              <a:t>, </a:t>
            </a:r>
            <a:r>
              <a:rPr lang="uk-UA" dirty="0" err="1"/>
              <a:t>sugar</a:t>
            </a:r>
            <a:r>
              <a:rPr lang="uk-UA" dirty="0"/>
              <a:t>, </a:t>
            </a:r>
            <a:r>
              <a:rPr lang="uk-UA" dirty="0" err="1"/>
              <a:t>etc</a:t>
            </a:r>
            <a:r>
              <a:rPr lang="uk-UA" dirty="0"/>
              <a:t>., </a:t>
            </a:r>
            <a:r>
              <a:rPr lang="uk-UA" dirty="0" err="1"/>
              <a:t>but</a:t>
            </a:r>
            <a:r>
              <a:rPr lang="uk-UA" dirty="0"/>
              <a:t> </a:t>
            </a:r>
            <a:r>
              <a:rPr lang="uk-UA" dirty="0" err="1"/>
              <a:t>often</a:t>
            </a:r>
            <a:r>
              <a:rPr lang="uk-UA" dirty="0"/>
              <a:t> </a:t>
            </a:r>
            <a:r>
              <a:rPr lang="uk-UA" dirty="0" err="1"/>
              <a:t>she</a:t>
            </a:r>
            <a:r>
              <a:rPr lang="uk-UA" dirty="0"/>
              <a:t> </a:t>
            </a:r>
            <a:r>
              <a:rPr lang="uk-UA" dirty="0" err="1"/>
              <a:t>rings</a:t>
            </a:r>
            <a:r>
              <a:rPr lang="uk-UA" dirty="0"/>
              <a:t> </a:t>
            </a:r>
            <a:r>
              <a:rPr lang="uk-UA" dirty="0" err="1"/>
              <a:t>them</a:t>
            </a:r>
            <a:r>
              <a:rPr lang="uk-UA" dirty="0"/>
              <a:t> </a:t>
            </a:r>
            <a:r>
              <a:rPr lang="uk-UA" dirty="0" err="1"/>
              <a:t>up</a:t>
            </a:r>
            <a:r>
              <a:rPr lang="uk-UA" dirty="0"/>
              <a:t> </a:t>
            </a:r>
            <a:r>
              <a:rPr lang="uk-UA" dirty="0" err="1"/>
              <a:t>and</a:t>
            </a:r>
            <a:r>
              <a:rPr lang="uk-UA" dirty="0"/>
              <a:t> </a:t>
            </a:r>
            <a:r>
              <a:rPr lang="uk-UA" dirty="0" err="1"/>
              <a:t>orders</a:t>
            </a:r>
            <a:r>
              <a:rPr lang="uk-UA" dirty="0"/>
              <a:t> </a:t>
            </a:r>
            <a:r>
              <a:rPr lang="uk-UA" dirty="0" err="1"/>
              <a:t>what</a:t>
            </a:r>
            <a:r>
              <a:rPr lang="uk-UA" dirty="0"/>
              <a:t> </a:t>
            </a:r>
            <a:r>
              <a:rPr lang="uk-UA" dirty="0" err="1"/>
              <a:t>she</a:t>
            </a:r>
            <a:r>
              <a:rPr lang="uk-UA" dirty="0"/>
              <a:t> </a:t>
            </a:r>
            <a:r>
              <a:rPr lang="uk-UA" dirty="0" err="1"/>
              <a:t>wants</a:t>
            </a:r>
            <a:r>
              <a:rPr lang="uk-UA" dirty="0"/>
              <a:t> </a:t>
            </a:r>
            <a:r>
              <a:rPr lang="uk-UA" dirty="0" err="1"/>
              <a:t>by</a:t>
            </a:r>
            <a:r>
              <a:rPr lang="uk-UA" dirty="0"/>
              <a:t> </a:t>
            </a:r>
            <a:r>
              <a:rPr lang="uk-UA" dirty="0" err="1"/>
              <a:t>phone</a:t>
            </a:r>
            <a:r>
              <a:rPr lang="uk-UA" dirty="0"/>
              <a:t>.</a:t>
            </a:r>
          </a:p>
          <a:p>
            <a:r>
              <a:rPr lang="uk-UA" dirty="0" err="1"/>
              <a:t>Then</a:t>
            </a:r>
            <a:r>
              <a:rPr lang="uk-UA" dirty="0"/>
              <a:t> </a:t>
            </a:r>
            <a:r>
              <a:rPr lang="uk-UA" dirty="0" err="1"/>
              <a:t>Mrs</a:t>
            </a:r>
            <a:r>
              <a:rPr lang="uk-UA" dirty="0"/>
              <a:t>. </a:t>
            </a:r>
            <a:r>
              <a:rPr lang="uk-UA" dirty="0" err="1"/>
              <a:t>Priestley</a:t>
            </a:r>
            <a:r>
              <a:rPr lang="uk-UA" dirty="0"/>
              <a:t> </a:t>
            </a:r>
            <a:r>
              <a:rPr lang="uk-UA" dirty="0" err="1"/>
              <a:t>and</a:t>
            </a:r>
            <a:r>
              <a:rPr lang="uk-UA" dirty="0"/>
              <a:t> </a:t>
            </a:r>
            <a:r>
              <a:rPr lang="uk-UA" dirty="0" err="1"/>
              <a:t>Susan</a:t>
            </a:r>
            <a:r>
              <a:rPr lang="uk-UA" dirty="0"/>
              <a:t> </a:t>
            </a:r>
            <a:r>
              <a:rPr lang="uk-UA" dirty="0" err="1"/>
              <a:t>go</a:t>
            </a:r>
            <a:r>
              <a:rPr lang="uk-UA" dirty="0"/>
              <a:t> </a:t>
            </a:r>
            <a:r>
              <a:rPr lang="uk-UA" dirty="0" err="1"/>
              <a:t>upstairs</a:t>
            </a:r>
            <a:r>
              <a:rPr lang="uk-UA" dirty="0"/>
              <a:t> </a:t>
            </a:r>
            <a:r>
              <a:rPr lang="uk-UA" dirty="0" err="1"/>
              <a:t>to</a:t>
            </a:r>
            <a:r>
              <a:rPr lang="uk-UA" dirty="0"/>
              <a:t> </a:t>
            </a:r>
            <a:r>
              <a:rPr lang="uk-UA" dirty="0" err="1"/>
              <a:t>make</a:t>
            </a:r>
            <a:r>
              <a:rPr lang="uk-UA" dirty="0"/>
              <a:t> </a:t>
            </a:r>
            <a:r>
              <a:rPr lang="uk-UA" dirty="0" err="1"/>
              <a:t>the</a:t>
            </a:r>
            <a:r>
              <a:rPr lang="uk-UA" dirty="0"/>
              <a:t> </a:t>
            </a:r>
            <a:r>
              <a:rPr lang="uk-UA" dirty="0" err="1"/>
              <a:t>beds</a:t>
            </a:r>
            <a:r>
              <a:rPr lang="uk-UA" dirty="0"/>
              <a:t>, </a:t>
            </a:r>
            <a:r>
              <a:rPr lang="uk-UA" dirty="0" err="1"/>
              <a:t>dust</a:t>
            </a:r>
            <a:r>
              <a:rPr lang="uk-UA" dirty="0"/>
              <a:t> </a:t>
            </a:r>
            <a:r>
              <a:rPr lang="uk-UA" dirty="0" err="1"/>
              <a:t>upstairs</a:t>
            </a:r>
            <a:r>
              <a:rPr lang="uk-UA" dirty="0"/>
              <a:t> </a:t>
            </a:r>
            <a:r>
              <a:rPr lang="uk-UA" dirty="0" err="1"/>
              <a:t>and</a:t>
            </a:r>
            <a:r>
              <a:rPr lang="uk-UA" dirty="0"/>
              <a:t> </a:t>
            </a:r>
            <a:r>
              <a:rPr lang="uk-UA" dirty="0" err="1"/>
              <a:t>downstairs</a:t>
            </a:r>
            <a:r>
              <a:rPr lang="uk-UA" dirty="0"/>
              <a:t>, </a:t>
            </a:r>
            <a:r>
              <a:rPr lang="uk-UA" dirty="0" err="1"/>
              <a:t>and</a:t>
            </a:r>
            <a:r>
              <a:rPr lang="uk-UA" dirty="0"/>
              <a:t> </a:t>
            </a:r>
            <a:r>
              <a:rPr lang="uk-UA" dirty="0" err="1"/>
              <a:t>do</a:t>
            </a:r>
            <a:r>
              <a:rPr lang="uk-UA" dirty="0"/>
              <a:t> </a:t>
            </a:r>
            <a:r>
              <a:rPr lang="uk-UA" dirty="0" err="1"/>
              <a:t>the</a:t>
            </a:r>
            <a:r>
              <a:rPr lang="uk-UA" dirty="0"/>
              <a:t> </a:t>
            </a:r>
            <a:r>
              <a:rPr lang="uk-UA" dirty="0" err="1"/>
              <a:t>carpets</a:t>
            </a:r>
            <a:r>
              <a:rPr lang="uk-UA" dirty="0"/>
              <a:t> </a:t>
            </a:r>
            <a:r>
              <a:rPr lang="uk-UA" dirty="0" err="1"/>
              <a:t>with</a:t>
            </a:r>
            <a:r>
              <a:rPr lang="uk-UA" dirty="0"/>
              <a:t> </a:t>
            </a:r>
            <a:r>
              <a:rPr lang="uk-UA" dirty="0" err="1"/>
              <a:t>electric-cleaner</a:t>
            </a:r>
            <a:r>
              <a:rPr lang="uk-UA" dirty="0"/>
              <a:t>. </a:t>
            </a:r>
            <a:r>
              <a:rPr lang="uk-UA" dirty="0" err="1"/>
              <a:t>It</a:t>
            </a:r>
            <a:r>
              <a:rPr lang="uk-UA" dirty="0"/>
              <a:t> </a:t>
            </a:r>
            <a:r>
              <a:rPr lang="uk-UA" dirty="0" err="1"/>
              <a:t>is</a:t>
            </a:r>
            <a:r>
              <a:rPr lang="uk-UA" dirty="0"/>
              <a:t> </a:t>
            </a:r>
            <a:r>
              <a:rPr lang="uk-UA" dirty="0" err="1"/>
              <a:t>about</a:t>
            </a:r>
            <a:r>
              <a:rPr lang="uk-UA" dirty="0"/>
              <a:t> </a:t>
            </a:r>
            <a:r>
              <a:rPr lang="uk-UA" dirty="0" err="1"/>
              <a:t>eleven</a:t>
            </a:r>
            <a:r>
              <a:rPr lang="uk-UA" dirty="0"/>
              <a:t> </a:t>
            </a:r>
            <a:r>
              <a:rPr lang="uk-UA" dirty="0" err="1"/>
              <a:t>o'clock</a:t>
            </a:r>
            <a:r>
              <a:rPr lang="uk-UA" dirty="0"/>
              <a:t> </a:t>
            </a:r>
            <a:r>
              <a:rPr lang="uk-UA" dirty="0" err="1"/>
              <a:t>by</a:t>
            </a:r>
            <a:r>
              <a:rPr lang="uk-UA" dirty="0"/>
              <a:t> </a:t>
            </a:r>
            <a:r>
              <a:rPr lang="uk-UA" dirty="0" err="1"/>
              <a:t>this</a:t>
            </a:r>
            <a:r>
              <a:rPr lang="uk-UA" dirty="0"/>
              <a:t> </a:t>
            </a:r>
            <a:r>
              <a:rPr lang="uk-UA" dirty="0" err="1"/>
              <a:t>time</a:t>
            </a:r>
            <a:r>
              <a:rPr lang="uk-UA" dirty="0"/>
              <a:t>, </a:t>
            </a:r>
            <a:r>
              <a:rPr lang="uk-UA" dirty="0" err="1"/>
              <a:t>so</a:t>
            </a:r>
            <a:r>
              <a:rPr lang="uk-UA" dirty="0"/>
              <a:t> </a:t>
            </a:r>
            <a:r>
              <a:rPr lang="uk-UA" dirty="0" err="1"/>
              <a:t>Mrs</a:t>
            </a:r>
            <a:r>
              <a:rPr lang="uk-UA" dirty="0"/>
              <a:t>. </a:t>
            </a:r>
            <a:r>
              <a:rPr lang="uk-UA" dirty="0" err="1"/>
              <a:t>Priestley</a:t>
            </a:r>
            <a:r>
              <a:rPr lang="uk-UA" dirty="0"/>
              <a:t> </a:t>
            </a:r>
            <a:r>
              <a:rPr lang="uk-UA" dirty="0" err="1"/>
              <a:t>changes</a:t>
            </a:r>
            <a:r>
              <a:rPr lang="uk-UA" dirty="0"/>
              <a:t> </a:t>
            </a:r>
            <a:r>
              <a:rPr lang="uk-UA" dirty="0" err="1"/>
              <a:t>her</a:t>
            </a:r>
            <a:r>
              <a:rPr lang="uk-UA" dirty="0"/>
              <a:t> </a:t>
            </a:r>
            <a:r>
              <a:rPr lang="uk-UA" dirty="0" err="1"/>
              <a:t>clothes</a:t>
            </a:r>
            <a:r>
              <a:rPr lang="uk-UA" dirty="0"/>
              <a:t> </a:t>
            </a:r>
            <a:r>
              <a:rPr lang="uk-UA" dirty="0" err="1"/>
              <a:t>and</a:t>
            </a:r>
            <a:r>
              <a:rPr lang="uk-UA" dirty="0"/>
              <a:t> </a:t>
            </a:r>
            <a:r>
              <a:rPr lang="uk-UA" dirty="0" err="1"/>
              <a:t>begins</a:t>
            </a:r>
            <a:r>
              <a:rPr lang="uk-UA" dirty="0"/>
              <a:t> </a:t>
            </a:r>
            <a:r>
              <a:rPr lang="uk-UA" dirty="0" err="1"/>
              <a:t>to</a:t>
            </a:r>
            <a:r>
              <a:rPr lang="uk-UA" dirty="0"/>
              <a:t> </a:t>
            </a:r>
            <a:r>
              <a:rPr lang="uk-UA" dirty="0" err="1"/>
              <a:t>get</a:t>
            </a:r>
            <a:r>
              <a:rPr lang="uk-UA" dirty="0"/>
              <a:t> </a:t>
            </a:r>
            <a:r>
              <a:rPr lang="uk-UA" dirty="0" err="1"/>
              <a:t>ready</a:t>
            </a:r>
            <a:r>
              <a:rPr lang="uk-UA" dirty="0"/>
              <a:t> </a:t>
            </a:r>
            <a:r>
              <a:rPr lang="uk-UA" dirty="0" err="1"/>
              <a:t>for</a:t>
            </a:r>
            <a:r>
              <a:rPr lang="uk-UA" dirty="0"/>
              <a:t> </a:t>
            </a:r>
            <a:r>
              <a:rPr lang="uk-UA" dirty="0" err="1"/>
              <a:t>lunch</a:t>
            </a:r>
            <a:r>
              <a:rPr lang="uk-UA" dirty="0"/>
              <a:t>. </a:t>
            </a:r>
            <a:r>
              <a:rPr lang="uk-UA" dirty="0" err="1"/>
              <a:t>After</a:t>
            </a:r>
            <a:r>
              <a:rPr lang="uk-UA" dirty="0"/>
              <a:t> </a:t>
            </a:r>
            <a:r>
              <a:rPr lang="uk-UA" dirty="0" err="1"/>
              <a:t>lunch</a:t>
            </a:r>
            <a:r>
              <a:rPr lang="uk-UA" dirty="0"/>
              <a:t> </a:t>
            </a:r>
            <a:r>
              <a:rPr lang="uk-UA" dirty="0" err="1"/>
              <a:t>she</a:t>
            </a:r>
            <a:r>
              <a:rPr lang="uk-UA" dirty="0"/>
              <a:t> </a:t>
            </a:r>
            <a:r>
              <a:rPr lang="uk-UA" dirty="0" err="1"/>
              <a:t>does</a:t>
            </a:r>
            <a:r>
              <a:rPr lang="uk-UA" dirty="0"/>
              <a:t> </a:t>
            </a:r>
            <a:r>
              <a:rPr lang="uk-UA" dirty="0" err="1"/>
              <a:t>some</a:t>
            </a:r>
            <a:r>
              <a:rPr lang="uk-UA" dirty="0"/>
              <a:t> </a:t>
            </a:r>
            <a:r>
              <a:rPr lang="uk-UA" dirty="0" err="1"/>
              <a:t>sewing</a:t>
            </a:r>
            <a:r>
              <a:rPr lang="uk-UA" dirty="0"/>
              <a:t> </a:t>
            </a:r>
            <a:r>
              <a:rPr lang="uk-UA" dirty="0" err="1"/>
              <a:t>or</a:t>
            </a:r>
            <a:r>
              <a:rPr lang="uk-UA" dirty="0"/>
              <a:t> </a:t>
            </a:r>
            <a:r>
              <a:rPr lang="uk-UA" dirty="0" err="1"/>
              <a:t>goes</a:t>
            </a:r>
            <a:r>
              <a:rPr lang="uk-UA" dirty="0"/>
              <a:t> </a:t>
            </a:r>
            <a:r>
              <a:rPr lang="uk-UA" dirty="0" err="1"/>
              <a:t>for</a:t>
            </a:r>
            <a:r>
              <a:rPr lang="uk-UA" dirty="0"/>
              <a:t> a </a:t>
            </a:r>
            <a:r>
              <a:rPr lang="uk-UA" dirty="0" err="1"/>
              <a:t>walk</a:t>
            </a:r>
            <a:r>
              <a:rPr lang="uk-UA" dirty="0"/>
              <a:t> </a:t>
            </a:r>
            <a:r>
              <a:rPr lang="uk-UA" dirty="0" err="1"/>
              <a:t>and</a:t>
            </a:r>
            <a:r>
              <a:rPr lang="uk-UA" dirty="0"/>
              <a:t> </a:t>
            </a:r>
            <a:r>
              <a:rPr lang="uk-UA" dirty="0" err="1"/>
              <a:t>visits</a:t>
            </a:r>
            <a:r>
              <a:rPr lang="uk-UA" dirty="0"/>
              <a:t> </a:t>
            </a:r>
            <a:r>
              <a:rPr lang="uk-UA" dirty="0" err="1"/>
              <a:t>her</a:t>
            </a:r>
            <a:r>
              <a:rPr lang="uk-UA" dirty="0"/>
              <a:t> </a:t>
            </a:r>
            <a:r>
              <a:rPr lang="uk-UA" dirty="0" err="1"/>
              <a:t>friends</a:t>
            </a:r>
            <a:r>
              <a:rPr lang="uk-UA" dirty="0"/>
              <a:t>. </a:t>
            </a:r>
          </a:p>
          <a:p>
            <a:r>
              <a:rPr lang="uk-UA" dirty="0" err="1"/>
              <a:t>Then</a:t>
            </a:r>
            <a:r>
              <a:rPr lang="uk-UA" dirty="0"/>
              <a:t> I </a:t>
            </a:r>
            <a:r>
              <a:rPr lang="uk-UA" dirty="0" err="1"/>
              <a:t>join</a:t>
            </a:r>
            <a:r>
              <a:rPr lang="uk-UA" dirty="0"/>
              <a:t> </a:t>
            </a:r>
            <a:r>
              <a:rPr lang="uk-UA" dirty="0" err="1"/>
              <a:t>her</a:t>
            </a:r>
            <a:r>
              <a:rPr lang="uk-UA" dirty="0"/>
              <a:t> </a:t>
            </a:r>
            <a:r>
              <a:rPr lang="uk-UA" dirty="0" err="1"/>
              <a:t>for</a:t>
            </a:r>
            <a:r>
              <a:rPr lang="uk-UA" dirty="0"/>
              <a:t> </a:t>
            </a:r>
            <a:r>
              <a:rPr lang="uk-UA" dirty="0" err="1"/>
              <a:t>afternoon</a:t>
            </a:r>
            <a:r>
              <a:rPr lang="uk-UA" dirty="0"/>
              <a:t> </a:t>
            </a:r>
            <a:r>
              <a:rPr lang="uk-UA" dirty="0" err="1"/>
              <a:t>tea</a:t>
            </a:r>
            <a:r>
              <a:rPr lang="uk-UA" dirty="0"/>
              <a:t> </a:t>
            </a:r>
            <a:r>
              <a:rPr lang="uk-UA" dirty="0" err="1"/>
              <a:t>in</a:t>
            </a:r>
            <a:r>
              <a:rPr lang="uk-UA" dirty="0"/>
              <a:t> </a:t>
            </a:r>
            <a:r>
              <a:rPr lang="uk-UA" dirty="0" err="1"/>
              <a:t>the</a:t>
            </a:r>
            <a:r>
              <a:rPr lang="uk-UA" dirty="0"/>
              <a:t> </a:t>
            </a:r>
            <a:r>
              <a:rPr lang="uk-UA" dirty="0" err="1"/>
              <a:t>sitting</a:t>
            </a:r>
            <a:r>
              <a:rPr lang="uk-UA" dirty="0"/>
              <a:t> </a:t>
            </a:r>
            <a:r>
              <a:rPr lang="uk-UA" dirty="0" err="1"/>
              <a:t>room</a:t>
            </a:r>
            <a:r>
              <a:rPr lang="uk-UA" dirty="0"/>
              <a:t>- </a:t>
            </a:r>
            <a:r>
              <a:rPr lang="uk-UA" dirty="0" err="1"/>
              <a:t>usually</a:t>
            </a:r>
            <a:r>
              <a:rPr lang="uk-UA" dirty="0"/>
              <a:t> </a:t>
            </a:r>
            <a:r>
              <a:rPr lang="uk-UA" dirty="0" err="1"/>
              <a:t>bringing</a:t>
            </a:r>
            <a:r>
              <a:rPr lang="uk-UA" dirty="0"/>
              <a:t> </a:t>
            </a:r>
            <a:r>
              <a:rPr lang="uk-UA" dirty="0" err="1"/>
              <a:t>one</a:t>
            </a:r>
            <a:r>
              <a:rPr lang="uk-UA" dirty="0"/>
              <a:t> </a:t>
            </a:r>
            <a:r>
              <a:rPr lang="uk-UA" dirty="0" err="1"/>
              <a:t>or</a:t>
            </a:r>
            <a:r>
              <a:rPr lang="uk-UA" dirty="0"/>
              <a:t> </a:t>
            </a:r>
            <a:r>
              <a:rPr lang="uk-UA" dirty="0" err="1"/>
              <a:t>two</a:t>
            </a:r>
            <a:r>
              <a:rPr lang="uk-UA" dirty="0"/>
              <a:t> </a:t>
            </a:r>
            <a:r>
              <a:rPr lang="uk-UA" dirty="0" err="1"/>
              <a:t>of</a:t>
            </a:r>
            <a:r>
              <a:rPr lang="uk-UA" dirty="0"/>
              <a:t> </a:t>
            </a:r>
            <a:r>
              <a:rPr lang="uk-UA" dirty="0" err="1"/>
              <a:t>my</a:t>
            </a:r>
            <a:r>
              <a:rPr lang="uk-UA" dirty="0"/>
              <a:t> </a:t>
            </a:r>
            <a:r>
              <a:rPr lang="uk-UA" dirty="0" err="1"/>
              <a:t>students</a:t>
            </a:r>
            <a:r>
              <a:rPr lang="uk-UA" dirty="0"/>
              <a:t> </a:t>
            </a:r>
            <a:r>
              <a:rPr lang="uk-UA" dirty="0" err="1"/>
              <a:t>with</a:t>
            </a:r>
            <a:r>
              <a:rPr lang="uk-UA" dirty="0"/>
              <a:t> </a:t>
            </a:r>
            <a:r>
              <a:rPr lang="uk-UA" dirty="0" err="1"/>
              <a:t>me</a:t>
            </a:r>
            <a:r>
              <a:rPr lang="uk-UA" dirty="0"/>
              <a:t>. </a:t>
            </a:r>
            <a:r>
              <a:rPr lang="uk-UA" dirty="0" err="1"/>
              <a:t>We</a:t>
            </a:r>
            <a:r>
              <a:rPr lang="uk-UA" dirty="0"/>
              <a:t> </a:t>
            </a:r>
            <a:r>
              <a:rPr lang="uk-UA" dirty="0" err="1"/>
              <a:t>have</a:t>
            </a:r>
            <a:r>
              <a:rPr lang="uk-UA" dirty="0"/>
              <a:t> </a:t>
            </a:r>
            <a:r>
              <a:rPr lang="uk-UA" dirty="0" err="1"/>
              <a:t>bread</a:t>
            </a:r>
            <a:r>
              <a:rPr lang="uk-UA" dirty="0"/>
              <a:t> </a:t>
            </a:r>
            <a:r>
              <a:rPr lang="uk-UA" dirty="0" err="1"/>
              <a:t>and</a:t>
            </a:r>
            <a:r>
              <a:rPr lang="uk-UA" dirty="0"/>
              <a:t> </a:t>
            </a:r>
            <a:r>
              <a:rPr lang="uk-UA" dirty="0" err="1"/>
              <a:t>butter</a:t>
            </a:r>
            <a:r>
              <a:rPr lang="uk-UA" dirty="0"/>
              <a:t> (</a:t>
            </a:r>
            <a:r>
              <a:rPr lang="uk-UA" dirty="0" err="1"/>
              <a:t>cut</a:t>
            </a:r>
            <a:r>
              <a:rPr lang="uk-UA" dirty="0"/>
              <a:t> </a:t>
            </a:r>
            <a:r>
              <a:rPr lang="uk-UA" dirty="0" err="1"/>
              <a:t>thin</a:t>
            </a:r>
            <a:r>
              <a:rPr lang="uk-UA" dirty="0"/>
              <a:t>), </a:t>
            </a:r>
            <a:r>
              <a:rPr lang="uk-UA" dirty="0" err="1"/>
              <a:t>jam</a:t>
            </a:r>
            <a:r>
              <a:rPr lang="uk-UA" dirty="0"/>
              <a:t> </a:t>
            </a:r>
            <a:r>
              <a:rPr lang="uk-UA" dirty="0" err="1"/>
              <a:t>or</a:t>
            </a:r>
            <a:r>
              <a:rPr lang="uk-UA" dirty="0"/>
              <a:t> </a:t>
            </a:r>
            <a:r>
              <a:rPr lang="uk-UA" dirty="0" err="1"/>
              <a:t>honey</a:t>
            </a:r>
            <a:r>
              <a:rPr lang="uk-UA" dirty="0"/>
              <a:t>, </a:t>
            </a:r>
            <a:r>
              <a:rPr lang="uk-UA" dirty="0" err="1"/>
              <a:t>cakes</a:t>
            </a:r>
            <a:r>
              <a:rPr lang="uk-UA" dirty="0"/>
              <a:t> </a:t>
            </a:r>
            <a:r>
              <a:rPr lang="uk-UA" dirty="0" err="1"/>
              <a:t>and</a:t>
            </a:r>
            <a:r>
              <a:rPr lang="uk-UA" dirty="0"/>
              <a:t> </a:t>
            </a:r>
            <a:r>
              <a:rPr lang="uk-UA" dirty="0" err="1"/>
              <a:t>biscuits</a:t>
            </a:r>
            <a:r>
              <a:rPr lang="uk-UA" dirty="0"/>
              <a:t>.</a:t>
            </a:r>
          </a:p>
          <a:p>
            <a:r>
              <a:rPr lang="uk-UA" dirty="0" err="1"/>
              <a:t>Sometimes</a:t>
            </a:r>
            <a:r>
              <a:rPr lang="uk-UA" dirty="0"/>
              <a:t>, </a:t>
            </a:r>
            <a:r>
              <a:rPr lang="uk-UA" dirty="0" err="1"/>
              <a:t>in</a:t>
            </a:r>
            <a:r>
              <a:rPr lang="uk-UA" dirty="0"/>
              <a:t> </a:t>
            </a:r>
            <a:r>
              <a:rPr lang="uk-UA" dirty="0" err="1"/>
              <a:t>fact</a:t>
            </a:r>
            <a:r>
              <a:rPr lang="uk-UA" dirty="0"/>
              <a:t> </a:t>
            </a:r>
            <a:r>
              <a:rPr lang="uk-UA" dirty="0" err="1"/>
              <a:t>very</a:t>
            </a:r>
            <a:r>
              <a:rPr lang="uk-UA" dirty="0"/>
              <a:t> </a:t>
            </a:r>
            <a:r>
              <a:rPr lang="uk-UA" dirty="0" err="1"/>
              <a:t>often</a:t>
            </a:r>
            <a:r>
              <a:rPr lang="uk-UA" dirty="0"/>
              <a:t>, </a:t>
            </a:r>
            <a:r>
              <a:rPr lang="uk-UA" dirty="0" err="1"/>
              <a:t>we</a:t>
            </a:r>
            <a:r>
              <a:rPr lang="uk-UA" dirty="0"/>
              <a:t> </a:t>
            </a:r>
            <a:r>
              <a:rPr lang="uk-UA" dirty="0" err="1"/>
              <a:t>spend</a:t>
            </a:r>
            <a:r>
              <a:rPr lang="uk-UA" dirty="0"/>
              <a:t> </a:t>
            </a:r>
            <a:r>
              <a:rPr lang="uk-UA" dirty="0" err="1"/>
              <a:t>our</a:t>
            </a:r>
            <a:r>
              <a:rPr lang="uk-UA" dirty="0"/>
              <a:t> </a:t>
            </a:r>
            <a:r>
              <a:rPr lang="uk-UA" dirty="0" err="1"/>
              <a:t>evenings</a:t>
            </a:r>
            <a:r>
              <a:rPr lang="uk-UA" dirty="0"/>
              <a:t> </a:t>
            </a:r>
            <a:r>
              <a:rPr lang="uk-UA" dirty="0" err="1"/>
              <a:t>at</a:t>
            </a:r>
            <a:r>
              <a:rPr lang="uk-UA" dirty="0"/>
              <a:t> </a:t>
            </a:r>
            <a:r>
              <a:rPr lang="uk-UA" dirty="0" err="1"/>
              <a:t>home</a:t>
            </a:r>
            <a:r>
              <a:rPr lang="uk-UA" dirty="0"/>
              <a:t>. </a:t>
            </a:r>
            <a:r>
              <a:rPr lang="uk-UA" dirty="0" err="1"/>
              <a:t>You</a:t>
            </a:r>
            <a:r>
              <a:rPr lang="uk-UA" dirty="0"/>
              <a:t> </a:t>
            </a:r>
            <a:r>
              <a:rPr lang="uk-UA" dirty="0" err="1"/>
              <a:t>see</a:t>
            </a:r>
            <a:r>
              <a:rPr lang="uk-UA" dirty="0"/>
              <a:t>, </a:t>
            </a:r>
            <a:r>
              <a:rPr lang="uk-UA" dirty="0" err="1"/>
              <a:t>John</a:t>
            </a:r>
            <a:r>
              <a:rPr lang="uk-UA" dirty="0"/>
              <a:t> </a:t>
            </a:r>
            <a:r>
              <a:rPr lang="uk-UA" dirty="0" err="1"/>
              <a:t>is</a:t>
            </a:r>
            <a:r>
              <a:rPr lang="uk-UA" dirty="0"/>
              <a:t> </a:t>
            </a:r>
            <a:r>
              <a:rPr lang="uk-UA" dirty="0" err="1"/>
              <a:t>at</a:t>
            </a:r>
            <a:r>
              <a:rPr lang="uk-UA" dirty="0"/>
              <a:t> </a:t>
            </a:r>
            <a:r>
              <a:rPr lang="uk-UA" dirty="0" err="1"/>
              <a:t>the</a:t>
            </a:r>
            <a:r>
              <a:rPr lang="uk-UA" dirty="0"/>
              <a:t> </a:t>
            </a:r>
            <a:r>
              <a:rPr lang="uk-UA" dirty="0" err="1"/>
              <a:t>University</a:t>
            </a:r>
            <a:r>
              <a:rPr lang="uk-UA" dirty="0"/>
              <a:t> </a:t>
            </a:r>
            <a:r>
              <a:rPr lang="uk-UA" dirty="0" err="1"/>
              <a:t>and</a:t>
            </a:r>
            <a:r>
              <a:rPr lang="uk-UA" dirty="0"/>
              <a:t> </a:t>
            </a:r>
            <a:r>
              <a:rPr lang="uk-UA" dirty="0" err="1"/>
              <a:t>Margaret</a:t>
            </a:r>
            <a:r>
              <a:rPr lang="uk-UA" dirty="0"/>
              <a:t> </a:t>
            </a:r>
            <a:r>
              <a:rPr lang="uk-UA" dirty="0" err="1"/>
              <a:t>is</a:t>
            </a:r>
            <a:r>
              <a:rPr lang="uk-UA" dirty="0"/>
              <a:t> </a:t>
            </a:r>
            <a:r>
              <a:rPr lang="uk-UA" dirty="0" err="1"/>
              <a:t>now</a:t>
            </a:r>
            <a:r>
              <a:rPr lang="uk-UA" dirty="0"/>
              <a:t> </a:t>
            </a:r>
            <a:r>
              <a:rPr lang="uk-UA" dirty="0" err="1"/>
              <a:t>at</a:t>
            </a:r>
            <a:r>
              <a:rPr lang="uk-UA" dirty="0"/>
              <a:t> a </a:t>
            </a:r>
            <a:r>
              <a:rPr lang="uk-UA" dirty="0" err="1"/>
              <a:t>boarding-school</a:t>
            </a:r>
            <a:r>
              <a:rPr lang="uk-UA" dirty="0"/>
              <a:t> </a:t>
            </a:r>
            <a:r>
              <a:rPr lang="uk-UA" dirty="0" err="1"/>
              <a:t>and</a:t>
            </a:r>
            <a:r>
              <a:rPr lang="uk-UA" dirty="0"/>
              <a:t> </a:t>
            </a:r>
            <a:r>
              <a:rPr lang="uk-UA" dirty="0" err="1"/>
              <a:t>comes</a:t>
            </a:r>
            <a:r>
              <a:rPr lang="uk-UA" dirty="0"/>
              <a:t> </a:t>
            </a:r>
            <a:r>
              <a:rPr lang="uk-UA" dirty="0" err="1"/>
              <a:t>home</a:t>
            </a:r>
            <a:r>
              <a:rPr lang="uk-UA" dirty="0"/>
              <a:t> </a:t>
            </a:r>
            <a:r>
              <a:rPr lang="uk-UA" dirty="0" err="1"/>
              <a:t>only</a:t>
            </a:r>
            <a:r>
              <a:rPr lang="uk-UA" dirty="0"/>
              <a:t> </a:t>
            </a:r>
            <a:r>
              <a:rPr lang="uk-UA" dirty="0" err="1"/>
              <a:t>at</a:t>
            </a:r>
            <a:r>
              <a:rPr lang="uk-UA" dirty="0"/>
              <a:t> </a:t>
            </a:r>
            <a:r>
              <a:rPr lang="uk-UA" dirty="0" err="1"/>
              <a:t>the</a:t>
            </a:r>
            <a:r>
              <a:rPr lang="uk-UA" dirty="0"/>
              <a:t> </a:t>
            </a:r>
            <a:r>
              <a:rPr lang="uk-UA" dirty="0" err="1"/>
              <a:t>weekends</a:t>
            </a:r>
            <a:r>
              <a:rPr lang="uk-UA" dirty="0"/>
              <a:t>; </a:t>
            </a:r>
            <a:r>
              <a:rPr lang="uk-UA" dirty="0" err="1"/>
              <a:t>so</a:t>
            </a:r>
            <a:r>
              <a:rPr lang="uk-UA" dirty="0"/>
              <a:t>, </a:t>
            </a:r>
            <a:r>
              <a:rPr lang="uk-UA" dirty="0" err="1"/>
              <a:t>except</a:t>
            </a:r>
            <a:r>
              <a:rPr lang="uk-UA" dirty="0"/>
              <a:t> </a:t>
            </a:r>
            <a:r>
              <a:rPr lang="uk-UA" dirty="0" err="1"/>
              <a:t>when</a:t>
            </a:r>
            <a:r>
              <a:rPr lang="uk-UA" dirty="0"/>
              <a:t> </a:t>
            </a:r>
            <a:r>
              <a:rPr lang="uk-UA" dirty="0" err="1"/>
              <a:t>they</a:t>
            </a:r>
            <a:r>
              <a:rPr lang="uk-UA" dirty="0"/>
              <a:t> </a:t>
            </a:r>
            <a:r>
              <a:rPr lang="uk-UA" dirty="0" err="1"/>
              <a:t>are</a:t>
            </a:r>
            <a:r>
              <a:rPr lang="uk-UA" dirty="0"/>
              <a:t> </a:t>
            </a:r>
            <a:r>
              <a:rPr lang="uk-UA" dirty="0" err="1"/>
              <a:t>on</a:t>
            </a:r>
            <a:r>
              <a:rPr lang="uk-UA" dirty="0"/>
              <a:t> </a:t>
            </a:r>
            <a:r>
              <a:rPr lang="uk-UA" dirty="0" err="1"/>
              <a:t>holiday</a:t>
            </a:r>
            <a:r>
              <a:rPr lang="uk-UA" dirty="0"/>
              <a:t>, </a:t>
            </a:r>
            <a:r>
              <a:rPr lang="uk-UA" dirty="0" err="1"/>
              <a:t>there</a:t>
            </a:r>
            <a:r>
              <a:rPr lang="uk-UA" dirty="0"/>
              <a:t> </a:t>
            </a:r>
            <a:r>
              <a:rPr lang="uk-UA" dirty="0" err="1"/>
              <a:t>are</a:t>
            </a:r>
            <a:r>
              <a:rPr lang="uk-UA" dirty="0"/>
              <a:t> </a:t>
            </a:r>
            <a:r>
              <a:rPr lang="uk-UA" dirty="0" err="1"/>
              <a:t>only</a:t>
            </a:r>
            <a:r>
              <a:rPr lang="uk-UA" dirty="0"/>
              <a:t> </a:t>
            </a:r>
            <a:r>
              <a:rPr lang="uk-UA" dirty="0" err="1"/>
              <a:t>two</a:t>
            </a:r>
            <a:r>
              <a:rPr lang="uk-UA" dirty="0"/>
              <a:t> </a:t>
            </a:r>
            <a:r>
              <a:rPr lang="uk-UA" dirty="0" err="1"/>
              <a:t>of</a:t>
            </a:r>
            <a:r>
              <a:rPr lang="uk-UA" dirty="0"/>
              <a:t> </a:t>
            </a:r>
            <a:r>
              <a:rPr lang="uk-UA" dirty="0" err="1"/>
              <a:t>us</a:t>
            </a:r>
            <a:r>
              <a:rPr lang="uk-UA" dirty="0"/>
              <a:t> </a:t>
            </a:r>
            <a:r>
              <a:rPr lang="uk-UA" dirty="0" err="1"/>
              <a:t>at</a:t>
            </a:r>
            <a:r>
              <a:rPr lang="uk-UA" dirty="0"/>
              <a:t> </a:t>
            </a:r>
            <a:r>
              <a:rPr lang="uk-UA" dirty="0" err="1"/>
              <a:t>home</a:t>
            </a:r>
            <a:r>
              <a:rPr lang="uk-UA" dirty="0"/>
              <a:t>. </a:t>
            </a:r>
            <a:r>
              <a:rPr lang="uk-UA" dirty="0" err="1"/>
              <a:t>On</a:t>
            </a:r>
            <a:r>
              <a:rPr lang="uk-UA" dirty="0"/>
              <a:t> </a:t>
            </a:r>
            <a:r>
              <a:rPr lang="uk-UA" dirty="0" err="1"/>
              <a:t>these</a:t>
            </a:r>
            <a:r>
              <a:rPr lang="uk-UA" dirty="0"/>
              <a:t> </a:t>
            </a:r>
            <a:r>
              <a:rPr lang="uk-UA" dirty="0" err="1"/>
              <a:t>quiet</a:t>
            </a:r>
            <a:r>
              <a:rPr lang="uk-UA" dirty="0"/>
              <a:t> </a:t>
            </a:r>
            <a:r>
              <a:rPr lang="uk-UA" dirty="0" err="1"/>
              <a:t>evenings</a:t>
            </a:r>
            <a:r>
              <a:rPr lang="uk-UA" dirty="0"/>
              <a:t> </a:t>
            </a:r>
            <a:r>
              <a:rPr lang="uk-UA" dirty="0" err="1"/>
              <a:t>we</a:t>
            </a:r>
            <a:r>
              <a:rPr lang="uk-UA" dirty="0"/>
              <a:t> </a:t>
            </a:r>
            <a:r>
              <a:rPr lang="uk-UA" dirty="0" err="1"/>
              <a:t>have</a:t>
            </a:r>
            <a:r>
              <a:rPr lang="uk-UA" dirty="0"/>
              <a:t> a </a:t>
            </a:r>
            <a:r>
              <a:rPr lang="uk-UA" dirty="0" err="1"/>
              <a:t>very</a:t>
            </a:r>
            <a:r>
              <a:rPr lang="uk-UA" dirty="0"/>
              <a:t> </a:t>
            </a:r>
            <a:r>
              <a:rPr lang="uk-UA" dirty="0" err="1"/>
              <a:t>simple</a:t>
            </a:r>
            <a:r>
              <a:rPr lang="uk-UA" dirty="0"/>
              <a:t> </a:t>
            </a:r>
            <a:r>
              <a:rPr lang="uk-UA" dirty="0" err="1"/>
              <a:t>supper</a:t>
            </a:r>
            <a:r>
              <a:rPr lang="uk-UA" dirty="0"/>
              <a:t> </a:t>
            </a:r>
            <a:r>
              <a:rPr lang="uk-UA" dirty="0" err="1"/>
              <a:t>round</a:t>
            </a:r>
            <a:r>
              <a:rPr lang="uk-UA" dirty="0"/>
              <a:t> </a:t>
            </a:r>
            <a:r>
              <a:rPr lang="uk-UA" dirty="0" err="1"/>
              <a:t>the</a:t>
            </a:r>
            <a:r>
              <a:rPr lang="uk-UA" dirty="0"/>
              <a:t> </a:t>
            </a:r>
            <a:r>
              <a:rPr lang="uk-UA" dirty="0" err="1"/>
              <a:t>fire</a:t>
            </a:r>
            <a:r>
              <a:rPr lang="uk-UA" dirty="0"/>
              <a:t> </a:t>
            </a:r>
            <a:r>
              <a:rPr lang="uk-UA" dirty="0" err="1"/>
              <a:t>in</a:t>
            </a:r>
            <a:r>
              <a:rPr lang="uk-UA" dirty="0"/>
              <a:t> </a:t>
            </a:r>
            <a:r>
              <a:rPr lang="uk-UA" dirty="0" err="1"/>
              <a:t>the</a:t>
            </a:r>
            <a:r>
              <a:rPr lang="uk-UA" dirty="0"/>
              <a:t> </a:t>
            </a:r>
            <a:r>
              <a:rPr lang="uk-UA" dirty="0" err="1"/>
              <a:t>sitting</a:t>
            </a:r>
            <a:r>
              <a:rPr lang="uk-UA" dirty="0"/>
              <a:t> </a:t>
            </a:r>
            <a:r>
              <a:rPr lang="uk-UA" dirty="0" err="1"/>
              <a:t>room</a:t>
            </a:r>
            <a:r>
              <a:rPr lang="uk-UA" dirty="0"/>
              <a:t>, </a:t>
            </a:r>
            <a:r>
              <a:rPr lang="uk-UA" dirty="0" err="1"/>
              <a:t>and</a:t>
            </a:r>
            <a:r>
              <a:rPr lang="uk-UA" dirty="0"/>
              <a:t> </a:t>
            </a:r>
            <a:r>
              <a:rPr lang="uk-UA" dirty="0" err="1"/>
              <a:t>when</a:t>
            </a:r>
            <a:r>
              <a:rPr lang="uk-UA" dirty="0"/>
              <a:t> </a:t>
            </a:r>
            <a:r>
              <a:rPr lang="uk-UA" dirty="0" err="1"/>
              <a:t>that</a:t>
            </a:r>
            <a:r>
              <a:rPr lang="uk-UA" dirty="0"/>
              <a:t> </a:t>
            </a:r>
            <a:r>
              <a:rPr lang="uk-UA" dirty="0" err="1"/>
              <a:t>is</a:t>
            </a:r>
            <a:r>
              <a:rPr lang="uk-UA" dirty="0"/>
              <a:t> </a:t>
            </a:r>
            <a:r>
              <a:rPr lang="uk-UA" dirty="0" err="1"/>
              <a:t>over</a:t>
            </a:r>
            <a:r>
              <a:rPr lang="uk-UA" dirty="0"/>
              <a:t> I </a:t>
            </a:r>
            <a:r>
              <a:rPr lang="uk-UA" dirty="0" err="1"/>
              <a:t>sometimes</a:t>
            </a:r>
            <a:r>
              <a:rPr lang="uk-UA" dirty="0"/>
              <a:t> </a:t>
            </a:r>
            <a:r>
              <a:rPr lang="uk-UA" dirty="0" err="1"/>
              <a:t>work</a:t>
            </a:r>
            <a:r>
              <a:rPr lang="uk-UA" dirty="0"/>
              <a:t> </a:t>
            </a:r>
            <a:r>
              <a:rPr lang="uk-UA" dirty="0" err="1"/>
              <a:t>in</a:t>
            </a:r>
            <a:r>
              <a:rPr lang="uk-UA" dirty="0"/>
              <a:t> </a:t>
            </a:r>
            <a:r>
              <a:rPr lang="uk-UA" dirty="0" err="1"/>
              <a:t>my</a:t>
            </a:r>
            <a:r>
              <a:rPr lang="uk-UA" dirty="0"/>
              <a:t> </a:t>
            </a:r>
            <a:r>
              <a:rPr lang="uk-UA" dirty="0" err="1"/>
              <a:t>study</a:t>
            </a:r>
            <a:r>
              <a:rPr lang="uk-UA" dirty="0"/>
              <a:t> </a:t>
            </a:r>
            <a:r>
              <a:rPr lang="uk-UA" dirty="0" err="1"/>
              <a:t>at</a:t>
            </a:r>
            <a:r>
              <a:rPr lang="uk-UA" dirty="0"/>
              <a:t> a </a:t>
            </a:r>
            <a:r>
              <a:rPr lang="uk-UA" dirty="0" err="1"/>
              <a:t>book</a:t>
            </a:r>
            <a:r>
              <a:rPr lang="uk-UA" dirty="0"/>
              <a:t> </a:t>
            </a:r>
            <a:r>
              <a:rPr lang="uk-UA" dirty="0" err="1"/>
              <a:t>that</a:t>
            </a:r>
            <a:r>
              <a:rPr lang="uk-UA" dirty="0"/>
              <a:t> I </a:t>
            </a:r>
            <a:r>
              <a:rPr lang="uk-UA" dirty="0" err="1"/>
              <a:t>am</a:t>
            </a:r>
            <a:r>
              <a:rPr lang="uk-UA" dirty="0"/>
              <a:t> </a:t>
            </a:r>
            <a:r>
              <a:rPr lang="uk-UA" dirty="0" err="1"/>
              <a:t>writing</a:t>
            </a:r>
            <a:r>
              <a:rPr lang="uk-UA" dirty="0"/>
              <a:t>, </a:t>
            </a:r>
            <a:r>
              <a:rPr lang="uk-UA" dirty="0" err="1"/>
              <a:t>but</a:t>
            </a:r>
            <a:r>
              <a:rPr lang="uk-UA" dirty="0"/>
              <a:t> </a:t>
            </a:r>
            <a:r>
              <a:rPr lang="uk-UA" dirty="0" err="1"/>
              <a:t>quite</a:t>
            </a:r>
            <a:r>
              <a:rPr lang="uk-UA" dirty="0"/>
              <a:t> </a:t>
            </a:r>
            <a:r>
              <a:rPr lang="uk-UA" dirty="0" err="1"/>
              <a:t>often</a:t>
            </a:r>
            <a:r>
              <a:rPr lang="uk-UA" dirty="0"/>
              <a:t> I </a:t>
            </a:r>
            <a:r>
              <a:rPr lang="uk-UA" dirty="0" err="1"/>
              <a:t>sit</a:t>
            </a:r>
            <a:r>
              <a:rPr lang="uk-UA" dirty="0"/>
              <a:t> </a:t>
            </a:r>
            <a:r>
              <a:rPr lang="uk-UA" dirty="0" err="1"/>
              <a:t>in</a:t>
            </a:r>
            <a:r>
              <a:rPr lang="uk-UA" dirty="0"/>
              <a:t> </a:t>
            </a:r>
            <a:r>
              <a:rPr lang="uk-UA" dirty="0" err="1"/>
              <a:t>my</a:t>
            </a:r>
            <a:r>
              <a:rPr lang="uk-UA" dirty="0"/>
              <a:t> </a:t>
            </a:r>
            <a:r>
              <a:rPr lang="uk-UA" dirty="0" err="1"/>
              <a:t>armchair</a:t>
            </a:r>
            <a:r>
              <a:rPr lang="uk-UA" dirty="0"/>
              <a:t> </a:t>
            </a:r>
            <a:r>
              <a:rPr lang="uk-UA" dirty="0" err="1"/>
              <a:t>at</a:t>
            </a:r>
            <a:r>
              <a:rPr lang="uk-UA" dirty="0"/>
              <a:t> </a:t>
            </a:r>
            <a:r>
              <a:rPr lang="uk-UA" dirty="0" err="1"/>
              <a:t>one</a:t>
            </a:r>
            <a:r>
              <a:rPr lang="uk-UA" dirty="0"/>
              <a:t> </a:t>
            </a:r>
            <a:r>
              <a:rPr lang="uk-UA" dirty="0" err="1"/>
              <a:t>side</a:t>
            </a:r>
            <a:r>
              <a:rPr lang="uk-UA" dirty="0"/>
              <a:t> </a:t>
            </a:r>
            <a:r>
              <a:rPr lang="uk-UA" dirty="0" err="1"/>
              <a:t>of</a:t>
            </a:r>
            <a:r>
              <a:rPr lang="uk-UA" dirty="0"/>
              <a:t> </a:t>
            </a:r>
            <a:r>
              <a:rPr lang="uk-UA" dirty="0" err="1"/>
              <a:t>the</a:t>
            </a:r>
            <a:r>
              <a:rPr lang="uk-UA" dirty="0"/>
              <a:t> </a:t>
            </a:r>
            <a:r>
              <a:rPr lang="uk-UA" dirty="0" err="1"/>
              <a:t>fire</a:t>
            </a:r>
            <a:r>
              <a:rPr lang="uk-UA" dirty="0"/>
              <a:t> </a:t>
            </a:r>
            <a:r>
              <a:rPr lang="uk-UA" dirty="0" err="1"/>
              <a:t>with</a:t>
            </a:r>
            <a:r>
              <a:rPr lang="uk-UA" dirty="0"/>
              <a:t> </a:t>
            </a:r>
            <a:r>
              <a:rPr lang="uk-UA" dirty="0" err="1"/>
              <a:t>my</a:t>
            </a:r>
            <a:r>
              <a:rPr lang="uk-UA" dirty="0"/>
              <a:t> </a:t>
            </a:r>
            <a:r>
              <a:rPr lang="uk-UA" dirty="0" err="1"/>
              <a:t>pipe</a:t>
            </a:r>
            <a:r>
              <a:rPr lang="uk-UA" dirty="0"/>
              <a:t> </a:t>
            </a:r>
            <a:r>
              <a:rPr lang="uk-UA" dirty="0" err="1"/>
              <a:t>and</a:t>
            </a:r>
            <a:r>
              <a:rPr lang="uk-UA" dirty="0"/>
              <a:t>, </a:t>
            </a:r>
            <a:r>
              <a:rPr lang="uk-UA" dirty="0" err="1"/>
              <a:t>for</a:t>
            </a:r>
            <a:r>
              <a:rPr lang="uk-UA" dirty="0"/>
              <a:t> a </a:t>
            </a:r>
            <a:r>
              <a:rPr lang="uk-UA" dirty="0" err="1"/>
              <a:t>change</a:t>
            </a:r>
            <a:r>
              <a:rPr lang="uk-UA" dirty="0"/>
              <a:t>, a </a:t>
            </a:r>
            <a:r>
              <a:rPr lang="uk-UA" dirty="0" err="1"/>
              <a:t>detective</a:t>
            </a:r>
            <a:r>
              <a:rPr lang="uk-UA" dirty="0"/>
              <a:t> </a:t>
            </a:r>
            <a:r>
              <a:rPr lang="uk-UA" dirty="0" err="1"/>
              <a:t>story</a:t>
            </a:r>
            <a:r>
              <a:rPr lang="uk-UA" dirty="0"/>
              <a:t>. </a:t>
            </a:r>
            <a:r>
              <a:rPr lang="uk-UA" dirty="0" err="1"/>
              <a:t>Mrs</a:t>
            </a:r>
            <a:r>
              <a:rPr lang="uk-UA" dirty="0"/>
              <a:t>. </a:t>
            </a:r>
            <a:r>
              <a:rPr lang="uk-UA" dirty="0" err="1"/>
              <a:t>Priestley</a:t>
            </a:r>
            <a:r>
              <a:rPr lang="uk-UA" dirty="0"/>
              <a:t> </a:t>
            </a:r>
            <a:r>
              <a:rPr lang="uk-UA" dirty="0" err="1"/>
              <a:t>sits</a:t>
            </a:r>
            <a:r>
              <a:rPr lang="uk-UA" dirty="0"/>
              <a:t> </a:t>
            </a:r>
            <a:r>
              <a:rPr lang="uk-UA" dirty="0" err="1"/>
              <a:t>on</a:t>
            </a:r>
            <a:r>
              <a:rPr lang="uk-UA" dirty="0"/>
              <a:t> </a:t>
            </a:r>
            <a:r>
              <a:rPr lang="uk-UA" dirty="0" err="1"/>
              <a:t>the</a:t>
            </a:r>
            <a:r>
              <a:rPr lang="uk-UA" dirty="0"/>
              <a:t> </a:t>
            </a:r>
            <a:r>
              <a:rPr lang="uk-UA" dirty="0" err="1"/>
              <a:t>other</a:t>
            </a:r>
            <a:r>
              <a:rPr lang="uk-UA" dirty="0"/>
              <a:t> </a:t>
            </a:r>
            <a:r>
              <a:rPr lang="uk-UA" dirty="0" err="1"/>
              <a:t>side</a:t>
            </a:r>
            <a:r>
              <a:rPr lang="uk-UA" dirty="0"/>
              <a:t> </a:t>
            </a:r>
            <a:r>
              <a:rPr lang="uk-UA" dirty="0" err="1"/>
              <a:t>with</a:t>
            </a:r>
            <a:r>
              <a:rPr lang="uk-UA" dirty="0"/>
              <a:t> </a:t>
            </a:r>
            <a:r>
              <a:rPr lang="uk-UA" dirty="0" err="1"/>
              <a:t>her</a:t>
            </a:r>
            <a:r>
              <a:rPr lang="uk-UA" dirty="0"/>
              <a:t> </a:t>
            </a:r>
            <a:r>
              <a:rPr lang="uk-UA" dirty="0" err="1"/>
              <a:t>book</a:t>
            </a:r>
            <a:r>
              <a:rPr lang="uk-UA" dirty="0"/>
              <a:t> </a:t>
            </a:r>
            <a:r>
              <a:rPr lang="uk-UA" dirty="0" err="1"/>
              <a:t>or</a:t>
            </a:r>
            <a:r>
              <a:rPr lang="uk-UA" dirty="0"/>
              <a:t> </a:t>
            </a:r>
            <a:r>
              <a:rPr lang="uk-UA" dirty="0" err="1"/>
              <a:t>her</a:t>
            </a:r>
            <a:r>
              <a:rPr lang="uk-UA" dirty="0"/>
              <a:t> </a:t>
            </a:r>
            <a:r>
              <a:rPr lang="uk-UA" dirty="0" err="1"/>
              <a:t>sewing</a:t>
            </a:r>
            <a:r>
              <a:rPr lang="uk-UA" dirty="0"/>
              <a:t>; </a:t>
            </a:r>
            <a:r>
              <a:rPr lang="uk-UA" dirty="0" err="1"/>
              <a:t>and</a:t>
            </a:r>
            <a:r>
              <a:rPr lang="uk-UA" dirty="0"/>
              <a:t> </a:t>
            </a:r>
            <a:r>
              <a:rPr lang="uk-UA" dirty="0" err="1"/>
              <a:t>Sally</a:t>
            </a:r>
            <a:r>
              <a:rPr lang="uk-UA" dirty="0"/>
              <a:t>, </a:t>
            </a:r>
            <a:r>
              <a:rPr lang="uk-UA" dirty="0" err="1"/>
              <a:t>our</a:t>
            </a:r>
            <a:r>
              <a:rPr lang="uk-UA" dirty="0"/>
              <a:t> </a:t>
            </a:r>
            <a:r>
              <a:rPr lang="uk-UA" dirty="0" err="1"/>
              <a:t>cat</a:t>
            </a:r>
            <a:r>
              <a:rPr lang="uk-UA" dirty="0"/>
              <a:t>, </a:t>
            </a:r>
            <a:r>
              <a:rPr lang="uk-UA" dirty="0" err="1"/>
              <a:t>lies</a:t>
            </a:r>
            <a:r>
              <a:rPr lang="uk-UA" dirty="0"/>
              <a:t> </a:t>
            </a:r>
            <a:r>
              <a:rPr lang="uk-UA" dirty="0" err="1"/>
              <a:t>on</a:t>
            </a:r>
            <a:r>
              <a:rPr lang="uk-UA" dirty="0"/>
              <a:t> </a:t>
            </a:r>
            <a:r>
              <a:rPr lang="uk-UA" dirty="0" err="1"/>
              <a:t>the</a:t>
            </a:r>
            <a:r>
              <a:rPr lang="uk-UA" dirty="0"/>
              <a:t> </a:t>
            </a:r>
            <a:r>
              <a:rPr lang="uk-UA" dirty="0" err="1"/>
              <a:t>carpet</a:t>
            </a:r>
            <a:r>
              <a:rPr lang="uk-UA" dirty="0"/>
              <a:t> </a:t>
            </a:r>
            <a:r>
              <a:rPr lang="uk-UA" dirty="0" err="1"/>
              <a:t>before</a:t>
            </a:r>
            <a:r>
              <a:rPr lang="uk-UA" dirty="0"/>
              <a:t> </a:t>
            </a:r>
            <a:r>
              <a:rPr lang="uk-UA" dirty="0" err="1"/>
              <a:t>the</a:t>
            </a:r>
            <a:r>
              <a:rPr lang="uk-UA" dirty="0"/>
              <a:t> </a:t>
            </a:r>
            <a:r>
              <a:rPr lang="uk-UA" dirty="0" err="1"/>
              <a:t>fire</a:t>
            </a:r>
            <a:r>
              <a:rPr lang="uk-UA" dirty="0"/>
              <a:t> </a:t>
            </a:r>
            <a:r>
              <a:rPr lang="uk-UA" dirty="0" err="1"/>
              <a:t>or</a:t>
            </a:r>
            <a:r>
              <a:rPr lang="uk-UA" dirty="0"/>
              <a:t> </a:t>
            </a:r>
            <a:r>
              <a:rPr lang="uk-UA" dirty="0" err="1"/>
              <a:t>jumps</a:t>
            </a:r>
            <a:r>
              <a:rPr lang="uk-UA" dirty="0"/>
              <a:t> </a:t>
            </a:r>
            <a:r>
              <a:rPr lang="uk-UA" dirty="0" err="1"/>
              <a:t>up</a:t>
            </a:r>
            <a:r>
              <a:rPr lang="uk-UA" dirty="0"/>
              <a:t> </a:t>
            </a:r>
            <a:r>
              <a:rPr lang="uk-UA" dirty="0" err="1"/>
              <a:t>on</a:t>
            </a:r>
            <a:r>
              <a:rPr lang="uk-UA" dirty="0"/>
              <a:t> </a:t>
            </a:r>
            <a:r>
              <a:rPr lang="uk-UA" dirty="0" err="1"/>
              <a:t>my</a:t>
            </a:r>
            <a:r>
              <a:rPr lang="uk-UA" dirty="0"/>
              <a:t> </a:t>
            </a:r>
            <a:r>
              <a:rPr lang="uk-UA" dirty="0" err="1"/>
              <a:t>knees</a:t>
            </a:r>
            <a:r>
              <a:rPr lang="uk-UA" dirty="0"/>
              <a:t>. </a:t>
            </a:r>
            <a:r>
              <a:rPr lang="uk-UA" dirty="0" err="1"/>
              <a:t>And</a:t>
            </a:r>
            <a:r>
              <a:rPr lang="uk-UA" dirty="0"/>
              <a:t> </a:t>
            </a:r>
            <a:r>
              <a:rPr lang="uk-UA" dirty="0" err="1"/>
              <a:t>when</a:t>
            </a:r>
            <a:r>
              <a:rPr lang="uk-UA" dirty="0"/>
              <a:t> </a:t>
            </a:r>
            <a:r>
              <a:rPr lang="uk-UA" dirty="0" err="1"/>
              <a:t>the</a:t>
            </a:r>
            <a:r>
              <a:rPr lang="uk-UA" dirty="0"/>
              <a:t> </a:t>
            </a:r>
            <a:r>
              <a:rPr lang="uk-UA" dirty="0" err="1"/>
              <a:t>wind</a:t>
            </a:r>
            <a:r>
              <a:rPr lang="uk-UA" dirty="0"/>
              <a:t> </a:t>
            </a:r>
            <a:r>
              <a:rPr lang="uk-UA" dirty="0" err="1"/>
              <a:t>is</a:t>
            </a:r>
            <a:r>
              <a:rPr lang="uk-UA" dirty="0"/>
              <a:t> </a:t>
            </a:r>
            <a:r>
              <a:rPr lang="uk-UA" dirty="0" err="1"/>
              <a:t>blowing</a:t>
            </a:r>
            <a:r>
              <a:rPr lang="uk-UA" dirty="0"/>
              <a:t> </a:t>
            </a:r>
            <a:r>
              <a:rPr lang="uk-UA" dirty="0" err="1"/>
              <a:t>through</a:t>
            </a:r>
            <a:r>
              <a:rPr lang="uk-UA" dirty="0"/>
              <a:t> </a:t>
            </a:r>
            <a:r>
              <a:rPr lang="uk-UA" dirty="0" err="1"/>
              <a:t>the</a:t>
            </a:r>
            <a:r>
              <a:rPr lang="uk-UA" dirty="0"/>
              <a:t> </a:t>
            </a:r>
            <a:r>
              <a:rPr lang="uk-UA" dirty="0" err="1"/>
              <a:t>trees</a:t>
            </a:r>
            <a:r>
              <a:rPr lang="uk-UA" dirty="0"/>
              <a:t> </a:t>
            </a:r>
            <a:r>
              <a:rPr lang="uk-UA" dirty="0" err="1"/>
              <a:t>outside</a:t>
            </a:r>
            <a:r>
              <a:rPr lang="uk-UA" dirty="0"/>
              <a:t> </a:t>
            </a:r>
            <a:r>
              <a:rPr lang="uk-UA" dirty="0" err="1"/>
              <a:t>and</a:t>
            </a:r>
            <a:r>
              <a:rPr lang="uk-UA" dirty="0"/>
              <a:t> </a:t>
            </a:r>
            <a:r>
              <a:rPr lang="uk-UA" dirty="0" err="1"/>
              <a:t>the</a:t>
            </a:r>
            <a:r>
              <a:rPr lang="uk-UA" dirty="0"/>
              <a:t> </a:t>
            </a:r>
            <a:r>
              <a:rPr lang="uk-UA" dirty="0" err="1"/>
              <a:t>rain</a:t>
            </a:r>
            <a:r>
              <a:rPr lang="uk-UA" dirty="0"/>
              <a:t> </a:t>
            </a:r>
            <a:r>
              <a:rPr lang="uk-UA" dirty="0" err="1"/>
              <a:t>is</a:t>
            </a:r>
            <a:r>
              <a:rPr lang="uk-UA" dirty="0"/>
              <a:t> </a:t>
            </a:r>
            <a:r>
              <a:rPr lang="uk-UA" dirty="0" err="1"/>
              <a:t>beating</a:t>
            </a:r>
            <a:r>
              <a:rPr lang="uk-UA" dirty="0"/>
              <a:t> </a:t>
            </a:r>
            <a:r>
              <a:rPr lang="uk-UA" dirty="0" err="1"/>
              <a:t>on</a:t>
            </a:r>
            <a:r>
              <a:rPr lang="uk-UA" dirty="0"/>
              <a:t> </a:t>
            </a:r>
            <a:r>
              <a:rPr lang="uk-UA" dirty="0" err="1"/>
              <a:t>the</a:t>
            </a:r>
            <a:r>
              <a:rPr lang="uk-UA" dirty="0"/>
              <a:t> </a:t>
            </a:r>
            <a:r>
              <a:rPr lang="uk-UA" dirty="0" err="1"/>
              <a:t>windows</a:t>
            </a:r>
            <a:r>
              <a:rPr lang="uk-UA" dirty="0"/>
              <a:t>, </a:t>
            </a:r>
            <a:r>
              <a:rPr lang="uk-UA" dirty="0" err="1"/>
              <a:t>our</a:t>
            </a:r>
            <a:r>
              <a:rPr lang="uk-UA" dirty="0"/>
              <a:t> </a:t>
            </a:r>
            <a:r>
              <a:rPr lang="uk-UA" dirty="0" err="1"/>
              <a:t>warm</a:t>
            </a:r>
            <a:r>
              <a:rPr lang="uk-UA" dirty="0"/>
              <a:t> </a:t>
            </a:r>
            <a:r>
              <a:rPr lang="uk-UA" dirty="0" err="1"/>
              <a:t>fire</a:t>
            </a:r>
            <a:r>
              <a:rPr lang="uk-UA" dirty="0"/>
              <a:t> </a:t>
            </a:r>
            <a:r>
              <a:rPr lang="uk-UA" dirty="0" err="1"/>
              <a:t>seems</a:t>
            </a:r>
            <a:r>
              <a:rPr lang="uk-UA" dirty="0"/>
              <a:t> </a:t>
            </a:r>
            <a:r>
              <a:rPr lang="uk-UA" dirty="0" err="1"/>
              <a:t>warmer</a:t>
            </a:r>
            <a:r>
              <a:rPr lang="uk-UA" dirty="0"/>
              <a:t> </a:t>
            </a:r>
            <a:r>
              <a:rPr lang="uk-UA" dirty="0" err="1"/>
              <a:t>and</a:t>
            </a:r>
            <a:r>
              <a:rPr lang="uk-UA" dirty="0"/>
              <a:t> </a:t>
            </a:r>
            <a:r>
              <a:rPr lang="uk-UA" dirty="0" err="1"/>
              <a:t>more</a:t>
            </a:r>
            <a:r>
              <a:rPr lang="uk-UA" dirty="0"/>
              <a:t> </a:t>
            </a:r>
            <a:r>
              <a:rPr lang="uk-UA" dirty="0" err="1"/>
              <a:t>cheerful</a:t>
            </a:r>
            <a:r>
              <a:rPr lang="uk-UA" dirty="0"/>
              <a:t> </a:t>
            </a:r>
            <a:r>
              <a:rPr lang="uk-UA" dirty="0" err="1"/>
              <a:t>than</a:t>
            </a:r>
            <a:r>
              <a:rPr lang="uk-UA" dirty="0"/>
              <a:t> </a:t>
            </a:r>
            <a:r>
              <a:rPr lang="uk-UA" dirty="0" err="1"/>
              <a:t>ever</a:t>
            </a:r>
            <a:r>
              <a:rPr lang="uk-UA" dirty="0"/>
              <a:t> </a:t>
            </a:r>
            <a:r>
              <a:rPr lang="uk-UA" dirty="0" err="1"/>
              <a:t>and</a:t>
            </a:r>
            <a:r>
              <a:rPr lang="uk-UA" dirty="0"/>
              <a:t> </a:t>
            </a:r>
            <a:r>
              <a:rPr lang="uk-UA" dirty="0" err="1"/>
              <a:t>we</a:t>
            </a:r>
            <a:r>
              <a:rPr lang="uk-UA" dirty="0"/>
              <a:t> </a:t>
            </a:r>
            <a:r>
              <a:rPr lang="uk-UA" dirty="0" err="1"/>
              <a:t>often</a:t>
            </a:r>
            <a:r>
              <a:rPr lang="uk-UA" dirty="0"/>
              <a:t> </a:t>
            </a:r>
            <a:r>
              <a:rPr lang="uk-UA" dirty="0" err="1"/>
              <a:t>think</a:t>
            </a:r>
            <a:r>
              <a:rPr lang="uk-UA" dirty="0"/>
              <a:t> </a:t>
            </a:r>
            <a:r>
              <a:rPr lang="uk-UA" dirty="0" err="1"/>
              <a:t>that</a:t>
            </a:r>
            <a:r>
              <a:rPr lang="uk-UA" dirty="0"/>
              <a:t> </a:t>
            </a:r>
            <a:r>
              <a:rPr lang="uk-UA" dirty="0" err="1"/>
              <a:t>these</a:t>
            </a:r>
            <a:r>
              <a:rPr lang="uk-UA" dirty="0"/>
              <a:t> "</a:t>
            </a:r>
            <a:r>
              <a:rPr lang="uk-UA" dirty="0" err="1"/>
              <a:t>quiet</a:t>
            </a:r>
            <a:r>
              <a:rPr lang="uk-UA" dirty="0"/>
              <a:t>" </a:t>
            </a:r>
            <a:r>
              <a:rPr lang="uk-UA" dirty="0" err="1"/>
              <a:t>evenings</a:t>
            </a:r>
            <a:r>
              <a:rPr lang="uk-UA" dirty="0"/>
              <a:t> </a:t>
            </a:r>
            <a:r>
              <a:rPr lang="uk-UA" dirty="0" err="1"/>
              <a:t>are</a:t>
            </a:r>
            <a:r>
              <a:rPr lang="uk-UA" dirty="0"/>
              <a:t> </a:t>
            </a:r>
            <a:r>
              <a:rPr lang="uk-UA" dirty="0" err="1"/>
              <a:t>the</a:t>
            </a:r>
            <a:r>
              <a:rPr lang="uk-UA" dirty="0"/>
              <a:t> </a:t>
            </a:r>
            <a:r>
              <a:rPr lang="uk-UA" dirty="0" err="1"/>
              <a:t>best</a:t>
            </a:r>
            <a:r>
              <a:rPr lang="uk-UA" dirty="0"/>
              <a:t> </a:t>
            </a:r>
            <a:r>
              <a:rPr lang="uk-UA" dirty="0" err="1"/>
              <a:t>evenings</a:t>
            </a:r>
            <a:r>
              <a:rPr lang="uk-UA" dirty="0"/>
              <a:t> </a:t>
            </a:r>
            <a:r>
              <a:rPr lang="uk-UA" dirty="0" err="1"/>
              <a:t>of</a:t>
            </a:r>
            <a:r>
              <a:rPr lang="uk-UA" dirty="0"/>
              <a:t> </a:t>
            </a:r>
            <a:r>
              <a:rPr lang="uk-UA" dirty="0" err="1"/>
              <a:t>all</a:t>
            </a:r>
            <a:r>
              <a:rPr lang="uk-UA" dirty="0"/>
              <a:t>.</a:t>
            </a:r>
          </a:p>
          <a:p>
            <a:endParaRPr lang="en-US" sz="2000" dirty="0"/>
          </a:p>
        </p:txBody>
      </p:sp>
    </p:spTree>
    <p:extLst>
      <p:ext uri="{BB962C8B-B14F-4D97-AF65-F5344CB8AC3E}">
        <p14:creationId xmlns:p14="http://schemas.microsoft.com/office/powerpoint/2010/main" val="9586307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004341"/>
            <a:ext cx="12192000" cy="458587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dirty="0"/>
              <a:t>6) Complete the sentences using have/has/had to … . Use the verbs in brackets.</a:t>
            </a:r>
          </a:p>
          <a:p>
            <a:r>
              <a:rPr lang="en-US" sz="2400" dirty="0"/>
              <a:t>1 Robert can’t come out with us this evening. He has to work    </a:t>
            </a:r>
            <a:r>
              <a:rPr lang="en-US" sz="2400" u="sng" dirty="0"/>
              <a:t>            </a:t>
            </a:r>
            <a:r>
              <a:rPr lang="en-US" sz="2400" dirty="0"/>
              <a:t>    late. (he / work)</a:t>
            </a:r>
          </a:p>
          <a:p>
            <a:r>
              <a:rPr lang="en-US" sz="2400" dirty="0"/>
              <a:t>2 ‘The bus was late this morning.’  ‘How long did you have to wait   </a:t>
            </a:r>
            <a:r>
              <a:rPr lang="en-US" sz="2400" u="sng" dirty="0"/>
              <a:t>           </a:t>
            </a:r>
            <a:r>
              <a:rPr lang="en-US" sz="2400" dirty="0"/>
              <a:t> ?’ (you / wait)</a:t>
            </a:r>
          </a:p>
          <a:p>
            <a:r>
              <a:rPr lang="en-US" sz="2400" dirty="0"/>
              <a:t>3 I don’t have much time.    </a:t>
            </a:r>
            <a:r>
              <a:rPr lang="en-US" sz="2400" u="sng" dirty="0"/>
              <a:t>                                         </a:t>
            </a:r>
            <a:r>
              <a:rPr lang="en-US" sz="2400" dirty="0"/>
              <a:t>  in ten minutes. (I / go)</a:t>
            </a:r>
          </a:p>
          <a:p>
            <a:r>
              <a:rPr lang="en-US" sz="2400" dirty="0"/>
              <a:t>4 ‘I’m afraid I can’t stay long.’  ‘What time    </a:t>
            </a:r>
            <a:r>
              <a:rPr lang="en-US" sz="2400" u="sng" dirty="0"/>
              <a:t>                                  </a:t>
            </a:r>
            <a:r>
              <a:rPr lang="en-US" sz="2400" dirty="0"/>
              <a:t>  ?’ (you / go)</a:t>
            </a:r>
          </a:p>
          <a:p>
            <a:r>
              <a:rPr lang="en-US" sz="2400" dirty="0"/>
              <a:t>5 Joe starts work at 5 am every day, which means      </a:t>
            </a:r>
            <a:r>
              <a:rPr lang="en-US" sz="2400" u="sng" dirty="0"/>
              <a:t>                     </a:t>
            </a:r>
            <a:r>
              <a:rPr lang="en-US" sz="2400" dirty="0"/>
              <a:t>   at four. (he / get up)</a:t>
            </a:r>
          </a:p>
          <a:p>
            <a:r>
              <a:rPr lang="en-US" sz="2400" dirty="0"/>
              <a:t>6 We nearly missed the bus this morning.    </a:t>
            </a:r>
            <a:r>
              <a:rPr lang="en-US" sz="2400" u="sng" dirty="0"/>
              <a:t>                             </a:t>
            </a:r>
            <a:r>
              <a:rPr lang="en-US" sz="2400" dirty="0"/>
              <a:t>  to catch it. (we / run)</a:t>
            </a:r>
          </a:p>
          <a:p>
            <a:r>
              <a:rPr lang="en-US" sz="2400" dirty="0"/>
              <a:t>7 Is Lisa usually free on Saturdays or    </a:t>
            </a:r>
            <a:r>
              <a:rPr lang="en-US" sz="2400" u="sng" dirty="0" smtClean="0"/>
              <a:t>                                     </a:t>
            </a:r>
            <a:r>
              <a:rPr lang="en-US" sz="2400" dirty="0" smtClean="0"/>
              <a:t>   </a:t>
            </a:r>
            <a:r>
              <a:rPr lang="en-US" sz="2400" dirty="0"/>
              <a:t>? (she / work)</a:t>
            </a:r>
          </a:p>
          <a:p>
            <a:r>
              <a:rPr lang="en-US" sz="2400" dirty="0"/>
              <a:t>8 There was nobody to help me.  </a:t>
            </a:r>
            <a:r>
              <a:rPr lang="en-US" sz="2400" u="sng" dirty="0"/>
              <a:t>                                 </a:t>
            </a:r>
            <a:r>
              <a:rPr lang="en-US" sz="2400" dirty="0"/>
              <a:t> everything by myself. (I / do)</a:t>
            </a:r>
          </a:p>
          <a:p>
            <a:r>
              <a:rPr lang="en-US" sz="2400" dirty="0"/>
              <a:t>9 How old   </a:t>
            </a:r>
            <a:r>
              <a:rPr lang="en-US" sz="2400" u="sng" dirty="0"/>
              <a:t>                                        </a:t>
            </a:r>
            <a:r>
              <a:rPr lang="en-US" sz="2400" dirty="0"/>
              <a:t>  to have a driving </a:t>
            </a:r>
            <a:r>
              <a:rPr lang="en-US" sz="2400" dirty="0" err="1"/>
              <a:t>licence</a:t>
            </a:r>
            <a:r>
              <a:rPr lang="en-US" sz="2400" dirty="0"/>
              <a:t>? (you / be)</a:t>
            </a:r>
          </a:p>
          <a:p>
            <a:r>
              <a:rPr lang="en-US" sz="2400" dirty="0"/>
              <a:t>10 There was a lot of noise from the street.   </a:t>
            </a:r>
            <a:r>
              <a:rPr lang="en-US" sz="2400" u="sng" dirty="0"/>
              <a:t>                          </a:t>
            </a:r>
            <a:r>
              <a:rPr lang="en-US" sz="2400" dirty="0"/>
              <a:t>  the window. (we / close)</a:t>
            </a:r>
          </a:p>
          <a:p>
            <a:r>
              <a:rPr lang="en-US" sz="2400" dirty="0"/>
              <a:t>11 Was the exhibition free, or   </a:t>
            </a:r>
            <a:r>
              <a:rPr lang="en-US" sz="2400" u="sng" dirty="0"/>
              <a:t>                                         </a:t>
            </a:r>
            <a:r>
              <a:rPr lang="en-US" sz="2400" dirty="0"/>
              <a:t> to go in? (you / pay)</a:t>
            </a:r>
            <a:endParaRPr lang="en-US" sz="2400" dirty="0"/>
          </a:p>
        </p:txBody>
      </p:sp>
    </p:spTree>
    <p:extLst>
      <p:ext uri="{BB962C8B-B14F-4D97-AF65-F5344CB8AC3E}">
        <p14:creationId xmlns:p14="http://schemas.microsoft.com/office/powerpoint/2010/main" val="24421320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12192000" cy="6801862"/>
          </a:xfrm>
          <a:prstGeom prst="rect">
            <a:avLst/>
          </a:prstGeom>
          <a:ln/>
        </p:spPr>
        <p:style>
          <a:lnRef idx="1">
            <a:schemeClr val="accent6"/>
          </a:lnRef>
          <a:fillRef idx="2">
            <a:schemeClr val="accent6"/>
          </a:fillRef>
          <a:effectRef idx="1">
            <a:schemeClr val="accent6"/>
          </a:effectRef>
          <a:fontRef idx="minor">
            <a:schemeClr val="dk1"/>
          </a:fontRef>
        </p:style>
        <p:txBody>
          <a:bodyPr wrap="square">
            <a:spAutoFit/>
          </a:bodyPr>
          <a:lstStyle/>
          <a:p>
            <a:endParaRPr lang="en-US" sz="2800" b="1" dirty="0"/>
          </a:p>
          <a:p>
            <a:r>
              <a:rPr lang="en-US" sz="2800" b="1" dirty="0"/>
              <a:t>7) Complete the sentences using have/has/had to + the verbs in the list. Some sentences are negative (I don’t have to … etc</a:t>
            </a:r>
            <a:r>
              <a:rPr lang="en-US" sz="2800" b="1" dirty="0" smtClean="0"/>
              <a:t>.):</a:t>
            </a:r>
            <a:endParaRPr lang="uk-UA" sz="2800" b="1" dirty="0" smtClean="0"/>
          </a:p>
          <a:p>
            <a:endParaRPr lang="uk-UA" sz="2800" b="1" dirty="0"/>
          </a:p>
          <a:p>
            <a:endParaRPr lang="uk-UA" sz="2800" b="1" dirty="0" smtClean="0"/>
          </a:p>
          <a:p>
            <a:endParaRPr lang="en-US" sz="2800" b="1" dirty="0"/>
          </a:p>
          <a:p>
            <a:r>
              <a:rPr lang="en-US" sz="2400" dirty="0"/>
              <a:t>1 I’m not working tomorrow, so I don’t have to get up early.</a:t>
            </a:r>
          </a:p>
          <a:p>
            <a:r>
              <a:rPr lang="en-US" sz="2400" dirty="0"/>
              <a:t>2 Steve didn’t know how to change the settings on his phone. I had to show him.</a:t>
            </a:r>
          </a:p>
          <a:p>
            <a:r>
              <a:rPr lang="en-US" sz="2400" dirty="0"/>
              <a:t>3 Excuse me a moment – I                                        a phone call. I won’t be long.</a:t>
            </a:r>
          </a:p>
          <a:p>
            <a:r>
              <a:rPr lang="en-US" sz="2400" dirty="0"/>
              <a:t>4 You can let me know later what you want to do. You                                     now.</a:t>
            </a:r>
          </a:p>
          <a:p>
            <a:r>
              <a:rPr lang="en-US" sz="2400" dirty="0"/>
              <a:t>5 I couldn’t find the street I wanted. I                                   somebody for directions.</a:t>
            </a:r>
          </a:p>
          <a:p>
            <a:r>
              <a:rPr lang="en-US" sz="2400" dirty="0"/>
              <a:t>6 This car park is free. You                                                              .</a:t>
            </a:r>
          </a:p>
          <a:p>
            <a:r>
              <a:rPr lang="en-US" sz="2400" dirty="0"/>
              <a:t>7 A man was slightly injured in the accident, but he                                   to hospital.</a:t>
            </a:r>
          </a:p>
          <a:p>
            <a:r>
              <a:rPr lang="en-US" sz="2400" dirty="0"/>
              <a:t>8 Jane has a senior position in the company. She                             important decisions.</a:t>
            </a:r>
          </a:p>
          <a:p>
            <a:r>
              <a:rPr lang="en-US" sz="2400" dirty="0"/>
              <a:t>9 The train was very full and there were no seats free. We                              all the way.</a:t>
            </a:r>
          </a:p>
          <a:p>
            <a:r>
              <a:rPr lang="en-US" sz="2400" dirty="0"/>
              <a:t>10 When Patrick starts his new job next month, he                       50 miles to work every day.</a:t>
            </a:r>
          </a:p>
          <a:p>
            <a:endParaRPr lang="en-US" sz="2800" b="1" dirty="0"/>
          </a:p>
        </p:txBody>
      </p:sp>
      <p:pic>
        <p:nvPicPr>
          <p:cNvPr id="2" name="Рисунок 1"/>
          <p:cNvPicPr>
            <a:picLocks noChangeAspect="1"/>
          </p:cNvPicPr>
          <p:nvPr/>
        </p:nvPicPr>
        <p:blipFill>
          <a:blip r:embed="rId2"/>
          <a:stretch>
            <a:fillRect/>
          </a:stretch>
        </p:blipFill>
        <p:spPr>
          <a:xfrm>
            <a:off x="494675" y="1767919"/>
            <a:ext cx="11202650" cy="486236"/>
          </a:xfrm>
          <a:prstGeom prst="rect">
            <a:avLst/>
          </a:prstGeom>
        </p:spPr>
      </p:pic>
    </p:spTree>
    <p:extLst>
      <p:ext uri="{BB962C8B-B14F-4D97-AF65-F5344CB8AC3E}">
        <p14:creationId xmlns:p14="http://schemas.microsoft.com/office/powerpoint/2010/main" val="23385668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1793987"/>
            <a:ext cx="12192000" cy="3139321"/>
          </a:xfrm>
          <a:prstGeom prst="rect">
            <a:avLst/>
          </a:prstGeom>
          <a:ln/>
        </p:spPr>
        <p:style>
          <a:lnRef idx="1">
            <a:schemeClr val="accent6"/>
          </a:lnRef>
          <a:fillRef idx="2">
            <a:schemeClr val="accent6"/>
          </a:fillRef>
          <a:effectRef idx="1">
            <a:schemeClr val="accent6"/>
          </a:effectRef>
          <a:fontRef idx="minor">
            <a:schemeClr val="dk1"/>
          </a:fontRef>
        </p:style>
        <p:txBody>
          <a:bodyPr wrap="square">
            <a:spAutoFit/>
          </a:bodyPr>
          <a:lstStyle/>
          <a:p>
            <a:r>
              <a:rPr lang="en-US" sz="2000" b="1" dirty="0"/>
              <a:t>8) Complete the sentences. Use needn’t + verb. Choose from</a:t>
            </a:r>
            <a:r>
              <a:rPr lang="en-US" sz="2000" b="1" dirty="0" smtClean="0"/>
              <a:t>:</a:t>
            </a:r>
            <a:endParaRPr lang="uk-UA" sz="2000" b="1" dirty="0" smtClean="0"/>
          </a:p>
          <a:p>
            <a:endParaRPr lang="uk-UA" sz="2000" b="1" dirty="0" smtClean="0"/>
          </a:p>
          <a:p>
            <a:endParaRPr lang="uk-UA" sz="2000" b="1" dirty="0" smtClean="0"/>
          </a:p>
          <a:p>
            <a:endParaRPr lang="en-US" sz="2000" b="1" dirty="0"/>
          </a:p>
          <a:p>
            <a:r>
              <a:rPr lang="en-US" sz="2000" dirty="0"/>
              <a:t>1 We have plenty of time. We needn’t leave	yet.</a:t>
            </a:r>
          </a:p>
          <a:p>
            <a:r>
              <a:rPr lang="en-US" sz="2000" dirty="0"/>
              <a:t>2 I can manage the shopping alone. You	with me.</a:t>
            </a:r>
          </a:p>
          <a:p>
            <a:r>
              <a:rPr lang="en-US" sz="2000" dirty="0"/>
              <a:t>3 We		all the way home. We can get a taxi.</a:t>
            </a:r>
          </a:p>
          <a:p>
            <a:r>
              <a:rPr lang="en-US" sz="2000" dirty="0"/>
              <a:t>4 You can delete these emails. You	them.</a:t>
            </a:r>
          </a:p>
          <a:p>
            <a:r>
              <a:rPr lang="en-US" sz="2000" dirty="0"/>
              <a:t>5 I’ll be all right. You		about me.</a:t>
            </a:r>
          </a:p>
          <a:p>
            <a:endParaRPr lang="en-US" dirty="0"/>
          </a:p>
        </p:txBody>
      </p:sp>
      <p:pic>
        <p:nvPicPr>
          <p:cNvPr id="2" name="Рисунок 1"/>
          <p:cNvPicPr>
            <a:picLocks noChangeAspect="1"/>
          </p:cNvPicPr>
          <p:nvPr/>
        </p:nvPicPr>
        <p:blipFill>
          <a:blip r:embed="rId2"/>
          <a:stretch>
            <a:fillRect/>
          </a:stretch>
        </p:blipFill>
        <p:spPr>
          <a:xfrm>
            <a:off x="2974768" y="2374846"/>
            <a:ext cx="6242462" cy="508897"/>
          </a:xfrm>
          <a:prstGeom prst="rect">
            <a:avLst/>
          </a:prstGeom>
        </p:spPr>
      </p:pic>
    </p:spTree>
    <p:extLst>
      <p:ext uri="{BB962C8B-B14F-4D97-AF65-F5344CB8AC3E}">
        <p14:creationId xmlns:p14="http://schemas.microsoft.com/office/powerpoint/2010/main" val="21364616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75318" y="1482336"/>
            <a:ext cx="11506200" cy="3785652"/>
          </a:xfrm>
          <a:prstGeom prst="rect">
            <a:avLst/>
          </a:prstGeom>
          <a:ln/>
        </p:spPr>
        <p:style>
          <a:lnRef idx="1">
            <a:schemeClr val="accent6"/>
          </a:lnRef>
          <a:fillRef idx="2">
            <a:schemeClr val="accent6"/>
          </a:fillRef>
          <a:effectRef idx="1">
            <a:schemeClr val="accent6"/>
          </a:effectRef>
          <a:fontRef idx="minor">
            <a:schemeClr val="dk1"/>
          </a:fontRef>
        </p:style>
        <p:txBody>
          <a:bodyPr wrap="square">
            <a:spAutoFit/>
          </a:bodyPr>
          <a:lstStyle/>
          <a:p>
            <a:endParaRPr lang="en-US" sz="2400" b="1" dirty="0"/>
          </a:p>
          <a:p>
            <a:r>
              <a:rPr lang="en-US" sz="2400" b="1" dirty="0"/>
              <a:t>9) Are these sentences OK? Change them where necessary.</a:t>
            </a:r>
          </a:p>
          <a:p>
            <a:r>
              <a:rPr lang="en-US" sz="2400" dirty="0"/>
              <a:t>1 We have plenty of time. We don’t need hurry.            We don’t need to hurry                     .</a:t>
            </a:r>
          </a:p>
          <a:p>
            <a:r>
              <a:rPr lang="en-US" sz="2400" dirty="0"/>
              <a:t>2 Keep it a secret. You mustn’t tell anybody.   </a:t>
            </a:r>
            <a:r>
              <a:rPr lang="en-US" sz="2400" u="sng" dirty="0"/>
              <a:t>           OK                                            </a:t>
            </a:r>
            <a:r>
              <a:rPr lang="en-US" sz="2400" dirty="0"/>
              <a:t>.</a:t>
            </a:r>
          </a:p>
          <a:p>
            <a:r>
              <a:rPr lang="en-US" sz="2400" dirty="0"/>
              <a:t>3 You needn’t to shout. I can hear you perfectly.     </a:t>
            </a:r>
            <a:r>
              <a:rPr lang="en-US" sz="2400" u="sng" dirty="0"/>
              <a:t>                                                    </a:t>
            </a:r>
            <a:r>
              <a:rPr lang="en-US" sz="2400" dirty="0"/>
              <a:t>   .</a:t>
            </a:r>
          </a:p>
          <a:p>
            <a:r>
              <a:rPr lang="en-US" sz="2400" dirty="0"/>
              <a:t>4 I needn’t have gone out, so I stayed at home.     </a:t>
            </a:r>
            <a:r>
              <a:rPr lang="en-US" sz="2400" u="sng" dirty="0"/>
              <a:t>                                                      </a:t>
            </a:r>
            <a:r>
              <a:rPr lang="en-US" sz="2400" dirty="0"/>
              <a:t>   .</a:t>
            </a:r>
          </a:p>
          <a:p>
            <a:r>
              <a:rPr lang="en-US" sz="2400" dirty="0"/>
              <a:t>5 This train is direct. You don’t need to change.   </a:t>
            </a:r>
            <a:r>
              <a:rPr lang="en-US" sz="2400" u="sng" dirty="0"/>
              <a:t>                                                      </a:t>
            </a:r>
            <a:r>
              <a:rPr lang="en-US" sz="2400" dirty="0"/>
              <a:t>   .</a:t>
            </a:r>
          </a:p>
          <a:p>
            <a:r>
              <a:rPr lang="en-US" sz="2400" dirty="0"/>
              <a:t>6 You mustn’t lock the door. It’s OK to leave it unlocked.    </a:t>
            </a:r>
            <a:r>
              <a:rPr lang="en-US" sz="2400" u="sng" dirty="0" smtClean="0"/>
              <a:t>                                            </a:t>
            </a:r>
            <a:r>
              <a:rPr lang="en-US" sz="2400" dirty="0" smtClean="0"/>
              <a:t>    </a:t>
            </a:r>
            <a:r>
              <a:rPr lang="en-US" sz="2400" dirty="0"/>
              <a:t>.</a:t>
            </a:r>
          </a:p>
          <a:p>
            <a:r>
              <a:rPr lang="en-US" sz="2400" dirty="0"/>
              <a:t>7 I needn’t have said anything, so I kept quiet.   </a:t>
            </a:r>
            <a:r>
              <a:rPr lang="en-US" sz="2400" u="sng" dirty="0"/>
              <a:t>                                                         </a:t>
            </a:r>
            <a:r>
              <a:rPr lang="en-US" sz="2400" dirty="0"/>
              <a:t>  .</a:t>
            </a:r>
          </a:p>
          <a:p>
            <a:r>
              <a:rPr lang="en-US" sz="2400" dirty="0"/>
              <a:t>8 I needn’t have said anything. I should have kept quiet.    </a:t>
            </a:r>
            <a:r>
              <a:rPr lang="en-US" sz="2400" u="sng" dirty="0"/>
              <a:t>                                                </a:t>
            </a:r>
            <a:r>
              <a:rPr lang="en-US" sz="2400" dirty="0"/>
              <a:t>  </a:t>
            </a:r>
            <a:r>
              <a:rPr lang="en-US" sz="2400" dirty="0" smtClean="0"/>
              <a:t>.</a:t>
            </a:r>
            <a:endParaRPr lang="en-US" sz="2400" dirty="0"/>
          </a:p>
        </p:txBody>
      </p:sp>
    </p:spTree>
    <p:extLst>
      <p:ext uri="{BB962C8B-B14F-4D97-AF65-F5344CB8AC3E}">
        <p14:creationId xmlns:p14="http://schemas.microsoft.com/office/powerpoint/2010/main" val="36630107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uk-UA" sz="3600" dirty="0" smtClean="0">
                <a:solidFill>
                  <a:srgbClr val="FF0000"/>
                </a:solidFill>
              </a:rPr>
              <a:t>2 </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«Cities of The United Kingdom of Great Britain and Northern Ireland. Modal verbs 3.» Grammar revision</a:t>
            </a:r>
            <a:endParaRPr lang="en-US" sz="4000" dirty="0"/>
          </a:p>
        </p:txBody>
      </p:sp>
    </p:spTree>
    <p:extLst>
      <p:ext uri="{BB962C8B-B14F-4D97-AF65-F5344CB8AC3E}">
        <p14:creationId xmlns:p14="http://schemas.microsoft.com/office/powerpoint/2010/main" val="189278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«Cities of The United Kingdom of Great Britain and Northern Ireland. Modal verbs 3.»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endParaRPr lang="en-US" sz="2400" dirty="0"/>
          </a:p>
        </p:txBody>
      </p:sp>
    </p:spTree>
    <p:extLst>
      <p:ext uri="{BB962C8B-B14F-4D97-AF65-F5344CB8AC3E}">
        <p14:creationId xmlns:p14="http://schemas.microsoft.com/office/powerpoint/2010/main" val="1446049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209862"/>
            <a:ext cx="12192000" cy="621708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dirty="0"/>
              <a:t>Famous British Cities and </a:t>
            </a:r>
            <a:r>
              <a:rPr lang="en-US" sz="2000" b="1" dirty="0" smtClean="0"/>
              <a:t>Towns</a:t>
            </a:r>
            <a:endParaRPr lang="uk-UA" sz="2000" b="1" dirty="0" smtClean="0"/>
          </a:p>
          <a:p>
            <a:r>
              <a:rPr lang="en-US" dirty="0"/>
              <a:t>Great Britain is mainly an industrial country, and most of the people there live in towns and cities. London, its capital, is the most important city of Great Britain.</a:t>
            </a:r>
          </a:p>
          <a:p>
            <a:r>
              <a:rPr lang="en-US" dirty="0"/>
              <a:t>The capital of Scotland is Edinburgh. It is one of the most written-about and photographed cities on earth. Edinburgh is a delight to explore on foot; most of its attractions are contained within a compact central area. Edinburgh Castle is the natural starting-point for any visit. It is a famous fortress, which is situated in the </a:t>
            </a:r>
            <a:r>
              <a:rPr lang="en-US" dirty="0" err="1"/>
              <a:t>centre</a:t>
            </a:r>
            <a:r>
              <a:rPr lang="en-US" dirty="0"/>
              <a:t> of the city on a high hill called Castle Rock. The oldest parts of the building date back to about 1100. Visitors can also look round the Palace of </a:t>
            </a:r>
            <a:r>
              <a:rPr lang="en-US" dirty="0" err="1"/>
              <a:t>Holyroodhouse</a:t>
            </a:r>
            <a:r>
              <a:rPr lang="en-US" dirty="0"/>
              <a:t>, the Queen's official residence in Scotland.</a:t>
            </a:r>
          </a:p>
          <a:p>
            <a:r>
              <a:rPr lang="en-US" dirty="0"/>
              <a:t>The main cities of Wales are Cardiff, its capital, Swansea and Newport. Wales is famous for its medieval castles that stretch like an iron chain across Wales. Belfast, the capital of Northern Ireland, is one of the youngest capitals of the world. It is a city of the 19th century and of the industrial revolution.</a:t>
            </a:r>
          </a:p>
          <a:p>
            <a:r>
              <a:rPr lang="en-US" dirty="0"/>
              <a:t>In the South part of England there are quite a lot of other famous cities. Brighton is the largest holiday bathing resort of the south coast. It is famous for its Indian-style palace, called the Royal Pavilion. It is a popular place for people to go for a holiday.</a:t>
            </a:r>
          </a:p>
          <a:p>
            <a:r>
              <a:rPr lang="en-US" dirty="0"/>
              <a:t>Windsor is famous for its castle, which is an official residence of the royal family. When the Queen is at the castle a special flag is put up to tell everybody. Some of the interior apartments are open to the public when the Queen is not in residence. In 1993 the castle was seriously destroyed by fire.</a:t>
            </a:r>
          </a:p>
          <a:p>
            <a:r>
              <a:rPr lang="en-US" dirty="0"/>
              <a:t>Bath is known for its natural hot spring, the only one in Britain, as well as for its old Roman baths, which remain the heart of the city. Another spectacular sight of Bath is the Abbey, which is called the 'lantern of the west' as it features more window than wall. The city is also famous for its annual agricultural shows and music festivals.</a:t>
            </a:r>
          </a:p>
          <a:p>
            <a:r>
              <a:rPr lang="en-US" dirty="0"/>
              <a:t>Oxford and Cambridge, known as Oxbridge, are famous for the oldest and most prestigious universities, founded in the 13th century. Most of their students are former public school leavers. The universities have over a hundred societies and clubs, enough for every interest one could imagine.</a:t>
            </a:r>
          </a:p>
        </p:txBody>
      </p:sp>
    </p:spTree>
    <p:extLst>
      <p:ext uri="{BB962C8B-B14F-4D97-AF65-F5344CB8AC3E}">
        <p14:creationId xmlns:p14="http://schemas.microsoft.com/office/powerpoint/2010/main" val="1306620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39843" y="-5417"/>
            <a:ext cx="11692328" cy="686341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Stratford-upon-Avon lies at the very heart of England. It attracts people not only by its history and connection with William Shakespeare, but also by its wonderful nature and typical English character. Here you can visit Shakespeare's birthplace (it is a museum now), Grammar school which he attended, Holy Trinity Church where he was buried and, of course, the Royal Shakespeare Theatre, which is a living memorial to the poet's work.</a:t>
            </a:r>
          </a:p>
          <a:p>
            <a:r>
              <a:rPr lang="en-US" sz="2000" dirty="0"/>
              <a:t>One of the famous cities in the </a:t>
            </a:r>
            <a:r>
              <a:rPr lang="en-US" sz="2000" dirty="0" err="1"/>
              <a:t>centre</a:t>
            </a:r>
            <a:r>
              <a:rPr lang="en-US" sz="2000" dirty="0"/>
              <a:t> of England is Nottingham which is known throughout the world for its associations with the legend of Robin Hood. At the heart of the Robin Hood legend there is his former home, the magnificent Forest of Sherwood, situated not far from Nottingham. The name of Robin Hood is closely connected with Nottingham Castle, which is in the city itself. At the foot of the Castle there is a statue of Robin Hood. Now it houses a Museum of Fine and Applied Arts and contains paintings by many famous artists.</a:t>
            </a:r>
          </a:p>
          <a:p>
            <a:r>
              <a:rPr lang="en-US" sz="2000" dirty="0"/>
              <a:t>Another famous city in the central England is York, which was once the capital of a Viking kingdom. It is known for its chocolate factories, the National Railway Museum and the Viking Centre, an archaeological museum where visitors are carried in «time-cars» through a vivid recreation of York under the Danish kings with the sights, sounds and even smells of the period.</a:t>
            </a:r>
          </a:p>
          <a:p>
            <a:r>
              <a:rPr lang="en-US" sz="2000" dirty="0"/>
              <a:t>Chester is the most historic city in north-west England. Attractively set on the River Dee, the city has an ancient history dating back to its days as a Roman port and a fortress. It is famous for its black-and-white buildings and a splendid red sandstone cathedral. Visitors to Chester can stroll along a reconstructed Victorian street and visit its unique galleried shops called Rows.</a:t>
            </a:r>
          </a:p>
          <a:p>
            <a:r>
              <a:rPr lang="en-US" sz="2000" dirty="0"/>
              <a:t>The main industrial cities in England are Birmingham, Manchester, Liverpool, Leeds, Newcastle. Liverpool is not only an industrial </a:t>
            </a:r>
            <a:r>
              <a:rPr lang="en-US" sz="2000" dirty="0" err="1"/>
              <a:t>centre</a:t>
            </a:r>
            <a:r>
              <a:rPr lang="en-US" sz="2000" dirty="0"/>
              <a:t>. First of all it is known all over the world as the birthplace of 'The Beatles'. In the Beatles Story Museum you can find everything about this famous group. Among other museums one can mention the Boat Museum and the branch of the Tate Gallery. There is also the largest Garden Zoo there. The city is famous for its sport, too. One of the biggest football stadiums in Britain is in Liverpool.</a:t>
            </a:r>
            <a:endParaRPr lang="en-US" sz="2000" dirty="0"/>
          </a:p>
        </p:txBody>
      </p:sp>
    </p:spTree>
    <p:extLst>
      <p:ext uri="{BB962C8B-B14F-4D97-AF65-F5344CB8AC3E}">
        <p14:creationId xmlns:p14="http://schemas.microsoft.com/office/powerpoint/2010/main" val="3917635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226293"/>
            <a:ext cx="12192000" cy="618630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b="1" dirty="0"/>
              <a:t>Everyday Life</a:t>
            </a:r>
          </a:p>
          <a:p>
            <a:r>
              <a:rPr lang="en-US" dirty="0"/>
              <a:t>I wake at about seven o'clock and then it is time for me to get up. I like a cold bath every morning, so I put on my dressing-gown and slippers and go to the bathroom. The water feels very cold on winter mornings, but I rub myself hard with the towel and soon I feel quite warm.</a:t>
            </a:r>
          </a:p>
          <a:p>
            <a:r>
              <a:rPr lang="en-US" dirty="0"/>
              <a:t>Then I shave, brush my teeth and wash my face and go back to the bathroom to dress. I brush and comb my hair, take a clean handkerchief out of the drawer and go downstairs for breakfast a </a:t>
            </a:r>
            <a:r>
              <a:rPr lang="en-US" dirty="0" err="1"/>
              <a:t>a</a:t>
            </a:r>
            <a:r>
              <a:rPr lang="en-US" dirty="0"/>
              <a:t> quarter past eight. After breakfast I sit and read my morning newspaper and smoke a cigarette, or in summer I have a walk round my garden. I go into my study at nine o'clock and meet my students there, and the day's work begins. At twelve-thirty I have a break for lunch. I usually have this at home, but sometimes I go out for lunch and have a chat with my friends before beginning work again at two o'clock. I generally finish my work by about five o'clock. Then I have a cup of tea and a biscuit, and in summer I spend an hour or so in the garden and play a few games of tennis, or go to the golf club and have a round of golf.</a:t>
            </a:r>
          </a:p>
          <a:p>
            <a:r>
              <a:rPr lang="en-US" dirty="0"/>
              <a:t>We have dinner at about seven-thirty or eight o'clock, and then we sit and talk, listen to the wireless or watch television, or Mrs. Priestley plays the piano, Sometimes, in the summer, we take out the car and go for a drive in the country; in the winter we go to the cinema or the theatre. But that is not often. I have a lot of work to do, and usually after dinner or supper I go to my study and read or write until twelve or one o'clock.</a:t>
            </a:r>
          </a:p>
          <a:p>
            <a:r>
              <a:rPr lang="en-US" dirty="0"/>
              <a:t>Mrs. Priestley, too, gets up soon after seven and goes downstairs to help Susan with the work. She cleans out the stove and fills it up with coke, so that they get plenty of hot water all day. Then she takes out the ashes from the sitting-room fire and re-lays it with paper and sticks and coal. Then it is all ready to light, and only needs a match put to it.</a:t>
            </a:r>
          </a:p>
          <a:p>
            <a:r>
              <a:rPr lang="en-US" dirty="0"/>
              <a:t>While Susan is doing that, Mrs. Priestley gets the breakfast ready. She puts the table cloth on the dining-room table and put out the knives, forks and spoons, and the cups, saucers and plates. Then she goes and cooks the breakfast. She soon has the bacon and the eggs cooking in the frying-pan. She makes toasts, boils the kettle for tea or coffee, and we are ready to sit down at a quarter past eight.</a:t>
            </a:r>
          </a:p>
        </p:txBody>
      </p:sp>
    </p:spTree>
    <p:extLst>
      <p:ext uri="{BB962C8B-B14F-4D97-AF65-F5344CB8AC3E}">
        <p14:creationId xmlns:p14="http://schemas.microsoft.com/office/powerpoint/2010/main" val="98923017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131</TotalTime>
  <Words>2756</Words>
  <Application>Microsoft Office PowerPoint</Application>
  <PresentationFormat>Широкоэкранный</PresentationFormat>
  <Paragraphs>113</Paragraphs>
  <Slides>15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15</vt:i4>
      </vt:variant>
    </vt:vector>
  </HeadingPairs>
  <TitlesOfParts>
    <vt:vector size="19" baseType="lpstr">
      <vt:lpstr>Arial</vt:lpstr>
      <vt:lpstr>Calibri</vt:lpstr>
      <vt:lpstr>Calibri Light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29</cp:revision>
  <dcterms:created xsi:type="dcterms:W3CDTF">2023-07-12T10:27:08Z</dcterms:created>
  <dcterms:modified xsi:type="dcterms:W3CDTF">2023-07-12T18:12:24Z</dcterms:modified>
</cp:coreProperties>
</file>