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4" r:id="rId9"/>
    <p:sldId id="275" r:id="rId10"/>
    <p:sldId id="263" r:id="rId11"/>
    <p:sldId id="264" r:id="rId12"/>
    <p:sldId id="265" r:id="rId13"/>
    <p:sldId id="266" r:id="rId14"/>
    <p:sldId id="276" r:id="rId15"/>
    <p:sldId id="268" r:id="rId16"/>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2</a:t>
            </a:r>
            <a:r>
              <a:rPr lang="ru-RU" sz="4000" dirty="0" smtClean="0"/>
              <a:t>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76525"/>
            <a:ext cx="12192000" cy="495520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dirty="0"/>
              <a:t>5) Complete the sentences using can or (be) able to. If can is not possible, use (be) able to.</a:t>
            </a:r>
          </a:p>
          <a:p>
            <a:r>
              <a:rPr lang="en-US" sz="2800" dirty="0"/>
              <a:t>1 Gary has travelled a lot. He can speak five languages.</a:t>
            </a:r>
          </a:p>
          <a:p>
            <a:r>
              <a:rPr lang="en-US" sz="2800" dirty="0"/>
              <a:t>2 I haven’t been able to sleep very well recently.</a:t>
            </a:r>
          </a:p>
          <a:p>
            <a:r>
              <a:rPr lang="en-US" sz="2800" dirty="0"/>
              <a:t>3 </a:t>
            </a:r>
            <a:r>
              <a:rPr lang="en-US" sz="2800" dirty="0" smtClean="0"/>
              <a:t>Nicole _________ drive</a:t>
            </a:r>
            <a:r>
              <a:rPr lang="en-US" sz="2800" dirty="0"/>
              <a:t>, but she doesn’t have a car.</a:t>
            </a:r>
          </a:p>
          <a:p>
            <a:r>
              <a:rPr lang="en-US" sz="2800" dirty="0"/>
              <a:t>4 I used </a:t>
            </a:r>
            <a:r>
              <a:rPr lang="en-US" sz="2800" dirty="0" smtClean="0"/>
              <a:t>to _________ stand </a:t>
            </a:r>
            <a:r>
              <a:rPr lang="en-US" sz="2800" dirty="0"/>
              <a:t>on my head, but I can’t do it any more.</a:t>
            </a:r>
          </a:p>
          <a:p>
            <a:r>
              <a:rPr lang="en-US" sz="2800" dirty="0"/>
              <a:t>5 I can’t understand Mark. I’ve </a:t>
            </a:r>
            <a:r>
              <a:rPr lang="en-US" sz="2800" dirty="0" smtClean="0"/>
              <a:t>never _________ understand </a:t>
            </a:r>
            <a:r>
              <a:rPr lang="en-US" sz="2800" dirty="0"/>
              <a:t>him.</a:t>
            </a:r>
          </a:p>
          <a:p>
            <a:r>
              <a:rPr lang="en-US" sz="2800" dirty="0"/>
              <a:t>6 I can’t see you on Friday, but </a:t>
            </a:r>
            <a:r>
              <a:rPr lang="en-US" sz="2800" dirty="0" smtClean="0"/>
              <a:t>I __________ meet </a:t>
            </a:r>
            <a:r>
              <a:rPr lang="en-US" sz="2800" dirty="0"/>
              <a:t>you on Saturday morning.</a:t>
            </a:r>
          </a:p>
          <a:p>
            <a:r>
              <a:rPr lang="en-US" sz="2800" dirty="0"/>
              <a:t>7 Ask Katherine about your problem. She </a:t>
            </a:r>
            <a:r>
              <a:rPr lang="en-US" sz="2800" dirty="0" smtClean="0"/>
              <a:t>might __________ help </a:t>
            </a:r>
            <a:r>
              <a:rPr lang="en-US" sz="2800" dirty="0"/>
              <a:t>you.</a:t>
            </a:r>
          </a:p>
          <a:p>
            <a:r>
              <a:rPr lang="en-US" sz="2800" dirty="0"/>
              <a:t>8 You have to be careful in this part of the city. </a:t>
            </a:r>
            <a:r>
              <a:rPr lang="en-US" sz="2800" dirty="0" smtClean="0"/>
              <a:t>It _________ be </a:t>
            </a:r>
            <a:r>
              <a:rPr lang="en-US" sz="2800" dirty="0"/>
              <a:t>dangerous.</a:t>
            </a:r>
          </a:p>
          <a:p>
            <a:r>
              <a:rPr lang="en-US" sz="2800" dirty="0"/>
              <a:t>9 Michael has lived in Italy a long time, so he </a:t>
            </a:r>
            <a:r>
              <a:rPr lang="en-US" sz="2800" dirty="0" smtClean="0"/>
              <a:t>should _________ speak </a:t>
            </a:r>
            <a:r>
              <a:rPr lang="en-US" sz="2800" dirty="0"/>
              <a:t>Italian.</a:t>
            </a:r>
            <a:endParaRPr lang="en-US" sz="2800" dirty="0"/>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9580" y="1092033"/>
            <a:ext cx="11628120"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6) Write sentences about yourself using the ideas in brackets.</a:t>
            </a:r>
          </a:p>
          <a:p>
            <a:r>
              <a:rPr lang="en-US" sz="2800" dirty="0"/>
              <a:t>1 (something you used to be able to do)</a:t>
            </a:r>
          </a:p>
          <a:p>
            <a:r>
              <a:rPr lang="en-US" sz="2800" dirty="0"/>
              <a:t> I used to be able to sing well.</a:t>
            </a:r>
          </a:p>
          <a:p>
            <a:r>
              <a:rPr lang="en-US" sz="2800" dirty="0"/>
              <a:t>2 (something you used to be able to do)</a:t>
            </a:r>
          </a:p>
          <a:p>
            <a:r>
              <a:rPr lang="en-US" sz="2800" dirty="0"/>
              <a:t>I used……………………………………………………………………………………………...</a:t>
            </a:r>
          </a:p>
          <a:p>
            <a:r>
              <a:rPr lang="en-US" sz="2800" dirty="0"/>
              <a:t>3 (something you would like to be able to do)</a:t>
            </a:r>
          </a:p>
          <a:p>
            <a:r>
              <a:rPr lang="en-US" sz="2800" dirty="0"/>
              <a:t>I’d……………………………………………………………………………………………......</a:t>
            </a:r>
          </a:p>
          <a:p>
            <a:r>
              <a:rPr lang="en-US" sz="2800" dirty="0"/>
              <a:t>4 (something you have never been able to do)</a:t>
            </a:r>
          </a:p>
          <a:p>
            <a:r>
              <a:rPr lang="en-US" sz="2800" dirty="0"/>
              <a:t>I’ve……………………………………………………………………………………………….</a:t>
            </a:r>
          </a:p>
          <a:p>
            <a:endParaRPr lang="en-US" sz="2800" b="1" dirty="0"/>
          </a:p>
        </p:txBody>
      </p:sp>
    </p:spTree>
    <p:extLst>
      <p:ext uri="{BB962C8B-B14F-4D97-AF65-F5344CB8AC3E}">
        <p14:creationId xmlns:p14="http://schemas.microsoft.com/office/powerpoint/2010/main" val="2338566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1181940"/>
            <a:ext cx="11829393" cy="4154984"/>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400" b="1" dirty="0"/>
              <a:t>7) Complete the sentences with can/can’t/could/couldn’t + the following</a:t>
            </a:r>
            <a:r>
              <a:rPr lang="en-US" sz="2400" b="1" dirty="0" smtClean="0"/>
              <a:t>:</a:t>
            </a:r>
          </a:p>
          <a:p>
            <a:endParaRPr lang="en-US" sz="2400" b="1" dirty="0"/>
          </a:p>
          <a:p>
            <a:endParaRPr lang="en-US" sz="2400" b="1" dirty="0" smtClean="0"/>
          </a:p>
          <a:p>
            <a:endParaRPr lang="en-US" sz="2400" b="1" dirty="0"/>
          </a:p>
          <a:p>
            <a:r>
              <a:rPr lang="en-US" sz="2400" dirty="0"/>
              <a:t>1 I’m afraid I can’t come to your party next week.</a:t>
            </a:r>
          </a:p>
          <a:p>
            <a:r>
              <a:rPr lang="en-US" sz="2400" dirty="0"/>
              <a:t>2 When Dan was 16, he	100 </a:t>
            </a:r>
            <a:r>
              <a:rPr lang="en-US" sz="2400" dirty="0" err="1"/>
              <a:t>metres</a:t>
            </a:r>
            <a:r>
              <a:rPr lang="en-US" sz="2400" dirty="0"/>
              <a:t> in 11 seconds.</a:t>
            </a:r>
          </a:p>
          <a:p>
            <a:r>
              <a:rPr lang="en-US" sz="2400" dirty="0"/>
              <a:t>3 ‘Are you in a hurry?’	‘No, I’ve got plenty of time. I	.’</a:t>
            </a:r>
          </a:p>
          <a:p>
            <a:r>
              <a:rPr lang="en-US" sz="2400" dirty="0"/>
              <a:t>4 I don’t feel good this morning. I	last night.</a:t>
            </a:r>
          </a:p>
          <a:p>
            <a:r>
              <a:rPr lang="en-US" sz="2400" dirty="0"/>
              <a:t>5 Can you speak a little louder? I	you very well.</a:t>
            </a:r>
          </a:p>
          <a:p>
            <a:r>
              <a:rPr lang="en-US" sz="2400" dirty="0"/>
              <a:t>6 I was amazed when I heard the news. I	it.</a:t>
            </a:r>
          </a:p>
          <a:p>
            <a:endParaRPr lang="en-US" sz="2400" b="1" dirty="0"/>
          </a:p>
        </p:txBody>
      </p:sp>
      <p:pic>
        <p:nvPicPr>
          <p:cNvPr id="3" name="Рисунок 2"/>
          <p:cNvPicPr>
            <a:picLocks noChangeAspect="1"/>
          </p:cNvPicPr>
          <p:nvPr/>
        </p:nvPicPr>
        <p:blipFill>
          <a:blip r:embed="rId2"/>
          <a:stretch>
            <a:fillRect/>
          </a:stretch>
        </p:blipFill>
        <p:spPr>
          <a:xfrm>
            <a:off x="2652913" y="1988748"/>
            <a:ext cx="6891430" cy="475271"/>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5339" y="612908"/>
            <a:ext cx="11506200"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8) Complete the answers to the questions with was/were able to … .</a:t>
            </a:r>
          </a:p>
          <a:p>
            <a:r>
              <a:rPr lang="en-US" sz="2800" dirty="0"/>
              <a:t>1 A: Did everybody escape from the fire?</a:t>
            </a:r>
          </a:p>
          <a:p>
            <a:r>
              <a:rPr lang="en-US" sz="2800" dirty="0"/>
              <a:t>  b: Yes. The fire spread quickly, but everybody was able to escape……………………………………</a:t>
            </a:r>
          </a:p>
          <a:p>
            <a:r>
              <a:rPr lang="en-US" sz="2800" dirty="0"/>
              <a:t>2 A: Did you finish your work this afternoon?</a:t>
            </a:r>
          </a:p>
          <a:p>
            <a:r>
              <a:rPr lang="en-US" sz="2800" dirty="0"/>
              <a:t>  b: Yes, there was nobody to disturb me, so I……………………………………………………………….</a:t>
            </a:r>
          </a:p>
          <a:p>
            <a:r>
              <a:rPr lang="en-US" sz="2800" dirty="0"/>
              <a:t>3 A: Did you solve the problem?</a:t>
            </a:r>
          </a:p>
          <a:p>
            <a:r>
              <a:rPr lang="en-US" sz="2800" dirty="0"/>
              <a:t>  b: Yes, we did. It wasn’t easy, but we……...…………………………………………………………………..</a:t>
            </a:r>
          </a:p>
          <a:p>
            <a:r>
              <a:rPr lang="en-US" sz="2800" dirty="0"/>
              <a:t>4 A: Did the thief get away?</a:t>
            </a:r>
          </a:p>
          <a:p>
            <a:r>
              <a:rPr lang="en-US" sz="2800" dirty="0"/>
              <a:t>  b: Yes. No-one </a:t>
            </a:r>
            <a:r>
              <a:rPr lang="en-US" sz="2800" dirty="0" err="1"/>
              <a:t>realised</a:t>
            </a:r>
            <a:r>
              <a:rPr lang="en-US" sz="2800" dirty="0"/>
              <a:t> what was happening and the thief………………………………………………..</a:t>
            </a:r>
            <a:endParaRPr lang="en-US" sz="2800" dirty="0"/>
          </a:p>
        </p:txBody>
      </p:sp>
    </p:spTree>
    <p:extLst>
      <p:ext uri="{BB962C8B-B14F-4D97-AF65-F5344CB8AC3E}">
        <p14:creationId xmlns:p14="http://schemas.microsoft.com/office/powerpoint/2010/main" val="3663010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04733" y="976835"/>
            <a:ext cx="11362544" cy="480131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9) Complete the sentences using could, couldn’t or managed to.</a:t>
            </a:r>
          </a:p>
          <a:p>
            <a:r>
              <a:rPr lang="en-US" sz="2400" dirty="0"/>
              <a:t>1 My grandfather travelled a lot. He     </a:t>
            </a:r>
            <a:r>
              <a:rPr lang="en-US" sz="2400" u="sng" dirty="0"/>
              <a:t> could</a:t>
            </a:r>
            <a:r>
              <a:rPr lang="en-US" sz="2400" dirty="0"/>
              <a:t>         </a:t>
            </a:r>
            <a:r>
              <a:rPr lang="en-US" sz="2400" dirty="0" smtClean="0"/>
              <a:t> </a:t>
            </a:r>
            <a:r>
              <a:rPr lang="en-US" sz="2400" dirty="0"/>
              <a:t>speak five languages.</a:t>
            </a:r>
          </a:p>
          <a:p>
            <a:r>
              <a:rPr lang="en-US" sz="2400" dirty="0"/>
              <a:t>2 I looked everywhere for the book, but I       </a:t>
            </a:r>
            <a:r>
              <a:rPr lang="en-US" sz="2400" u="sng" dirty="0"/>
              <a:t>couldn’t</a:t>
            </a:r>
            <a:r>
              <a:rPr lang="en-US" sz="2400" dirty="0"/>
              <a:t>                     find it.</a:t>
            </a:r>
          </a:p>
          <a:p>
            <a:r>
              <a:rPr lang="en-US" sz="2400" dirty="0"/>
              <a:t>3 They didn’t want to come with us at first, but we   </a:t>
            </a:r>
            <a:r>
              <a:rPr lang="en-US" sz="2400" u="sng" dirty="0"/>
              <a:t>managed to</a:t>
            </a:r>
            <a:r>
              <a:rPr lang="en-US" sz="2400" dirty="0"/>
              <a:t>      persuade them.</a:t>
            </a:r>
          </a:p>
          <a:p>
            <a:r>
              <a:rPr lang="en-US" sz="2400" dirty="0"/>
              <a:t>4 Jessica had hurt her foot </a:t>
            </a:r>
            <a:r>
              <a:rPr lang="en-US" sz="2400" dirty="0" smtClean="0"/>
              <a:t>and _____________ walk </a:t>
            </a:r>
            <a:r>
              <a:rPr lang="en-US" sz="2400" dirty="0"/>
              <a:t>very well.</a:t>
            </a:r>
          </a:p>
          <a:p>
            <a:r>
              <a:rPr lang="en-US" sz="2400" dirty="0"/>
              <a:t>5 There was a small fire in the kitchen, but fortunately </a:t>
            </a:r>
            <a:r>
              <a:rPr lang="en-US" sz="2400" dirty="0" smtClean="0"/>
              <a:t>I _________________ put </a:t>
            </a:r>
            <a:r>
              <a:rPr lang="en-US" sz="2400" dirty="0"/>
              <a:t>it out.</a:t>
            </a:r>
          </a:p>
          <a:p>
            <a:r>
              <a:rPr lang="en-US" sz="2400" dirty="0"/>
              <a:t>6 The walls were thin and I </a:t>
            </a:r>
            <a:r>
              <a:rPr lang="en-US" sz="2400" dirty="0" smtClean="0"/>
              <a:t>_____________ hear </a:t>
            </a:r>
            <a:r>
              <a:rPr lang="en-US" sz="2400" dirty="0"/>
              <a:t>people talking in the next room.</a:t>
            </a:r>
          </a:p>
          <a:p>
            <a:r>
              <a:rPr lang="en-US" sz="2400" dirty="0"/>
              <a:t>7 I ran my first marathon recently. It was very hard, but I </a:t>
            </a:r>
            <a:r>
              <a:rPr lang="en-US" sz="2400" dirty="0" smtClean="0"/>
              <a:t>____________ finish</a:t>
            </a:r>
            <a:r>
              <a:rPr lang="en-US" sz="2400" dirty="0"/>
              <a:t>.</a:t>
            </a:r>
          </a:p>
          <a:p>
            <a:r>
              <a:rPr lang="en-US" sz="2400" dirty="0"/>
              <a:t>8 My grandmother loved music. She </a:t>
            </a:r>
            <a:r>
              <a:rPr lang="en-US" sz="2400" dirty="0" smtClean="0"/>
              <a:t>______________ play </a:t>
            </a:r>
            <a:r>
              <a:rPr lang="en-US" sz="2400" dirty="0"/>
              <a:t>the piano very well.</a:t>
            </a:r>
          </a:p>
          <a:p>
            <a:r>
              <a:rPr lang="en-US" sz="2400" dirty="0"/>
              <a:t>9 We wanted to go to the concert, but </a:t>
            </a:r>
            <a:r>
              <a:rPr lang="en-US" sz="2400" dirty="0" smtClean="0"/>
              <a:t>we _______________ get </a:t>
            </a:r>
            <a:r>
              <a:rPr lang="en-US" sz="2400" dirty="0"/>
              <a:t>tickets.</a:t>
            </a:r>
          </a:p>
          <a:p>
            <a:r>
              <a:rPr lang="en-US" sz="2400" dirty="0"/>
              <a:t>10 A girl fell into the river, but some people </a:t>
            </a:r>
            <a:r>
              <a:rPr lang="en-US" sz="2400" dirty="0" smtClean="0"/>
              <a:t>______________ pull </a:t>
            </a:r>
            <a:r>
              <a:rPr lang="en-US" sz="2400" dirty="0"/>
              <a:t>her out. She’s all right now.</a:t>
            </a:r>
          </a:p>
          <a:p>
            <a:endParaRPr lang="en-US" dirty="0"/>
          </a:p>
        </p:txBody>
      </p:sp>
    </p:spTree>
    <p:extLst>
      <p:ext uri="{BB962C8B-B14F-4D97-AF65-F5344CB8AC3E}">
        <p14:creationId xmlns:p14="http://schemas.microsoft.com/office/powerpoint/2010/main" val="235554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«Seasons and </a:t>
            </a:r>
            <a:r>
              <a:rPr lang="en-US" sz="4000" dirty="0" err="1"/>
              <a:t>Weather.Modal</a:t>
            </a:r>
            <a:r>
              <a:rPr lang="en-US" sz="4000" dirty="0"/>
              <a:t> verbs 1. »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«Seasons and Weather. Modal verbs 1.»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endParaRPr lang="en-US" sz="2400" dirty="0"/>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79882"/>
            <a:ext cx="12192000"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The four </a:t>
            </a:r>
            <a:r>
              <a:rPr lang="en-US" sz="2000" b="1" dirty="0" smtClean="0"/>
              <a:t>seasons</a:t>
            </a:r>
          </a:p>
          <a:p>
            <a:r>
              <a:rPr lang="en-US" dirty="0" smtClean="0"/>
              <a:t>The </a:t>
            </a:r>
            <a:r>
              <a:rPr lang="en-US" dirty="0"/>
              <a:t>four seasons are spring, summer, fall, and winter, and although various areas of the United States experience drastically different weather during these times, all portions of the country recognize the seasons; winter in California may bring heat, and winter in New York may bring blizzards, but both periods are nevertheless winter.</a:t>
            </a:r>
          </a:p>
          <a:p>
            <a:r>
              <a:rPr lang="en-US" dirty="0"/>
              <a:t>Following winter, spring begins on 20 March and ends on either 20 June or 21 June, in the United States (this date may vary slightly from year to year and hemisphere to hemisphere). For most, spring is a time of "thawing," when the cold and snow of the winter are replaced by sunshine, reasonable temperatures, green grass, and more. It is also the season wherein previously dormant bees and butterflies reemerge, and when birds become more active.</a:t>
            </a:r>
          </a:p>
          <a:p>
            <a:r>
              <a:rPr lang="en-US" dirty="0"/>
              <a:t>Summer follows spring and spans from about 21 June to 22 September, in America. Summer is the warmest, the longest, and (arguably) the liveliest of the four seasons; students from kindergarten to college are given two or so summer months off from class, and to be sure, there are more young individuals out and about during this season than any other. It's not uncommon to see shorts, t-shirts, and sunglasses worn by those who're soaking up the summer's hot sun, and to stay cool, many individuals crank the air conditioning, take a dip in a swimming pool, and/or explore the ever-comforting ocean waves.</a:t>
            </a:r>
          </a:p>
          <a:p>
            <a:r>
              <a:rPr lang="en-US" dirty="0"/>
              <a:t>Autumn (or fall), more than being a simple precursor to winter, is one of the most beautiful and exciting seasons. Spanning from 22 September to 21 December (technically, that is; snow will begin to fall long before this latter date, in most parts of the country, leading many to classify the period as winter) in the US, autumn is characterized by falling leaves, Halloween (on 31 October), and Thanksgiving. During fall, traditional farmers harvest their produce, and the aforementioned falling leaves change to gorgeous orange, red, and yellow colors; these colors are generally associated with autumn itself, in turn.</a:t>
            </a:r>
          </a:p>
          <a:p>
            <a:r>
              <a:rPr lang="en-US" dirty="0"/>
              <a:t>In the US, winter spans from 21 December to 20 March, and is, as one would expect, the coldest of the four seasons. In the eastern, northern, and central portions of the country, winter snowfall can be considerable; in the western and southern portions of the country, winter snowfall is highly unlikely, but temperatures nevertheless drop from their usual. Winter is most widely known for its snow and the Christmas holiday, but it also boasts New Year's Eve (on December 31, in recognition of the start of a new year) and other special days. Ice skating, sledding, ice hockey, and snowball fights are commonly enjoyed winter activities.</a:t>
            </a:r>
            <a:endParaRPr lang="en-US" dirty="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9882" y="314956"/>
            <a:ext cx="11692328" cy="624786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SEASONS AND WEATHER, CLIMATE</a:t>
            </a:r>
          </a:p>
          <a:p>
            <a:r>
              <a:rPr lang="en-US" sz="2000" dirty="0"/>
              <a:t>As we know the weather depends on the season and the climate of the country, and the latter depends on the geographical position of the country.</a:t>
            </a:r>
          </a:p>
          <a:p>
            <a:r>
              <a:rPr lang="en-US" sz="2000" dirty="0"/>
              <a:t>Our country, Ukraine, has a moderate-continental climate.</a:t>
            </a:r>
          </a:p>
          <a:p>
            <a:r>
              <a:rPr lang="en-US" sz="2000" dirty="0"/>
              <a:t>England has a rather damp climate due to the effect of the warm current of the Gulf-Stream. The British Isles are surrounded by the ocean and have an insular climate. </a:t>
            </a:r>
          </a:p>
          <a:p>
            <a:r>
              <a:rPr lang="en-US" sz="2000" dirty="0"/>
              <a:t>The USA have an equable continental climate, except for Florida and the Mexican coast, where the climate is tropical and subtropical.</a:t>
            </a:r>
          </a:p>
          <a:p>
            <a:r>
              <a:rPr lang="en-US" sz="2000" dirty="0"/>
              <a:t>The weather changes with the changing of the season. Consider autumn, for example. In autumn the sky is often cloudy, the sun hides behind the clouds and then appears again. Its rays have already lost their strength and the sun is not so bright now as it was in summer. The air is moist. Days get shorter and the nights longer. As autumn is a rainy season, the weather is mostly dull. And, of course, it is not attractive. As a matter of fact, I don't like rain of any kind, even if it just drizzles. But there is a spell of sunny weather in late September, which we call Indian summer, when the sun shines brightly, the sky is rather cloudless and there is a carpet of </a:t>
            </a:r>
            <a:r>
              <a:rPr lang="en-US" sz="2000" dirty="0" err="1"/>
              <a:t>multicoloured</a:t>
            </a:r>
            <a:r>
              <a:rPr lang="en-US" sz="2000" dirty="0"/>
              <a:t> leaves on the ground. It is really golden autumn, as the poets have sung it. But in any case, nature begins to fade away. Later the frost will cover the ground at night and remind us about winter coming. As for me, I am not fond of autumn, but there are a lot of people trying to look at the reverse side of the medal. Strange as it may seem, they prefer autumn to any other season. As they say, it is the time of harvest, tasty fruit and vegetables, the time of beautiful golden leaves, the time when nature is very attractive. But many men - many minds.</a:t>
            </a:r>
          </a:p>
        </p:txBody>
      </p:sp>
    </p:spTree>
    <p:extLst>
      <p:ext uri="{BB962C8B-B14F-4D97-AF65-F5344CB8AC3E}">
        <p14:creationId xmlns:p14="http://schemas.microsoft.com/office/powerpoint/2010/main" val="3917635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823"/>
            <a:ext cx="12082072" cy="680186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Some people are fond of winter. They consider winter to be the healthiest season. In winter we can go in for winter kinds of sports: skating, skiing, tobogganing. In winter the sun shines rarely, its rays are pale, it sets early and rises late. The air is frosty, hard frost sets in, large snowflakes slowly fall to the ground, the streets are slippery with ice. The rivers and lakes are covered with thick sheet of ice, they are frozen. The icicles glitter in the sun, the temperature falls and the snow may fall thick. Going out in such weather is not pleasant and the old people prefer to stay at home. But children enjoy being out-of-doors. They like to make a snow man and to throw snowballs. Their cheeks are burning with frost. How bitterly cold it is!</a:t>
            </a:r>
          </a:p>
          <a:p>
            <a:r>
              <a:rPr lang="en-US" sz="2000" dirty="0"/>
              <a:t>By the end of the winter the temperature rises and the snow begins to melt. Thaw sets in. The sun grows warmer and soon there won't be any ice but plenty of water. The rivers are in flood.</a:t>
            </a:r>
          </a:p>
          <a:p>
            <a:r>
              <a:rPr lang="en-US" sz="2000" dirty="0"/>
              <a:t>Nature awakens from its long winter sleep. The birds come back from the warm lands, the trees begin to bud and soon tiny green leaves will appear. Thin new blades of grass come up, the fruit trees begin to blossom. "April showers bring May flowers", as the proverb goes. Everything looks magic covered with green carpet. The farmers till the soil and sow the seed. We are all welcomed and advent of spring. Nature looks full of promise. Spring is the season of hopes, it's the season of revival of nature and people's dreams. It's my </a:t>
            </a:r>
            <a:r>
              <a:rPr lang="en-US" sz="2000" dirty="0" err="1"/>
              <a:t>favourite</a:t>
            </a:r>
            <a:r>
              <a:rPr lang="en-US" sz="2000" dirty="0"/>
              <a:t> season, I must admit.</a:t>
            </a:r>
          </a:p>
          <a:p>
            <a:r>
              <a:rPr lang="en-US" sz="2000" dirty="0"/>
              <a:t>After spring the summer comes. As the great Russian poet Pushkin said, "Oh, summer fine! I'd love you, but for the heat, the mosquitos and flies!" In fact, sometimes the heat is oppressive. But people usually like summer, because they have their holidays. It's a good time for going to the seashore or a river beach, to bask in the sun, to become sunburnt, to swim, to pick berries and mushrooms, to gather flowers. We try to spend much time out-of-doors. But the weather is changeable in summer. It is the time of showers, rains and thunderstorms. The days become longer and the nights shorter. We can enjoy resting after hard work during the whole year.</a:t>
            </a:r>
          </a:p>
          <a:p>
            <a:r>
              <a:rPr lang="en-US" sz="2000" dirty="0"/>
              <a:t>To cut the long story short, I must confess that every season is beautiful and attractive in its own way. And as one of the famous poets says, "I see no reason to speak in prize of any season".</a:t>
            </a:r>
          </a:p>
        </p:txBody>
      </p:sp>
    </p:spTree>
    <p:extLst>
      <p:ext uri="{BB962C8B-B14F-4D97-AF65-F5344CB8AC3E}">
        <p14:creationId xmlns:p14="http://schemas.microsoft.com/office/powerpoint/2010/main" val="95863075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65</TotalTime>
  <Words>2377</Words>
  <Application>Microsoft Office PowerPoint</Application>
  <PresentationFormat>Широкоэкранный</PresentationFormat>
  <Paragraphs>110</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17</cp:revision>
  <dcterms:created xsi:type="dcterms:W3CDTF">2023-07-12T10:27:08Z</dcterms:created>
  <dcterms:modified xsi:type="dcterms:W3CDTF">2023-07-12T17:04:16Z</dcterms:modified>
</cp:coreProperties>
</file>