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0" r:id="rId9"/>
    <p:sldId id="263" r:id="rId10"/>
    <p:sldId id="264" r:id="rId11"/>
    <p:sldId id="265" r:id="rId12"/>
    <p:sldId id="266"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4511" y="1916492"/>
            <a:ext cx="11628120" cy="267765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6) Write questions using the passive. Some are present and some are past.</a:t>
            </a:r>
          </a:p>
          <a:p>
            <a:r>
              <a:rPr lang="en-US" sz="2800" dirty="0"/>
              <a:t>1	Ask about glass. (how / make?)         </a:t>
            </a:r>
            <a:r>
              <a:rPr lang="en-US" sz="2800" u="sng" dirty="0"/>
              <a:t>How is glass made?</a:t>
            </a:r>
          </a:p>
          <a:p>
            <a:r>
              <a:rPr lang="en-US" sz="2800" dirty="0"/>
              <a:t>2	Ask about television. (when / invent?) When </a:t>
            </a:r>
            <a:r>
              <a:rPr lang="uk-UA" sz="2800" dirty="0" smtClean="0"/>
              <a:t>_________</a:t>
            </a:r>
            <a:endParaRPr lang="en-US" sz="2800" dirty="0"/>
          </a:p>
          <a:p>
            <a:r>
              <a:rPr lang="en-US" sz="2800" dirty="0"/>
              <a:t>3	Ask about mountains. (how / form?) </a:t>
            </a:r>
            <a:r>
              <a:rPr lang="uk-UA" sz="2800" dirty="0" smtClean="0"/>
              <a:t>___________</a:t>
            </a:r>
            <a:endParaRPr lang="en-US" sz="2800" dirty="0"/>
          </a:p>
          <a:p>
            <a:r>
              <a:rPr lang="en-US" sz="2800" dirty="0"/>
              <a:t>4	Ask about DNA. (when / discover?) </a:t>
            </a:r>
            <a:r>
              <a:rPr lang="uk-UA" sz="2800" dirty="0" smtClean="0"/>
              <a:t>_________</a:t>
            </a:r>
            <a:endParaRPr lang="en-US" sz="2800" dirty="0"/>
          </a:p>
          <a:p>
            <a:r>
              <a:rPr lang="en-US" sz="2800" dirty="0"/>
              <a:t>5	Ask about silver. (what / use for</a:t>
            </a:r>
            <a:r>
              <a:rPr lang="en-US" sz="2800" dirty="0" smtClean="0"/>
              <a:t>?)</a:t>
            </a:r>
            <a:r>
              <a:rPr lang="uk-UA" sz="2800" dirty="0" smtClean="0"/>
              <a:t> _________</a:t>
            </a:r>
            <a:endParaRPr lang="en-US" sz="2800" dirty="0"/>
          </a:p>
        </p:txBody>
      </p:sp>
    </p:spTree>
    <p:extLst>
      <p:ext uri="{BB962C8B-B14F-4D97-AF65-F5344CB8AC3E}">
        <p14:creationId xmlns:p14="http://schemas.microsoft.com/office/powerpoint/2010/main" val="233856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8942" y="0"/>
            <a:ext cx="11829393" cy="606319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7) Put the verb into the correct form, present or past, active or passive.</a:t>
            </a:r>
          </a:p>
          <a:p>
            <a:r>
              <a:rPr lang="en-US" sz="2000" dirty="0"/>
              <a:t>1 a Two hundred people are employed (employ) by the company.</a:t>
            </a:r>
          </a:p>
          <a:p>
            <a:r>
              <a:rPr lang="en-US" sz="2000" dirty="0"/>
              <a:t>  b The company employs (employ) 200 people.</a:t>
            </a:r>
          </a:p>
          <a:p>
            <a:r>
              <a:rPr lang="en-US" sz="2000" dirty="0"/>
              <a:t>2 a Water	(cover) most of the earth’s surface.</a:t>
            </a:r>
          </a:p>
          <a:p>
            <a:r>
              <a:rPr lang="en-US" sz="2000" dirty="0"/>
              <a:t>  b How much of the earth’s surface	</a:t>
            </a:r>
            <a:r>
              <a:rPr lang="uk-UA" sz="2000" dirty="0"/>
              <a:t> </a:t>
            </a:r>
            <a:r>
              <a:rPr lang="uk-UA" sz="2000" dirty="0" smtClean="0"/>
              <a:t>         </a:t>
            </a:r>
            <a:r>
              <a:rPr lang="en-US" sz="2000" dirty="0" smtClean="0"/>
              <a:t>(</a:t>
            </a:r>
            <a:r>
              <a:rPr lang="en-US" sz="2000" dirty="0"/>
              <a:t>cover) by water?</a:t>
            </a:r>
          </a:p>
          <a:p>
            <a:r>
              <a:rPr lang="en-US" sz="2000" dirty="0"/>
              <a:t>3 a While I was on holiday, my camera	(steal) from my hotel room.</a:t>
            </a:r>
          </a:p>
          <a:p>
            <a:r>
              <a:rPr lang="en-US" sz="2000" dirty="0"/>
              <a:t>  b While I was on holiday, my camera	(disappear) from my hotel room.</a:t>
            </a:r>
          </a:p>
          <a:p>
            <a:r>
              <a:rPr lang="en-US" sz="2000" dirty="0"/>
              <a:t>4 a Robert’s parents		(die) when he was very young.</a:t>
            </a:r>
          </a:p>
          <a:p>
            <a:r>
              <a:rPr lang="en-US" sz="2000" dirty="0"/>
              <a:t>  b Robert and his sister	</a:t>
            </a:r>
            <a:r>
              <a:rPr lang="uk-UA" sz="2000" dirty="0" smtClean="0"/>
              <a:t>    </a:t>
            </a:r>
            <a:r>
              <a:rPr lang="en-US" sz="2000" dirty="0" smtClean="0"/>
              <a:t>(bring </a:t>
            </a:r>
            <a:r>
              <a:rPr lang="en-US" sz="2000" dirty="0"/>
              <a:t>up) by their grandparents.</a:t>
            </a:r>
          </a:p>
          <a:p>
            <a:r>
              <a:rPr lang="en-US" sz="2000" dirty="0"/>
              <a:t>5 a The boat hit a rock and	</a:t>
            </a:r>
            <a:r>
              <a:rPr lang="uk-UA" sz="2000" dirty="0" smtClean="0"/>
              <a:t>          </a:t>
            </a:r>
            <a:r>
              <a:rPr lang="en-US" sz="2000" dirty="0" smtClean="0"/>
              <a:t>(</a:t>
            </a:r>
            <a:r>
              <a:rPr lang="en-US" sz="2000" dirty="0"/>
              <a:t>sink) quickly.</a:t>
            </a:r>
          </a:p>
          <a:p>
            <a:r>
              <a:rPr lang="en-US" sz="2000" dirty="0"/>
              <a:t>  b Fortunately everybody	</a:t>
            </a:r>
            <a:r>
              <a:rPr lang="uk-UA" sz="2000" dirty="0" smtClean="0"/>
              <a:t>           </a:t>
            </a:r>
            <a:r>
              <a:rPr lang="en-US" sz="2000" dirty="0" smtClean="0"/>
              <a:t>(</a:t>
            </a:r>
            <a:r>
              <a:rPr lang="en-US" sz="2000" dirty="0"/>
              <a:t>rescue).</a:t>
            </a:r>
          </a:p>
          <a:p>
            <a:r>
              <a:rPr lang="en-US" sz="2000" dirty="0"/>
              <a:t>6 a Bill		(fire) from his job. He wasn’t very good at it.</a:t>
            </a:r>
          </a:p>
          <a:p>
            <a:r>
              <a:rPr lang="en-US" sz="2000" dirty="0"/>
              <a:t>  b Sue	</a:t>
            </a:r>
            <a:r>
              <a:rPr lang="uk-UA" sz="2000" dirty="0" smtClean="0"/>
              <a:t>        </a:t>
            </a:r>
            <a:r>
              <a:rPr lang="en-US" sz="2000" dirty="0" smtClean="0"/>
              <a:t>(</a:t>
            </a:r>
            <a:r>
              <a:rPr lang="en-US" sz="2000" dirty="0"/>
              <a:t>resign) from her job because she didn’t enjoy it any more.</a:t>
            </a:r>
          </a:p>
          <a:p>
            <a:r>
              <a:rPr lang="en-US" sz="2000" dirty="0"/>
              <a:t>7 a It can be noisy living here, but </a:t>
            </a:r>
            <a:r>
              <a:rPr lang="en-US" sz="2000" dirty="0" smtClean="0"/>
              <a:t>it</a:t>
            </a:r>
            <a:r>
              <a:rPr lang="uk-UA" sz="2000" dirty="0" smtClean="0"/>
              <a:t> </a:t>
            </a:r>
            <a:r>
              <a:rPr lang="en-US" sz="2000" dirty="0"/>
              <a:t>	(not / bother) me.</a:t>
            </a:r>
          </a:p>
          <a:p>
            <a:r>
              <a:rPr lang="en-US" sz="2000" dirty="0"/>
              <a:t>  b It can be noisy living here, but I	</a:t>
            </a:r>
            <a:r>
              <a:rPr lang="uk-UA" sz="2000" dirty="0" smtClean="0"/>
              <a:t>        </a:t>
            </a:r>
            <a:r>
              <a:rPr lang="en-US" sz="2000" dirty="0" smtClean="0"/>
              <a:t>(</a:t>
            </a:r>
            <a:r>
              <a:rPr lang="en-US" sz="2000" dirty="0"/>
              <a:t>not / bother) by it.</a:t>
            </a:r>
          </a:p>
          <a:p>
            <a:r>
              <a:rPr lang="en-US" sz="2000" dirty="0"/>
              <a:t>8 a Maria had an accident. She	</a:t>
            </a:r>
            <a:r>
              <a:rPr lang="uk-UA" sz="2000" dirty="0" smtClean="0"/>
              <a:t>  </a:t>
            </a:r>
            <a:r>
              <a:rPr lang="en-US" sz="2000" dirty="0" smtClean="0"/>
              <a:t>(</a:t>
            </a:r>
            <a:r>
              <a:rPr lang="en-US" sz="2000" dirty="0"/>
              <a:t>knock) off her bike.</a:t>
            </a:r>
          </a:p>
          <a:p>
            <a:r>
              <a:rPr lang="en-US" sz="2000" dirty="0"/>
              <a:t>  b Maria had an accident. She	(fall) off her bike.</a:t>
            </a:r>
          </a:p>
          <a:p>
            <a:r>
              <a:rPr lang="en-US" sz="2000" dirty="0"/>
              <a:t>9 a I haven’t seen these flowers before. What	(they / call)?</a:t>
            </a:r>
          </a:p>
          <a:p>
            <a:r>
              <a:rPr lang="en-US" sz="2000" dirty="0"/>
              <a:t>  b I haven’t seen these flowers before. What	(you / call) them?</a:t>
            </a:r>
            <a:endParaRPr lang="en-US" sz="2400" dirty="0"/>
          </a:p>
        </p:txBody>
      </p:sp>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8) Instead of using somebody, they, people etc., write a passive sentence.</a:t>
            </a:r>
          </a:p>
          <a:p>
            <a:r>
              <a:rPr lang="en-US" sz="2800" dirty="0"/>
              <a:t>1 Somebody cleans the room every day. The room is cleaned every day.</a:t>
            </a:r>
          </a:p>
          <a:p>
            <a:r>
              <a:rPr lang="en-US" sz="2800" dirty="0"/>
              <a:t>2 They cancelled all flights because of fog. </a:t>
            </a:r>
            <a:r>
              <a:rPr lang="en-US" sz="2800" dirty="0" smtClean="0"/>
              <a:t>All</a:t>
            </a:r>
            <a:r>
              <a:rPr lang="uk-UA" sz="2800" dirty="0" smtClean="0"/>
              <a:t>_________</a:t>
            </a:r>
            <a:r>
              <a:rPr lang="en-US" sz="2800" dirty="0" smtClean="0"/>
              <a:t>.</a:t>
            </a:r>
            <a:endParaRPr lang="en-US" sz="2800" dirty="0"/>
          </a:p>
          <a:p>
            <a:r>
              <a:rPr lang="en-US" sz="2800" dirty="0"/>
              <a:t>3 Somebody accused me of stealing money.	 </a:t>
            </a:r>
            <a:r>
              <a:rPr lang="uk-UA" sz="2800" dirty="0" smtClean="0"/>
              <a:t>_________</a:t>
            </a:r>
            <a:r>
              <a:rPr lang="en-US" sz="2800" dirty="0" smtClean="0"/>
              <a:t>money</a:t>
            </a:r>
            <a:r>
              <a:rPr lang="en-US" sz="2800" dirty="0"/>
              <a:t>.</a:t>
            </a:r>
          </a:p>
          <a:p>
            <a:r>
              <a:rPr lang="en-US" sz="2800" dirty="0"/>
              <a:t>4 How do you use this </a:t>
            </a:r>
            <a:r>
              <a:rPr lang="en-US" sz="2800" dirty="0" err="1" smtClean="0"/>
              <a:t>word?How</a:t>
            </a:r>
            <a:r>
              <a:rPr lang="uk-UA" sz="2800" dirty="0" smtClean="0"/>
              <a:t>___________</a:t>
            </a:r>
            <a:r>
              <a:rPr lang="en-US" sz="2800" dirty="0" smtClean="0"/>
              <a:t>used</a:t>
            </a:r>
            <a:r>
              <a:rPr lang="en-US" sz="2800" dirty="0"/>
              <a:t>?</a:t>
            </a:r>
          </a:p>
          <a:p>
            <a:r>
              <a:rPr lang="en-US" sz="2800" dirty="0"/>
              <a:t>5 The price includes all taxes. </a:t>
            </a:r>
            <a:r>
              <a:rPr lang="en-US" sz="2800" dirty="0" smtClean="0"/>
              <a:t>All</a:t>
            </a:r>
            <a:r>
              <a:rPr lang="uk-UA" sz="2800" dirty="0" smtClean="0"/>
              <a:t>___________</a:t>
            </a:r>
            <a:r>
              <a:rPr lang="en-US" sz="2800" dirty="0" smtClean="0"/>
              <a:t>in </a:t>
            </a:r>
            <a:r>
              <a:rPr lang="en-US" sz="2800" dirty="0"/>
              <a:t>the price.</a:t>
            </a:r>
          </a:p>
          <a:p>
            <a:r>
              <a:rPr lang="en-US" sz="2800" dirty="0"/>
              <a:t>6 People warned us not to go out alone. We	</a:t>
            </a:r>
            <a:r>
              <a:rPr lang="uk-UA" sz="2800" dirty="0" smtClean="0"/>
              <a:t>________</a:t>
            </a:r>
            <a:r>
              <a:rPr lang="en-US" sz="2800" dirty="0" smtClean="0"/>
              <a:t>.</a:t>
            </a:r>
            <a:endParaRPr lang="en-US" sz="2800" dirty="0"/>
          </a:p>
          <a:p>
            <a:r>
              <a:rPr lang="en-US" sz="2800" dirty="0"/>
              <a:t>7 We don’t use this office any more. </a:t>
            </a:r>
            <a:r>
              <a:rPr lang="en-US" sz="2800" dirty="0" smtClean="0"/>
              <a:t>This</a:t>
            </a:r>
            <a:r>
              <a:rPr lang="uk-UA" sz="2800" dirty="0" smtClean="0"/>
              <a:t>____________</a:t>
            </a:r>
            <a:r>
              <a:rPr lang="en-US" sz="2800" dirty="0" smtClean="0"/>
              <a:t>.</a:t>
            </a:r>
            <a:endParaRPr lang="en-US" sz="2800" dirty="0"/>
          </a:p>
          <a:p>
            <a:r>
              <a:rPr lang="en-US" sz="2800" dirty="0"/>
              <a:t>8 They invited five hundred people to the Five </a:t>
            </a:r>
            <a:r>
              <a:rPr lang="en-US" sz="2800" dirty="0" smtClean="0"/>
              <a:t>hundred</a:t>
            </a:r>
            <a:r>
              <a:rPr lang="uk-UA" sz="2800" dirty="0" smtClean="0"/>
              <a:t>________</a:t>
            </a:r>
            <a:r>
              <a:rPr lang="en-US" sz="2800" dirty="0" smtClean="0"/>
              <a:t>wedding.</a:t>
            </a:r>
            <a:r>
              <a:rPr lang="uk-UA" sz="2800" dirty="0" smtClean="0"/>
              <a:t>_________</a:t>
            </a:r>
            <a:r>
              <a:rPr lang="en-US" sz="2800" dirty="0"/>
              <a:t>		</a:t>
            </a:r>
            <a:endParaRPr lang="en-US" sz="2800" dirty="0"/>
          </a:p>
        </p:txBody>
      </p:sp>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«The English Character. Active and Passive Voice 1.»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«The English Character. Active and Passive Voice.»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4834" y="119921"/>
            <a:ext cx="11590756"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400" b="1" dirty="0" err="1"/>
              <a:t>The</a:t>
            </a:r>
            <a:r>
              <a:rPr lang="uk-UA" sz="2400" b="1" dirty="0"/>
              <a:t> </a:t>
            </a:r>
            <a:r>
              <a:rPr lang="uk-UA" sz="2400" b="1" dirty="0" err="1"/>
              <a:t>English</a:t>
            </a:r>
            <a:r>
              <a:rPr lang="uk-UA" sz="2400" b="1" dirty="0"/>
              <a:t> </a:t>
            </a:r>
            <a:r>
              <a:rPr lang="uk-UA" sz="2400" b="1" dirty="0" err="1"/>
              <a:t>Character</a:t>
            </a:r>
            <a:endParaRPr lang="uk-UA" sz="2400" dirty="0"/>
          </a:p>
          <a:p>
            <a:r>
              <a:rPr lang="en-US" sz="2000" dirty="0" smtClean="0"/>
              <a:t>Foreigners </a:t>
            </a:r>
            <a:r>
              <a:rPr lang="en-US" sz="2000" dirty="0"/>
              <a:t>have many ideas what the English are like. For example, many people say that they are cold and reserved, friendly and well-mannered. You hardly find a person in England who dislikes tea drinking, home cooking and gardening. Their sense of </a:t>
            </a:r>
            <a:r>
              <a:rPr lang="en-US" sz="2000" dirty="0" err="1"/>
              <a:t>humour</a:t>
            </a:r>
            <a:r>
              <a:rPr lang="en-US" sz="2000" dirty="0"/>
              <a:t> is known all over the world.</a:t>
            </a:r>
          </a:p>
          <a:p>
            <a:r>
              <a:rPr lang="en-US" sz="2000" dirty="0"/>
              <a:t>As for other characteristics which are associated with the English, they are egoism, self-confidence, intolerance of outsiders, independence, love of comfort and a strong belief in private property. Moderation, the avoidance of extremes, the choice of middle way is among the essential qualities of the English.</a:t>
            </a:r>
          </a:p>
          <a:p>
            <a:r>
              <a:rPr lang="en-US" sz="2000" dirty="0"/>
              <a:t>The English have a strong sense of individualism which can be explained by the uniqueness of the British which was isolated from the European continent for a long time.</a:t>
            </a:r>
          </a:p>
          <a:p>
            <a:r>
              <a:rPr lang="en-US" sz="2000" dirty="0"/>
              <a:t>One thing never fail to confuse foreigners when they come to Britain and it is British meals. The English are used to certain food and seem never get tired of it. The legendary English breakfast is a hearty meal and a perfect to start a hard working day. This </a:t>
            </a:r>
            <a:r>
              <a:rPr lang="en-US" sz="2000" dirty="0" err="1"/>
              <a:t>favourite</a:t>
            </a:r>
            <a:r>
              <a:rPr lang="en-US" sz="2000" dirty="0"/>
              <a:t> meal consists of bacon, eggs, tomato, fried bread and a variety of sausages. It is usually finished off with slices of toast spread with orange marmalade and a cup of tea with milk (which is traditionally called English tea) or lemon.</a:t>
            </a:r>
          </a:p>
          <a:p>
            <a:r>
              <a:rPr lang="en-US" sz="2000" dirty="0"/>
              <a:t>The English are very fond of tea. They drink tea four or five times a day, but afternoon tea (which is usually taken at 4 or 5 p.m.) is a special treat.</a:t>
            </a:r>
          </a:p>
          <a:p>
            <a:r>
              <a:rPr lang="en-US" sz="2000" dirty="0"/>
              <a:t>Dinner is usually at 7 o’clock. It is the most substantial meal of the day and is a very formal one. Many people even wear special clothes for dinner.</a:t>
            </a:r>
          </a:p>
          <a:p>
            <a:r>
              <a:rPr lang="en-US" sz="2000" dirty="0"/>
              <a:t>The English are said to be a nation of stay-at-homes. Their famous saying “There is no place like home” is known all over the world. When the Englishman is free, he likes to be at home with the company of his wife and children. There is another saying which is typical for the English — “The Englishman’s house is his castle.”</a:t>
            </a:r>
            <a:endParaRPr lang="en-US" sz="2000"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9902" y="127897"/>
            <a:ext cx="11932171"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Undoubtedly, the English are rather conservative. They are proud of their customs and are reluctant to change them in a way. Examples of the English conservatism, such as eating traditional English food or reading a newspaper in the morning are well-known worldwide. On a large scale their conservatism is expressed through the attitude to the monarchy, for an example. The local conservatism can be easily noticed in private traditions observed at schools and societies. So, Britain is the country of traditions and they make a nation special.</a:t>
            </a:r>
          </a:p>
          <a:p>
            <a:r>
              <a:rPr lang="en-US" sz="2000" dirty="0"/>
              <a:t>Such are the English as we see them.</a:t>
            </a:r>
          </a:p>
          <a:p>
            <a:r>
              <a:rPr lang="en-US" sz="2000" dirty="0"/>
              <a:t>Some views on the Scottish, Welsh, Irish Character</a:t>
            </a:r>
          </a:p>
          <a:p>
            <a:r>
              <a:rPr lang="en-US" sz="2000" dirty="0"/>
              <a:t>Contrary to the English, the Scotts, the Welsh and the Irish are somewhat different.</a:t>
            </a:r>
          </a:p>
          <a:p>
            <a:r>
              <a:rPr lang="en-US" sz="2000" dirty="0"/>
              <a:t>The Scotts are rather kind, but at first glance not as friendly as the English perhaps. They like extremes. Sometimes, they seem to be gloomy and grey, whereas quite often they are highly </a:t>
            </a:r>
            <a:r>
              <a:rPr lang="en-US" sz="2000" dirty="0" err="1"/>
              <a:t>coloured</a:t>
            </a:r>
            <a:r>
              <a:rPr lang="en-US" sz="2000" dirty="0"/>
              <a:t> and extravagant. The Scotts are probably best known to the world for their traditional costume, the kilt, the short skirt worn by men. It has been the dress of Highlanders since old-times and has been very suitable for going through the wet, moorland country.</a:t>
            </a:r>
          </a:p>
          <a:p>
            <a:r>
              <a:rPr lang="en-US" sz="2000" dirty="0"/>
              <a:t>Wales is the place where national spirit and national pride are more than in intense any other part of the UK. The Welsh eagerly wear their national dress on festival occasions. The Welsh language is still preserved and taught in schools side by side with English. The Welsh are known for their highly developed artistic sense, as well as a distinguished record in the realm of poetry, singing and drama.</a:t>
            </a:r>
          </a:p>
          <a:p>
            <a:r>
              <a:rPr lang="en-US" sz="2000" dirty="0"/>
              <a:t>In the Northern Ireland the pace of life is slightly different from the whole of the country. Everything moves slowly, and people are usually not much in a hurry. Most of the Irish are considered to be hard-headed, business-like, self-conscious and very superstitious. Another national feature is that they are desperately afraid of being laughed at.</a:t>
            </a:r>
          </a:p>
        </p:txBody>
      </p:sp>
    </p:spTree>
    <p:extLst>
      <p:ext uri="{BB962C8B-B14F-4D97-AF65-F5344CB8AC3E}">
        <p14:creationId xmlns:p14="http://schemas.microsoft.com/office/powerpoint/2010/main" val="1310020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4228" y="601575"/>
            <a:ext cx="11003280" cy="5632311"/>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400" b="1" dirty="0"/>
              <a:t>5) Complete the sentences. Use these verbs in the correct form, present or past:</a:t>
            </a:r>
          </a:p>
          <a:p>
            <a:r>
              <a:rPr lang="en-US" sz="2400" b="1" dirty="0"/>
              <a:t> </a:t>
            </a:r>
            <a:endParaRPr lang="uk-UA" sz="2400" b="1" dirty="0" smtClean="0"/>
          </a:p>
          <a:p>
            <a:endParaRPr lang="en-US" sz="2400" b="1" dirty="0"/>
          </a:p>
          <a:p>
            <a:r>
              <a:rPr lang="en-US" sz="2400" b="1" dirty="0"/>
              <a:t>1 Many accidents are caused by careless driving.</a:t>
            </a:r>
          </a:p>
          <a:p>
            <a:r>
              <a:rPr lang="en-US" sz="2400" b="1" dirty="0"/>
              <a:t>2 Cheese			from milk.</a:t>
            </a:r>
          </a:p>
          <a:p>
            <a:r>
              <a:rPr lang="en-US" sz="2400" b="1" dirty="0"/>
              <a:t>3 The roof of the building			in a storm a few days ago.</a:t>
            </a:r>
          </a:p>
          <a:p>
            <a:r>
              <a:rPr lang="en-US" sz="2400" b="1" dirty="0"/>
              <a:t>4 A cinema is a place where films			.</a:t>
            </a:r>
          </a:p>
          <a:p>
            <a:r>
              <a:rPr lang="en-US" sz="2400" b="1" dirty="0"/>
              <a:t>5 You			to the party. Why didn’t you go?</a:t>
            </a:r>
          </a:p>
          <a:p>
            <a:r>
              <a:rPr lang="en-US" sz="2400" b="1" dirty="0"/>
              <a:t>6 This plant is very rare. It			in very few places.</a:t>
            </a:r>
          </a:p>
          <a:p>
            <a:r>
              <a:rPr lang="en-US" sz="2400" b="1" dirty="0"/>
              <a:t>7 Although we were driving fast, we			by a lot of other cars.</a:t>
            </a:r>
          </a:p>
          <a:p>
            <a:r>
              <a:rPr lang="en-US" sz="2400" b="1" dirty="0"/>
              <a:t>8 In the US, elections for president			every four years.</a:t>
            </a:r>
          </a:p>
          <a:p>
            <a:r>
              <a:rPr lang="en-US" sz="2400" b="1" dirty="0"/>
              <a:t>9 There was an accident last night, but fortunately nobody			.</a:t>
            </a:r>
          </a:p>
          <a:p>
            <a:r>
              <a:rPr lang="en-US" sz="2400" b="1" dirty="0"/>
              <a:t>10 You can’t see the house from the road. It			by trees.</a:t>
            </a:r>
          </a:p>
          <a:p>
            <a:r>
              <a:rPr lang="en-US" sz="2400" b="1" dirty="0"/>
              <a:t>11 I never received the letter. It			to the wrong address.</a:t>
            </a:r>
          </a:p>
          <a:p>
            <a:r>
              <a:rPr lang="en-US" sz="2400" b="1" dirty="0"/>
              <a:t>12 The company I work for			by a much larger company.</a:t>
            </a:r>
            <a:endParaRPr lang="en-US" sz="2400" b="1" dirty="0"/>
          </a:p>
        </p:txBody>
      </p:sp>
      <p:pic>
        <p:nvPicPr>
          <p:cNvPr id="2" name="Рисунок 1"/>
          <p:cNvPicPr>
            <a:picLocks noChangeAspect="1"/>
          </p:cNvPicPr>
          <p:nvPr/>
        </p:nvPicPr>
        <p:blipFill>
          <a:blip r:embed="rId2"/>
          <a:stretch>
            <a:fillRect/>
          </a:stretch>
        </p:blipFill>
        <p:spPr>
          <a:xfrm>
            <a:off x="756736" y="1146770"/>
            <a:ext cx="8522175" cy="921872"/>
          </a:xfrm>
          <a:prstGeom prst="rect">
            <a:avLst/>
          </a:prstGeom>
        </p:spPr>
      </p:pic>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52</TotalTime>
  <Words>1322</Words>
  <Application>Microsoft Office PowerPoint</Application>
  <PresentationFormat>Широкоэкранный</PresentationFormat>
  <Paragraphs>108</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11</cp:revision>
  <dcterms:created xsi:type="dcterms:W3CDTF">2023-07-12T10:27:08Z</dcterms:created>
  <dcterms:modified xsi:type="dcterms:W3CDTF">2023-07-12T15:29:47Z</dcterms:modified>
</cp:coreProperties>
</file>