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70" r:id="rId10"/>
    <p:sldId id="271" r:id="rId11"/>
    <p:sldId id="263" r:id="rId12"/>
    <p:sldId id="264" r:id="rId13"/>
    <p:sldId id="265"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4</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30453"/>
            <a:ext cx="11114689" cy="590931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By 1890, the United States had overtaken the British Empire as the world's most productive economy. It is the world's largest producer of petroleum and natural gas. In 2016, it was the world's largest trading country as well as its third-largest manufacturer, representing a fifth of the global manufacturing </a:t>
            </a:r>
            <a:r>
              <a:rPr lang="en-US" dirty="0" err="1"/>
              <a:t>output.The</a:t>
            </a:r>
            <a:r>
              <a:rPr lang="en-US" dirty="0"/>
              <a:t> U.S. not only has the largest internal market for goods, but also dominates the services trade. U.S. total trade amounted to $4.2 trillion in 2018.Of the world's 500 largest companies, 121 are headquartered in the U.S. The U.S. has the world's highest number of billionaires, with a total wealth of $3.0 trillion. US commercial banks had $20 trillion in assets as of August 2020. U.S. global assets under management had more than $30 trillion in assets.</a:t>
            </a:r>
          </a:p>
          <a:p>
            <a:r>
              <a:rPr lang="en-US" dirty="0"/>
              <a:t>The New York Stock Exchange and </a:t>
            </a:r>
            <a:r>
              <a:rPr lang="en-US" dirty="0" err="1"/>
              <a:t>Nasdaq</a:t>
            </a:r>
            <a:r>
              <a:rPr lang="en-US" dirty="0"/>
              <a:t> are the world's largest stock exchanges by market capitalization and trade </a:t>
            </a:r>
            <a:r>
              <a:rPr lang="en-US" dirty="0" err="1"/>
              <a:t>volume.In</a:t>
            </a:r>
            <a:r>
              <a:rPr lang="en-US" dirty="0"/>
              <a:t> 2006, foreign investments made in the U.S. total almost $4.0 </a:t>
            </a:r>
            <a:r>
              <a:rPr lang="en-US" dirty="0" err="1"/>
              <a:t>trillion,while</a:t>
            </a:r>
            <a:r>
              <a:rPr lang="en-US" dirty="0"/>
              <a:t> American investments in foreign countries total over $5.6 </a:t>
            </a:r>
            <a:r>
              <a:rPr lang="en-US" dirty="0" err="1"/>
              <a:t>trillion.In</a:t>
            </a:r>
            <a:r>
              <a:rPr lang="en-US" dirty="0"/>
              <a:t> 2014, the U.S. economy is ranked first in international ranking on venture </a:t>
            </a:r>
            <a:r>
              <a:rPr lang="en-US" dirty="0" err="1"/>
              <a:t>capitaland</a:t>
            </a:r>
            <a:r>
              <a:rPr lang="en-US" dirty="0"/>
              <a:t> global research and development </a:t>
            </a:r>
            <a:r>
              <a:rPr lang="en-US" dirty="0" err="1"/>
              <a:t>funding.Consumer</a:t>
            </a:r>
            <a:r>
              <a:rPr lang="en-US" dirty="0"/>
              <a:t> spending comprised 68% of the U.S. economy in 2018, while its labor share of income was 43% in 2017.The U.S. has the world's largest consumer market.[The nation's labor market has attracted immigrants from all over the world and its net migration rate is among the highest in the world. The U.S. is one of the top-performing economies in studies such as the Ease of Doing Business Index, the Global Competitiveness Report, and others.</a:t>
            </a:r>
          </a:p>
          <a:p>
            <a:r>
              <a:rPr lang="en-US" dirty="0"/>
              <a:t>The U.S. economy experienced a serious economic downturn during the Great Recession, defined as lasting from December 2007 to June 2009. However, real GDP regained its pre-crisis (late 2007) peak by 2011,household net worth by Q2 2012,non-farm payroll jobs by May 2014, and the unemployment rate by September 2015. Each of these variables continued into post-recession record territory following those dates, with the U.S. recovery becoming the second-longest on record by April 2018.The U.S. ranked 41st in income inequality among 156 countries in 2017,the highest in the Western world.</a:t>
            </a:r>
          </a:p>
        </p:txBody>
      </p:sp>
    </p:spTree>
    <p:extLst>
      <p:ext uri="{BB962C8B-B14F-4D97-AF65-F5344CB8AC3E}">
        <p14:creationId xmlns:p14="http://schemas.microsoft.com/office/powerpoint/2010/main" val="4063844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455920"/>
            <a:ext cx="1100328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5) Put the verb into the correct form, -</a:t>
            </a:r>
            <a:r>
              <a:rPr lang="en-US" sz="2400" b="1" u="sng" dirty="0" err="1"/>
              <a:t>ing</a:t>
            </a:r>
            <a:r>
              <a:rPr lang="en-US" sz="2400" b="1" u="sng" dirty="0"/>
              <a:t> or to … .</a:t>
            </a:r>
          </a:p>
          <a:p>
            <a:r>
              <a:rPr lang="en-US" sz="2400" dirty="0"/>
              <a:t>1 They denied       stealing       the money. (steal)</a:t>
            </a:r>
          </a:p>
          <a:p>
            <a:r>
              <a:rPr lang="en-US" sz="2400" dirty="0"/>
              <a:t>2 I don’t enjoy             very much. (drive)</a:t>
            </a:r>
          </a:p>
          <a:p>
            <a:r>
              <a:rPr lang="en-US" sz="2400" dirty="0"/>
              <a:t>3 I can’t afford             away. I don’t have enough money. (go)</a:t>
            </a:r>
          </a:p>
          <a:p>
            <a:r>
              <a:rPr lang="en-US" sz="2400" dirty="0"/>
              <a:t>4 Have you ever considered             to live in another country? (go)</a:t>
            </a:r>
          </a:p>
          <a:p>
            <a:r>
              <a:rPr lang="en-US" sz="2400" dirty="0"/>
              <a:t>5 We were unlucky to lose the game. We played well and deserved             . (win)</a:t>
            </a:r>
          </a:p>
          <a:p>
            <a:r>
              <a:rPr lang="en-US" sz="2400" dirty="0"/>
              <a:t>6 Why do you keep             me questions? Leave me alone! (ask)</a:t>
            </a:r>
          </a:p>
          <a:p>
            <a:r>
              <a:rPr lang="en-US" sz="2400" dirty="0"/>
              <a:t>7 Please stop             me questions! (ask)</a:t>
            </a:r>
          </a:p>
          <a:p>
            <a:r>
              <a:rPr lang="en-US" sz="2400" dirty="0"/>
              <a:t>8 I refuse                    any more questions. (answer)</a:t>
            </a:r>
          </a:p>
          <a:p>
            <a:r>
              <a:rPr lang="en-US" sz="2400" dirty="0"/>
              <a:t>9 The driver of one of the cars admitted             the accident. (cause)</a:t>
            </a:r>
          </a:p>
          <a:p>
            <a:r>
              <a:rPr lang="en-US" sz="2400" dirty="0"/>
              <a:t>10 Mark needed our help, and we promised             what we could. (do)</a:t>
            </a:r>
          </a:p>
          <a:p>
            <a:r>
              <a:rPr lang="en-US" sz="2400" dirty="0"/>
              <a:t>11 I don’t mind             alone, but I’d rather be with other people. (be)</a:t>
            </a:r>
          </a:p>
          <a:p>
            <a:r>
              <a:rPr lang="en-US" sz="2400" dirty="0"/>
              <a:t>12 The wall was quite high, but I managed             over it. (climb)</a:t>
            </a:r>
          </a:p>
          <a:p>
            <a:r>
              <a:rPr lang="en-US" sz="2400" dirty="0"/>
              <a:t>13 Sarah doesn’t know about the meeting. I forgot             her. (tell)</a:t>
            </a:r>
          </a:p>
          <a:p>
            <a:r>
              <a:rPr lang="en-US" sz="2400" dirty="0"/>
              <a:t>14 I’ve enjoyed             to you. I hope             you again soon. (talk, see)</a:t>
            </a:r>
          </a:p>
        </p:txBody>
      </p:sp>
    </p:spTree>
    <p:extLst>
      <p:ext uri="{BB962C8B-B14F-4D97-AF65-F5344CB8AC3E}">
        <p14:creationId xmlns:p14="http://schemas.microsoft.com/office/powerpoint/2010/main" val="2442132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45720"/>
            <a:ext cx="1162812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6) Tom can remember some things about his childhood, but he can’t remember others. Write sentences with He remembers … or He doesn’t remember … .</a:t>
            </a:r>
          </a:p>
          <a:p>
            <a:r>
              <a:rPr lang="en-US" sz="2800" dirty="0"/>
              <a:t>1 He was in hospital when he was a small child. He can still remember this.</a:t>
            </a:r>
          </a:p>
          <a:p>
            <a:r>
              <a:rPr lang="en-US" sz="2800" dirty="0"/>
              <a:t>           He remembers being in hospital          when he was a small child.</a:t>
            </a:r>
          </a:p>
          <a:p>
            <a:r>
              <a:rPr lang="en-US" sz="2800" dirty="0"/>
              <a:t>2 He cried on his first day at school. He doesn’t remember this.</a:t>
            </a:r>
          </a:p>
          <a:p>
            <a:r>
              <a:rPr lang="en-US" sz="2800" dirty="0"/>
              <a:t>He doesn’t                                                  on his first day at school.</a:t>
            </a:r>
          </a:p>
          <a:p>
            <a:r>
              <a:rPr lang="en-US" sz="2800" dirty="0"/>
              <a:t>3 Once he fell into the river. He remembers this.</a:t>
            </a:r>
          </a:p>
          <a:p>
            <a:r>
              <a:rPr lang="en-US" sz="2800" dirty="0"/>
              <a:t>He                                                  .</a:t>
            </a:r>
          </a:p>
          <a:p>
            <a:r>
              <a:rPr lang="en-US" sz="2800" dirty="0"/>
              <a:t>4 He said he wanted to be a doctor. He doesn’t remember this.</a:t>
            </a:r>
          </a:p>
          <a:p>
            <a:r>
              <a:rPr lang="en-US" sz="2800" dirty="0"/>
              <a:t>                                                   to be a doctor.</a:t>
            </a:r>
          </a:p>
          <a:p>
            <a:r>
              <a:rPr lang="en-US" sz="2800" dirty="0"/>
              <a:t>5 Once he was bitten by a dog. He doesn’t remember this.</a:t>
            </a:r>
          </a:p>
          <a:p>
            <a:r>
              <a:rPr lang="en-US" sz="2800" dirty="0"/>
              <a:t>                                                     a dog.</a:t>
            </a:r>
          </a:p>
          <a:p>
            <a:r>
              <a:rPr lang="en-US" sz="2800" dirty="0"/>
              <a:t>6 His sister was born when he was four. He remembers this.</a:t>
            </a:r>
          </a:p>
          <a:p>
            <a:r>
              <a:rPr lang="en-US" sz="2800" dirty="0"/>
              <a:t>                                                             .</a:t>
            </a:r>
          </a:p>
        </p:txBody>
      </p:sp>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1" y="216574"/>
            <a:ext cx="11829393"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u="sng" dirty="0"/>
              <a:t>7) Complete the sentences with a suitable verb in the correct form, -</a:t>
            </a:r>
            <a:r>
              <a:rPr lang="en-US" sz="2000" b="1" u="sng" dirty="0" err="1"/>
              <a:t>ing</a:t>
            </a:r>
            <a:r>
              <a:rPr lang="en-US" sz="2000" b="1" u="sng" dirty="0"/>
              <a:t> or to … .</a:t>
            </a:r>
          </a:p>
          <a:p>
            <a:r>
              <a:rPr lang="en-US" sz="2000" dirty="0"/>
              <a:t>1 a Please remember to lock	the door when you go out.</a:t>
            </a:r>
          </a:p>
          <a:p>
            <a:r>
              <a:rPr lang="en-US" sz="2000" dirty="0"/>
              <a:t>b He says we’ve met before, but I don’t remember	him.</a:t>
            </a:r>
          </a:p>
          <a:p>
            <a:r>
              <a:rPr lang="en-US" sz="2000" dirty="0"/>
              <a:t>c Someone must have taken my bag. I clearly remember                              it by the window and now it isn’t there.</a:t>
            </a:r>
          </a:p>
          <a:p>
            <a:r>
              <a:rPr lang="en-US" sz="2000" dirty="0"/>
              <a:t>d When you see Steve, remember	hello to him from me.</a:t>
            </a:r>
          </a:p>
          <a:p>
            <a:r>
              <a:rPr lang="en-US" sz="2000" dirty="0"/>
              <a:t>e A: You lent me some money a few months ago.</a:t>
            </a:r>
          </a:p>
          <a:p>
            <a:r>
              <a:rPr lang="en-US" sz="2000" dirty="0"/>
              <a:t>   b: Did I? Are you sure? I don’t remember	you any money.</a:t>
            </a:r>
          </a:p>
          <a:p>
            <a:r>
              <a:rPr lang="en-US" sz="2000" dirty="0"/>
              <a:t>f A: Did you remember	your sister?</a:t>
            </a:r>
          </a:p>
          <a:p>
            <a:r>
              <a:rPr lang="en-US" sz="2000" dirty="0"/>
              <a:t>   b: No, I forgot. I’ll phone her tomorrow.</a:t>
            </a:r>
          </a:p>
          <a:p>
            <a:r>
              <a:rPr lang="en-US" sz="2000" dirty="0"/>
              <a:t>2 a The course I did wasn’t very good, but I don’t regret	it.</a:t>
            </a:r>
          </a:p>
          <a:p>
            <a:r>
              <a:rPr lang="en-US" sz="2000" dirty="0"/>
              <a:t>b I knew they were in trouble, but I regret                              I did nothing to help them.</a:t>
            </a:r>
          </a:p>
          <a:p>
            <a:r>
              <a:rPr lang="en-US" sz="2000" dirty="0"/>
              <a:t>c It started to get cold, and he regretted not	his coat.</a:t>
            </a:r>
          </a:p>
          <a:p>
            <a:r>
              <a:rPr lang="en-US" sz="2000" dirty="0"/>
              <a:t>d I now regret	my job. It was a big mistake.</a:t>
            </a:r>
          </a:p>
          <a:p>
            <a:r>
              <a:rPr lang="en-US" sz="2000" dirty="0"/>
              <a:t>3 a Ben joined the company nine years ago. He became assistant manager after two years, and a few years later he went on                        manager of the company.</a:t>
            </a:r>
          </a:p>
          <a:p>
            <a:r>
              <a:rPr lang="en-US" sz="2000" dirty="0"/>
              <a:t>b I can’t go on	here any more. I want a different job.</a:t>
            </a:r>
          </a:p>
          <a:p>
            <a:r>
              <a:rPr lang="en-US" sz="2000" dirty="0"/>
              <a:t>c When I came into the room, Lisa was reading a book. She looked up and said hello,</a:t>
            </a:r>
          </a:p>
          <a:p>
            <a:r>
              <a:rPr lang="en-US" sz="2000" dirty="0"/>
              <a:t> and then went on                        her book.</a:t>
            </a:r>
          </a:p>
          <a:p>
            <a:r>
              <a:rPr lang="en-US" sz="2000" dirty="0"/>
              <a:t>d Food prices have gone up again. How are we going to manage if prices go on                  ?</a:t>
            </a:r>
          </a:p>
        </p:txBody>
      </p:sp>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27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Economy of Great Britain and the USA. Verb + -</a:t>
            </a:r>
            <a:r>
              <a:rPr lang="en-US" sz="4000" dirty="0" err="1"/>
              <a:t>ing</a:t>
            </a:r>
            <a:r>
              <a:rPr lang="en-US" sz="4000" dirty="0"/>
              <a:t> or to … 1 (remember, regret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Economy of Great Britain and the USA. Verb + -</a:t>
            </a:r>
            <a:r>
              <a:rPr lang="en-US" sz="2400" dirty="0" err="1"/>
              <a:t>ing</a:t>
            </a:r>
            <a:r>
              <a:rPr lang="en-US" sz="2400" dirty="0"/>
              <a:t> or to … 1 (remember, regret etc.)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The Economy of Great Britain</a:t>
            </a:r>
          </a:p>
          <a:p>
            <a:r>
              <a:rPr lang="en-US" sz="2000" dirty="0"/>
              <a:t>The United Kingdom of Great Britain and Northern Ireland is sometimes called the United Kingdom, the U.K., Great Britain or England. The country is located in the North West of Europe. It is surrounded by the Atlantic Ocean, the English Channel and the North Sea. The geographical position has made the U.K. a commercial and maritime power.</a:t>
            </a:r>
          </a:p>
          <a:p>
            <a:r>
              <a:rPr lang="en-US" sz="2000" dirty="0"/>
              <a:t>Nowadays Great Britain is one of the highly developed mixed private-and public enterprise economies. The state sector was reduced during the 1980s and 1990s owing to the policies of privatization or denationalization of publicly owned corporations. There was also an improvement in standard of living. Unemployment and inflation rates were gradually reduced but remained high. The British government controls the production of coal, steel and ships; it also runs certain utilities, the railway and most civil aviation.</a:t>
            </a:r>
          </a:p>
          <a:p>
            <a:r>
              <a:rPr lang="en-US" sz="2000" dirty="0"/>
              <a:t>Britain lives by industry and trade. The country is one of the world’s biggest importers of food and raw materials. In return Britain exports its manufactured goods such as china, automobiles and other vehicles, wooden goods, steel, electrical and mechanical machinery, tractors, instruments, chemical and petrochemical goods and petroleum. Invisible exports – shipping, insurance, aviation, tourism, etc. – earn nearly as much as commodity exports. The USA, Canada, Australia, India, New Zealand and the Federal Republic of Germany are among Britain’s main trading partners</a:t>
            </a:r>
            <a:r>
              <a:rPr lang="en-US" sz="2000" dirty="0" smtClean="0"/>
              <a:t>.</a:t>
            </a:r>
            <a:endParaRPr lang="en-US" sz="2000"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30453"/>
            <a:ext cx="11114689"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Britain is a major financial and commercial </a:t>
            </a:r>
            <a:r>
              <a:rPr lang="en-US" dirty="0" err="1"/>
              <a:t>centre</a:t>
            </a:r>
            <a:r>
              <a:rPr lang="en-US" dirty="0"/>
              <a:t> of the capitalist world. With its many famous institutions such as the Bank of England, the Stock Exchange and Lloyd’s, and its international markets for such commodities as rubber, metals and tea the City of London has always been and still remains the most important financial and commercial center in the world.</a:t>
            </a:r>
          </a:p>
          <a:p>
            <a:r>
              <a:rPr lang="en-US" dirty="0"/>
              <a:t>Britain has always been a manufacturing country. Manufacturing industries account for one-fifth of the GNP. Most of the companies in industry are small, though companies with 500 or more employees employ a larger percentage of the work force. Major manufactures include motor vehicles, aerospace equipment, electronic data processing and telecommunication equipment, metal goods, instruments, petrochemicals and other chemicals. High-technology industries are being intensively developed now.</a:t>
            </a:r>
          </a:p>
          <a:p>
            <a:r>
              <a:rPr lang="en-US" dirty="0"/>
              <a:t>Agriculture accounts for less than 2 percent of the GNP and employs about 2 percent of the work force. Farming is highly mechanized though farms are not very large, and is dominated by raising of sheep and cattle. Chief crops include barley, wheat, sugar beets, and potatoes. The United Kingdom is not self-sufficient and it imports a lot of food products.</a:t>
            </a:r>
          </a:p>
          <a:p>
            <a:r>
              <a:rPr lang="en-US" dirty="0"/>
              <a:t>The extracting industry accounts for approximately 6 percent of the GNP but employs less than 1 percent of the work force. Production from oil fields in the North Sea has allowed the United Kingdom to become self-sufficient in petroleum. The United Kingdom’s coal industry, despite its steady decline since the early 1950s remains one of the largest and the most technologically advanced in Europe.</a:t>
            </a:r>
          </a:p>
          <a:p>
            <a:r>
              <a:rPr lang="en-US" dirty="0"/>
              <a:t>Just under half of the total population is in the labor force. The highest proportion of employees (more than two-thirds) are in the service sectors, financial services and distribution. Manufacturing, although it has declined, employs more than one-fifth of all workers. Smaller numbers are in construction, energy, agriculture, forestry and fishing.</a:t>
            </a:r>
          </a:p>
          <a:p>
            <a:r>
              <a:rPr lang="en-US" dirty="0"/>
              <a:t>Though Great Britain has lost its former position as the leading industrial nation of the world it still ranks among the top industrial countries in growth rates, productivity and competitiveness. The United Kingdom is the 5th in size of its GNP among capitalist countries of the world.</a:t>
            </a:r>
          </a:p>
        </p:txBody>
      </p:sp>
    </p:spTree>
    <p:extLst>
      <p:ext uri="{BB962C8B-B14F-4D97-AF65-F5344CB8AC3E}">
        <p14:creationId xmlns:p14="http://schemas.microsoft.com/office/powerpoint/2010/main" val="85830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30453"/>
            <a:ext cx="11114689" cy="594008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Economy of the United States</a:t>
            </a:r>
          </a:p>
          <a:p>
            <a:r>
              <a:rPr lang="en-US" sz="2000" dirty="0"/>
              <a:t>The United States is a highly developed mixed-market economy. It is the world's largest economy by nominal GDP, and the second-largest by purchasing power parity (PPP) behind </a:t>
            </a:r>
            <a:r>
              <a:rPr lang="en-US" sz="2000" dirty="0" err="1"/>
              <a:t>China.It</a:t>
            </a:r>
            <a:r>
              <a:rPr lang="en-US" sz="2000" dirty="0"/>
              <a:t> has the world's seventh-highest per capita GDP (nominal) and the eighth-highest per capita GDP (PPP) as of 2022. The U.S. accounted for 15.5% of the global economy in 2022 in PPP terms, and around 24.7% in nominal terms in 2022. The U.S. dollar is the currency of record most used in international transactions and is the world's foremost reserve currency, backed by the nation’s massive economy, stable government and legal framework, large U.S. treasuries market, advanced military, its role as the reference standard for the petrodollar system, and its linked </a:t>
            </a:r>
            <a:r>
              <a:rPr lang="en-US" sz="2000" dirty="0" err="1"/>
              <a:t>eurodollar</a:t>
            </a:r>
            <a:r>
              <a:rPr lang="en-US" sz="2000" dirty="0"/>
              <a:t>. Several countries use it as their official currency and in others it is the de facto currency.</a:t>
            </a:r>
          </a:p>
          <a:p>
            <a:r>
              <a:rPr lang="en-US" sz="2000" dirty="0"/>
              <a:t>The nation's economy is fueled by abundant natural resources, a well-developed transportation infrastructure, and high productivity. It has the second-highest total-estimated value of natural resources, valued at US$ 44.98 trillion in 2019, although sources differ on their </a:t>
            </a:r>
            <a:r>
              <a:rPr lang="en-US" sz="2000" dirty="0" err="1"/>
              <a:t>estimates.Americans</a:t>
            </a:r>
            <a:r>
              <a:rPr lang="en-US" sz="2000" dirty="0"/>
              <a:t> have the highest average household and employee income among OECD member </a:t>
            </a:r>
            <a:r>
              <a:rPr lang="en-US" sz="2000" dirty="0" err="1"/>
              <a:t>states.In</a:t>
            </a:r>
            <a:r>
              <a:rPr lang="en-US" sz="2000" dirty="0"/>
              <a:t> 2021, they had the highest median household </a:t>
            </a:r>
            <a:r>
              <a:rPr lang="en-US" sz="2000" dirty="0" err="1"/>
              <a:t>income.The</a:t>
            </a:r>
            <a:r>
              <a:rPr lang="en-US" sz="2000" dirty="0"/>
              <a:t> largest U.S. trading partners are Canada, Mexico, China, Japan, Germany, South Korea, the United Kingdom, Taiwan, India, and </a:t>
            </a:r>
            <a:r>
              <a:rPr lang="en-US" sz="2000" dirty="0" err="1"/>
              <a:t>Vietnam.The</a:t>
            </a:r>
            <a:r>
              <a:rPr lang="en-US" sz="2000" dirty="0"/>
              <a:t> U.S. is the world's largest importer and second-largest </a:t>
            </a:r>
            <a:r>
              <a:rPr lang="en-US" sz="2000" dirty="0" err="1"/>
              <a:t>exporter.It</a:t>
            </a:r>
            <a:r>
              <a:rPr lang="en-US" sz="2000" dirty="0"/>
              <a:t> has free trade agreements with several countries, including the USMCA, Australia, South Korea, Switzerland, Israel, and several others that are in effect or under negotiation</a:t>
            </a:r>
            <a:r>
              <a:rPr lang="en-US" sz="2000" dirty="0" smtClean="0"/>
              <a:t>.</a:t>
            </a:r>
            <a:endParaRPr lang="en-US" sz="2000" dirty="0"/>
          </a:p>
        </p:txBody>
      </p:sp>
    </p:spTree>
    <p:extLst>
      <p:ext uri="{BB962C8B-B14F-4D97-AF65-F5344CB8AC3E}">
        <p14:creationId xmlns:p14="http://schemas.microsoft.com/office/powerpoint/2010/main" val="20039840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33</TotalTime>
  <Words>2197</Words>
  <Application>Microsoft Office PowerPoint</Application>
  <PresentationFormat>Произвольный</PresentationFormat>
  <Paragraphs>106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2023-07-12T18:48:14Z</dcterms:modified>
</cp:coreProperties>
</file>