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8" r:id="rId12"/>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3" d="100"/>
          <a:sy n="63" d="100"/>
        </p:scale>
        <p:origin x="-126" y="-2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smtClean="0"/>
              <a:t>4</a:t>
            </a:r>
            <a:r>
              <a:rPr lang="ru-RU" sz="4000" smtClean="0"/>
              <a:t> </a:t>
            </a:r>
            <a:r>
              <a:rPr lang="ru-RU" sz="4000" dirty="0" smtClean="0"/>
              <a:t>(14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1" y="64174"/>
            <a:ext cx="11829393" cy="655564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u="sng" dirty="0"/>
              <a:t>7) In these situations you are asking for information, asking people to do things etc.</a:t>
            </a:r>
          </a:p>
          <a:p>
            <a:r>
              <a:rPr lang="en-US" sz="2800" dirty="0"/>
              <a:t>1 You need a pen. Perhaps Jane has one. Ask her.</a:t>
            </a:r>
          </a:p>
          <a:p>
            <a:r>
              <a:rPr lang="en-US" sz="2800" dirty="0"/>
              <a:t> Jane, you don’t have a pen I could borrow, do you                                           ?</a:t>
            </a:r>
          </a:p>
          <a:p>
            <a:r>
              <a:rPr lang="en-US" sz="2800" dirty="0"/>
              <a:t>2 You have to move a heavy table. You want Joe to help you with it. Ask him.</a:t>
            </a:r>
          </a:p>
          <a:p>
            <a:r>
              <a:rPr lang="en-US" sz="2800" dirty="0"/>
              <a:t>Joe, you                                                                              .</a:t>
            </a:r>
          </a:p>
          <a:p>
            <a:r>
              <a:rPr lang="en-US" sz="2800" dirty="0"/>
              <a:t>3 You’re looking for Sarah. Perhaps Lisa knows where she is. Ask her.</a:t>
            </a:r>
          </a:p>
          <a:p>
            <a:r>
              <a:rPr lang="en-US" sz="2800" dirty="0"/>
              <a:t>Lisa, you                                                                             .</a:t>
            </a:r>
          </a:p>
          <a:p>
            <a:r>
              <a:rPr lang="en-US" sz="2800" dirty="0"/>
              <a:t>4 You want to borrow a tennis racket. Perhaps Helen has one. Ask her.</a:t>
            </a:r>
          </a:p>
          <a:p>
            <a:r>
              <a:rPr lang="en-US" sz="2800" dirty="0"/>
              <a:t>Helen,                                                                               .</a:t>
            </a:r>
          </a:p>
          <a:p>
            <a:r>
              <a:rPr lang="en-US" sz="2800" dirty="0"/>
              <a:t>5 Anna has a car and you need a lift to the station. Perhaps she’ll take you. Ask her.</a:t>
            </a:r>
          </a:p>
          <a:p>
            <a:r>
              <a:rPr lang="en-US" sz="2800" dirty="0"/>
              <a:t>Anna,                                                                               .</a:t>
            </a:r>
          </a:p>
          <a:p>
            <a:r>
              <a:rPr lang="en-US" sz="2800" dirty="0"/>
              <a:t>6 You’re looking for your keys. Perhaps Robert has seen them. Ask him.</a:t>
            </a:r>
          </a:p>
          <a:p>
            <a:r>
              <a:rPr lang="en-US" sz="2800" dirty="0"/>
              <a:t>Robert,                                                                              .</a:t>
            </a:r>
          </a:p>
        </p:txBody>
      </p:sp>
    </p:spTree>
    <p:extLst>
      <p:ext uri="{BB962C8B-B14F-4D97-AF65-F5344CB8AC3E}">
        <p14:creationId xmlns:p14="http://schemas.microsoft.com/office/powerpoint/2010/main" val="2136461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23 (2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9389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Ukraine. Geographical Position of Ukraine. Word order Question tags (do you? isn’t it? etc.)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smtClean="0"/>
              <a:t>Objectives: 	</a:t>
            </a:r>
          </a:p>
          <a:p>
            <a:pPr marL="457200" indent="-457200">
              <a:buFontTx/>
              <a:buChar char="-"/>
            </a:pPr>
            <a:r>
              <a:rPr lang="en-US" sz="3200" dirty="0" smtClean="0"/>
              <a:t>to learn new vocabulary;</a:t>
            </a:r>
            <a:endParaRPr lang="uk-UA" sz="3200" dirty="0" smtClean="0"/>
          </a:p>
          <a:p>
            <a:pPr marL="457200" indent="-457200">
              <a:buFontTx/>
              <a:buChar char="-"/>
            </a:pPr>
            <a:r>
              <a:rPr lang="en-US" sz="3200" dirty="0" smtClean="0"/>
              <a:t>    </a:t>
            </a:r>
            <a:r>
              <a:rPr lang="uk-UA" sz="3200" dirty="0" smtClean="0"/>
              <a:t> </a:t>
            </a:r>
            <a:r>
              <a:rPr lang="en-US" sz="3200" dirty="0" smtClean="0"/>
              <a:t>to practice grammar structures;</a:t>
            </a:r>
          </a:p>
          <a:p>
            <a:r>
              <a:rPr lang="en-US" sz="3200" dirty="0" smtClean="0"/>
              <a:t>-	to enable </a:t>
            </a:r>
            <a:r>
              <a:rPr lang="en-US" sz="3200" dirty="0" err="1" smtClean="0"/>
              <a:t>st’s</a:t>
            </a:r>
            <a:r>
              <a:rPr lang="en-US" sz="3200" dirty="0" smtClean="0"/>
              <a:t> to talk and write on the topic;</a:t>
            </a:r>
          </a:p>
          <a:p>
            <a:r>
              <a:rPr lang="en-US" sz="3200" dirty="0" smtClean="0"/>
              <a:t>-	to </a:t>
            </a:r>
            <a:r>
              <a:rPr lang="en-US" sz="3200" dirty="0" err="1" smtClean="0"/>
              <a:t>instil</a:t>
            </a:r>
            <a:r>
              <a:rPr lang="en-US" sz="3200" dirty="0" smtClean="0"/>
              <a:t> the idea that learning languages is necessary and essential;</a:t>
            </a:r>
          </a:p>
          <a:p>
            <a:r>
              <a:rPr lang="en-US" sz="3200" dirty="0" smtClean="0"/>
              <a:t>-	to encourage </a:t>
            </a:r>
            <a:r>
              <a:rPr lang="en-US" sz="3200" dirty="0" err="1" smtClean="0"/>
              <a:t>st’s</a:t>
            </a:r>
            <a:r>
              <a:rPr lang="en-US" sz="3200" dirty="0" smtClean="0"/>
              <a:t> to go on learning English at the next level;</a:t>
            </a:r>
          </a:p>
          <a:p>
            <a:r>
              <a:rPr lang="en-US" sz="3200" dirty="0" smtClean="0"/>
              <a:t>-	to lay the foundations for future study in terms to basic structures, lexis, language functions and basic study</a:t>
            </a:r>
            <a:endParaRPr lang="en-US" sz="3200" dirty="0"/>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«Ukraine. Geographical Position of Ukraine. Word order Question tags (do you? isn’t it? etc.)»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8" y="343813"/>
            <a:ext cx="11114689" cy="64325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The Geographical Position of Ukraine</a:t>
            </a:r>
          </a:p>
          <a:p>
            <a:r>
              <a:rPr lang="en-US" sz="1600" dirty="0"/>
              <a:t>Ukraine is situated in the eastern part of Europe. It borders on Russia in the east, Belorussia in the north, Poland, Slovakia, Hungary, Romania and Moldova in the west. Ukraine is washed by the Sea of Azov and the Black Sea in the south.</a:t>
            </a:r>
          </a:p>
          <a:p>
            <a:r>
              <a:rPr lang="en-US" sz="1600" dirty="0"/>
              <a:t>The area of Ukraine is more than 603,000 </a:t>
            </a:r>
            <a:r>
              <a:rPr lang="en-US" sz="1600" dirty="0" err="1"/>
              <a:t>sq</a:t>
            </a:r>
            <a:r>
              <a:rPr lang="en-US" sz="1600" dirty="0"/>
              <a:t> km. The most part of its area is flat. The mountains in Ukraine cover only 5 per cent its territory. There are the Crimean Mountains in the south and the Carpathians in the west. </a:t>
            </a:r>
            <a:r>
              <a:rPr lang="en-US" sz="1600" dirty="0" err="1"/>
              <a:t>Goverla</a:t>
            </a:r>
            <a:r>
              <a:rPr lang="en-US" sz="1600" dirty="0"/>
              <a:t> is the highest peak of the Ukrainian Carpathians. It is 2,061 </a:t>
            </a:r>
            <a:r>
              <a:rPr lang="en-US" sz="1600" dirty="0" err="1"/>
              <a:t>metres</a:t>
            </a:r>
            <a:r>
              <a:rPr lang="en-US" sz="1600" dirty="0"/>
              <a:t> high.</a:t>
            </a:r>
          </a:p>
          <a:p>
            <a:r>
              <a:rPr lang="en-US" sz="1600" dirty="0"/>
              <a:t>The territory of our country has a variety of landscapes as it lies in three main zones: mixed forests, forest-steppes and steppes. There are large tracts of forest in the north, vast steppes in the south. The flora and fauna of our country are extremely rich. Almost all kinds of animals and birds can be found on the territory of our vast land.</a:t>
            </a:r>
          </a:p>
          <a:p>
            <a:r>
              <a:rPr lang="en-US" sz="1600" dirty="0"/>
              <a:t>The nature of Ukraine is especially beautiful due to a number of rivers and lakes. There are 131 rivers in Ukraine. The longest rivers are the Dniester, the Donets, the Bug. The Dnieper is the main river in Ukraine. It divides the country into Right-bank and Left-bank areas. Along the whole length of the Dnieper there are the artificial seas with the hydro-electric power-stations. The rivers of Ukraine are navigable.</a:t>
            </a:r>
          </a:p>
          <a:p>
            <a:r>
              <a:rPr lang="en-US" sz="1600" dirty="0"/>
              <a:t>There are more than three hundred cities and towns in Ukraine. The biggest of them are the industrial </a:t>
            </a:r>
            <a:r>
              <a:rPr lang="en-US" sz="1600" dirty="0" err="1"/>
              <a:t>centres</a:t>
            </a:r>
            <a:r>
              <a:rPr lang="en-US" sz="1600" dirty="0"/>
              <a:t> such as </a:t>
            </a:r>
            <a:r>
              <a:rPr lang="en-US" sz="1600" dirty="0" err="1"/>
              <a:t>Kharkiv</a:t>
            </a:r>
            <a:r>
              <a:rPr lang="en-US" sz="1600" dirty="0"/>
              <a:t>, Donetsk, </a:t>
            </a:r>
            <a:r>
              <a:rPr lang="en-US" sz="1600" dirty="0" err="1"/>
              <a:t>Dniepropetrovsk</a:t>
            </a:r>
            <a:r>
              <a:rPr lang="en-US" sz="1600" dirty="0"/>
              <a:t>, </a:t>
            </a:r>
            <a:r>
              <a:rPr lang="en-US" sz="1600" dirty="0" err="1"/>
              <a:t>Lviv</a:t>
            </a:r>
            <a:r>
              <a:rPr lang="en-US" sz="1600" dirty="0"/>
              <a:t>. Odessa, </a:t>
            </a:r>
            <a:r>
              <a:rPr lang="en-US" sz="1600" dirty="0" err="1"/>
              <a:t>Mikolayiv</a:t>
            </a:r>
            <a:r>
              <a:rPr lang="en-US" sz="1600" dirty="0"/>
              <a:t>, Kherson, Kerch are the most important ports of Ukraine. The capital of Ukraine is Kyiv. It is an administrative, industrial, scientific and </a:t>
            </a:r>
            <a:r>
              <a:rPr lang="en-US" sz="1600" dirty="0" err="1"/>
              <a:t>cultutal</a:t>
            </a:r>
            <a:r>
              <a:rPr lang="en-US" sz="1600" dirty="0"/>
              <a:t> </a:t>
            </a:r>
            <a:r>
              <a:rPr lang="en-US" sz="1600" dirty="0" err="1"/>
              <a:t>centre</a:t>
            </a:r>
            <a:r>
              <a:rPr lang="en-US" sz="1600" dirty="0"/>
              <a:t>.</a:t>
            </a:r>
          </a:p>
          <a:p>
            <a:r>
              <a:rPr lang="en-US" sz="1600" dirty="0"/>
              <a:t>Ukraine is rich in mineral resources: coal, oil, gas, different ores. Some of them are of industrial importance. The rich deposits of iron and coal are in the south of Ukraine. The deposits of oil and gas are in the Ukrainian Carpathians. The different mineral waters are one more wealth of Ukraine.</a:t>
            </a:r>
          </a:p>
          <a:p>
            <a:r>
              <a:rPr lang="en-US" sz="1600" dirty="0"/>
              <a:t>Ukraine is a developed industrial country. It has metallurgical and heavy industries, machine building and ship building industries. Ukraine produces up-to-date instruments, electronic microscopes, synthetic diamonds as well as consumer goods.</a:t>
            </a:r>
          </a:p>
          <a:p>
            <a:r>
              <a:rPr lang="en-US" sz="1600" dirty="0"/>
              <a:t>Ukraine is an agricultural country of standing reputation. Its soil is fertile. Its climate is good for cultivating different agricultural plants. The country is now through a period of difficult times. It is changing its economical system. Ukraine is building its new economy. The geographical position of Ukraine is </a:t>
            </a:r>
            <a:r>
              <a:rPr lang="en-US" sz="1600" dirty="0" err="1"/>
              <a:t>favourable</a:t>
            </a:r>
            <a:r>
              <a:rPr lang="en-US" sz="1600" dirty="0"/>
              <a:t> for maintaining close economic relations with many European countries. </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9120" y="120640"/>
            <a:ext cx="11003280" cy="655564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numCol="2">
            <a:spAutoFit/>
          </a:bodyPr>
          <a:lstStyle/>
          <a:p>
            <a:r>
              <a:rPr lang="en-US" sz="2400" b="1" u="sng" dirty="0"/>
              <a:t>5) Complete these sentences with a question tag</a:t>
            </a:r>
            <a:r>
              <a:rPr lang="en-US" sz="2400" b="1" u="sng" dirty="0" smtClean="0"/>
              <a:t>.</a:t>
            </a:r>
          </a:p>
          <a:p>
            <a:r>
              <a:rPr lang="en-US" sz="2000" dirty="0"/>
              <a:t>Kate won’t be late, will she	?</a:t>
            </a:r>
          </a:p>
          <a:p>
            <a:r>
              <a:rPr lang="en-US" sz="2000" dirty="0"/>
              <a:t>You’re </a:t>
            </a:r>
            <a:r>
              <a:rPr lang="en-US" sz="2000" dirty="0" smtClean="0"/>
              <a:t>tired,  aren’t </a:t>
            </a:r>
            <a:r>
              <a:rPr lang="en-US" sz="2000" dirty="0"/>
              <a:t>you	</a:t>
            </a:r>
            <a:r>
              <a:rPr lang="en-US" sz="2000" dirty="0" smtClean="0"/>
              <a:t>    ?</a:t>
            </a:r>
            <a:endParaRPr lang="en-US" sz="2000" dirty="0"/>
          </a:p>
          <a:p>
            <a:r>
              <a:rPr lang="en-US" sz="2000" dirty="0"/>
              <a:t> You travel a lot</a:t>
            </a:r>
            <a:r>
              <a:rPr lang="en-US" sz="2000" dirty="0" smtClean="0"/>
              <a:t>, </a:t>
            </a:r>
            <a:r>
              <a:rPr lang="ru-RU" sz="2000" u="dotted" dirty="0"/>
              <a:t>	</a:t>
            </a:r>
            <a:r>
              <a:rPr lang="en-US" sz="2000" u="dotted" dirty="0" smtClean="0"/>
              <a:t>       </a:t>
            </a:r>
            <a:r>
              <a:rPr lang="ru-RU" sz="2000" dirty="0" smtClean="0"/>
              <a:t> </a:t>
            </a:r>
            <a:r>
              <a:rPr lang="ru-RU" sz="2000" dirty="0"/>
              <a:t>?</a:t>
            </a:r>
            <a:endParaRPr lang="en-US" sz="2000" dirty="0"/>
          </a:p>
          <a:p>
            <a:r>
              <a:rPr lang="en-US" sz="2000" dirty="0"/>
              <a:t>You weren’t listening</a:t>
            </a:r>
            <a:r>
              <a:rPr lang="en-US" sz="2000" dirty="0" smtClean="0"/>
              <a:t>,</a:t>
            </a:r>
            <a:r>
              <a:rPr lang="ru-RU" sz="2000" u="dotted" dirty="0"/>
              <a:t> 	</a:t>
            </a:r>
            <a:r>
              <a:rPr lang="en-US" sz="2000" u="dotted" dirty="0" smtClean="0"/>
              <a:t>      </a:t>
            </a:r>
            <a:r>
              <a:rPr lang="ru-RU" sz="2000" dirty="0" smtClean="0"/>
              <a:t> </a:t>
            </a:r>
            <a:r>
              <a:rPr lang="ru-RU" sz="2000" dirty="0"/>
              <a:t>?</a:t>
            </a:r>
            <a:endParaRPr lang="en-US" sz="2000" dirty="0"/>
          </a:p>
          <a:p>
            <a:r>
              <a:rPr lang="en-US" sz="2000" dirty="0"/>
              <a:t> Sarah doesn’t know </a:t>
            </a:r>
            <a:r>
              <a:rPr lang="en-US" sz="2000" dirty="0" smtClean="0"/>
              <a:t>Ann,</a:t>
            </a:r>
            <a:r>
              <a:rPr lang="ru-RU" sz="2000" u="dotted" dirty="0"/>
              <a:t> </a:t>
            </a:r>
            <a:r>
              <a:rPr lang="en-US" sz="2000" u="dotted" dirty="0" smtClean="0"/>
              <a:t>   </a:t>
            </a:r>
            <a:r>
              <a:rPr lang="ru-RU" sz="2000" u="dotted" dirty="0"/>
              <a:t>	</a:t>
            </a:r>
            <a:r>
              <a:rPr lang="ru-RU" sz="2000" dirty="0"/>
              <a:t> ?</a:t>
            </a:r>
            <a:endParaRPr lang="en-US" sz="2000" dirty="0"/>
          </a:p>
          <a:p>
            <a:r>
              <a:rPr lang="en-US" sz="2000" dirty="0"/>
              <a:t> Jack’s on </a:t>
            </a:r>
            <a:r>
              <a:rPr lang="en-US" sz="2000" dirty="0" smtClean="0"/>
              <a:t>holiday,</a:t>
            </a:r>
            <a:r>
              <a:rPr lang="ru-RU" sz="2000" u="dotted" dirty="0"/>
              <a:t> 	</a:t>
            </a:r>
            <a:r>
              <a:rPr lang="ru-RU" sz="2000" dirty="0"/>
              <a:t> ?</a:t>
            </a:r>
            <a:endParaRPr lang="en-US" sz="2000" dirty="0"/>
          </a:p>
          <a:p>
            <a:r>
              <a:rPr lang="en-US" sz="2000" dirty="0"/>
              <a:t>It didn’t take long to get here</a:t>
            </a:r>
            <a:r>
              <a:rPr lang="en-US" sz="2000" dirty="0" smtClean="0"/>
              <a:t>,</a:t>
            </a:r>
            <a:r>
              <a:rPr lang="ru-RU" sz="2000" u="dotted" dirty="0"/>
              <a:t> 	</a:t>
            </a:r>
            <a:r>
              <a:rPr lang="ru-RU" sz="2000" dirty="0"/>
              <a:t> ?</a:t>
            </a:r>
            <a:endParaRPr lang="en-US" sz="2000" dirty="0"/>
          </a:p>
          <a:p>
            <a:r>
              <a:rPr lang="en-US" sz="2000" dirty="0"/>
              <a:t> You can speak German</a:t>
            </a:r>
            <a:r>
              <a:rPr lang="en-US" sz="2000" dirty="0" smtClean="0"/>
              <a:t>,</a:t>
            </a:r>
            <a:r>
              <a:rPr lang="ru-RU" sz="2000" u="dotted" dirty="0"/>
              <a:t> 	</a:t>
            </a:r>
            <a:r>
              <a:rPr lang="ru-RU" sz="2000" dirty="0"/>
              <a:t> ?</a:t>
            </a:r>
            <a:endParaRPr lang="en-US" sz="2000" dirty="0"/>
          </a:p>
          <a:p>
            <a:r>
              <a:rPr lang="en-US" sz="2000" dirty="0"/>
              <a:t>They won’t mind if I take a picture</a:t>
            </a:r>
            <a:r>
              <a:rPr lang="en-US" sz="2000" dirty="0" smtClean="0"/>
              <a:t>,</a:t>
            </a:r>
            <a:r>
              <a:rPr lang="ru-RU" sz="2000" u="dotted" dirty="0"/>
              <a:t> 	</a:t>
            </a:r>
            <a:r>
              <a:rPr lang="ru-RU" sz="2000" dirty="0"/>
              <a:t> ?</a:t>
            </a:r>
            <a:endParaRPr lang="en-US" sz="2000" dirty="0"/>
          </a:p>
          <a:p>
            <a:r>
              <a:rPr lang="en-US" sz="2000" dirty="0"/>
              <a:t> There are a lot of people here</a:t>
            </a:r>
            <a:r>
              <a:rPr lang="en-US" sz="2000" dirty="0" smtClean="0"/>
              <a:t>,</a:t>
            </a:r>
            <a:r>
              <a:rPr lang="ru-RU" sz="2000" u="dotted" dirty="0"/>
              <a:t> 	</a:t>
            </a:r>
            <a:r>
              <a:rPr lang="ru-RU" sz="2000" dirty="0"/>
              <a:t> ?</a:t>
            </a:r>
            <a:endParaRPr lang="en-US" sz="2000" dirty="0"/>
          </a:p>
          <a:p>
            <a:r>
              <a:rPr lang="en-US" sz="2000" dirty="0"/>
              <a:t> Let’s go and have </a:t>
            </a:r>
            <a:r>
              <a:rPr lang="en-US" sz="2000" dirty="0" smtClean="0"/>
              <a:t>coffee,</a:t>
            </a:r>
            <a:r>
              <a:rPr lang="ru-RU" sz="2000" u="dotted" dirty="0"/>
              <a:t> 	</a:t>
            </a:r>
            <a:r>
              <a:rPr lang="en-US" sz="2000" u="dotted" dirty="0" smtClean="0"/>
              <a:t>       </a:t>
            </a:r>
            <a:r>
              <a:rPr lang="ru-RU" sz="2000" dirty="0" smtClean="0"/>
              <a:t> </a:t>
            </a:r>
            <a:r>
              <a:rPr lang="ru-RU" sz="2000" dirty="0"/>
              <a:t>?</a:t>
            </a:r>
            <a:endParaRPr lang="en-US" sz="2000" dirty="0"/>
          </a:p>
          <a:p>
            <a:r>
              <a:rPr lang="en-US" sz="2000" dirty="0"/>
              <a:t>This isn’t very </a:t>
            </a:r>
            <a:r>
              <a:rPr lang="en-US" sz="2000" dirty="0" smtClean="0"/>
              <a:t>interesting</a:t>
            </a:r>
            <a:r>
              <a:rPr lang="ru-RU" sz="2000" u="dotted" dirty="0"/>
              <a:t>	</a:t>
            </a:r>
            <a:r>
              <a:rPr lang="en-US" sz="2000" u="dotted" dirty="0" smtClean="0"/>
              <a:t>         </a:t>
            </a:r>
            <a:r>
              <a:rPr lang="ru-RU" sz="2000" dirty="0" smtClean="0"/>
              <a:t> </a:t>
            </a:r>
            <a:r>
              <a:rPr lang="ru-RU" sz="2000" dirty="0"/>
              <a:t>?</a:t>
            </a:r>
            <a:endParaRPr lang="en-US" sz="2000" dirty="0"/>
          </a:p>
          <a:p>
            <a:r>
              <a:rPr lang="en-US" sz="2000" dirty="0"/>
              <a:t>I’m too impatient  </a:t>
            </a:r>
            <a:r>
              <a:rPr lang="ru-RU" sz="2000" u="dotted" dirty="0"/>
              <a:t>	</a:t>
            </a:r>
            <a:r>
              <a:rPr lang="ru-RU" sz="2000" dirty="0"/>
              <a:t> ?</a:t>
            </a:r>
            <a:endParaRPr lang="en-US" sz="2000" dirty="0"/>
          </a:p>
          <a:p>
            <a:r>
              <a:rPr lang="en-US" sz="2000" dirty="0"/>
              <a:t>You wouldn’t tell </a:t>
            </a:r>
            <a:r>
              <a:rPr lang="en-US" sz="2000" dirty="0" smtClean="0"/>
              <a:t>anyone,</a:t>
            </a:r>
            <a:r>
              <a:rPr lang="ru-RU" sz="2000" u="dotted" dirty="0"/>
              <a:t> 	</a:t>
            </a:r>
            <a:r>
              <a:rPr lang="en-US" sz="2000" u="dotted" dirty="0" smtClean="0"/>
              <a:t>        </a:t>
            </a:r>
            <a:r>
              <a:rPr lang="ru-RU" sz="2000" dirty="0" smtClean="0"/>
              <a:t> </a:t>
            </a:r>
            <a:r>
              <a:rPr lang="ru-RU" sz="2000" dirty="0"/>
              <a:t>?</a:t>
            </a:r>
            <a:endParaRPr lang="en-US" sz="2000" dirty="0"/>
          </a:p>
          <a:p>
            <a:r>
              <a:rPr lang="en-US" sz="2000" dirty="0"/>
              <a:t>Helen has lived here a long </a:t>
            </a:r>
            <a:r>
              <a:rPr lang="en-US" sz="2000" dirty="0" smtClean="0"/>
              <a:t>time,</a:t>
            </a:r>
            <a:r>
              <a:rPr lang="ru-RU" sz="2000" u="dotted" dirty="0"/>
              <a:t> 	</a:t>
            </a:r>
            <a:r>
              <a:rPr lang="en-US" sz="2000" u="dotted" dirty="0" smtClean="0"/>
              <a:t>   </a:t>
            </a:r>
            <a:r>
              <a:rPr lang="ru-RU" sz="2000" dirty="0" smtClean="0"/>
              <a:t> </a:t>
            </a:r>
            <a:r>
              <a:rPr lang="ru-RU" sz="2000" dirty="0"/>
              <a:t>?</a:t>
            </a:r>
            <a:endParaRPr lang="en-US" sz="2000" dirty="0"/>
          </a:p>
          <a:p>
            <a:r>
              <a:rPr lang="en-US" sz="2000" dirty="0"/>
              <a:t> I shouldn’t have lost my </a:t>
            </a:r>
            <a:r>
              <a:rPr lang="en-US" sz="2000" dirty="0" smtClean="0"/>
              <a:t>temper,</a:t>
            </a:r>
            <a:r>
              <a:rPr lang="ru-RU" sz="2000" u="dotted" dirty="0"/>
              <a:t> 	</a:t>
            </a:r>
            <a:r>
              <a:rPr lang="en-US" sz="2000" u="dotted" dirty="0" smtClean="0"/>
              <a:t>    </a:t>
            </a:r>
            <a:r>
              <a:rPr lang="ru-RU" sz="2000" dirty="0" smtClean="0"/>
              <a:t> ?</a:t>
            </a:r>
            <a:endParaRPr lang="en-US" sz="2000" dirty="0"/>
          </a:p>
          <a:p>
            <a:r>
              <a:rPr lang="en-US" sz="2000" dirty="0" smtClean="0"/>
              <a:t>He’d </a:t>
            </a:r>
            <a:r>
              <a:rPr lang="en-US" sz="2000" dirty="0"/>
              <a:t>never met her before</a:t>
            </a:r>
            <a:r>
              <a:rPr lang="en-US" sz="2000" dirty="0" smtClean="0"/>
              <a:t>,</a:t>
            </a:r>
            <a:r>
              <a:rPr lang="ru-RU" sz="2000" u="dotted" dirty="0"/>
              <a:t> 	</a:t>
            </a:r>
            <a:r>
              <a:rPr lang="ru-RU" sz="2000" dirty="0"/>
              <a:t> ?</a:t>
            </a:r>
            <a:endParaRPr lang="en-US" sz="2000" dirty="0"/>
          </a:p>
          <a:p>
            <a:r>
              <a:rPr lang="en-US" sz="2000" dirty="0"/>
              <a:t>Don’t forget </a:t>
            </a:r>
            <a:r>
              <a:rPr lang="en-US" sz="2000" dirty="0" smtClean="0"/>
              <a:t>to </a:t>
            </a:r>
            <a:r>
              <a:rPr lang="en-US" sz="2000" dirty="0"/>
              <a:t>call me</a:t>
            </a:r>
            <a:r>
              <a:rPr lang="en-US" sz="2000" dirty="0" smtClean="0"/>
              <a:t>,</a:t>
            </a:r>
            <a:r>
              <a:rPr lang="ru-RU" sz="2000" u="dotted" dirty="0"/>
              <a:t> 	</a:t>
            </a:r>
            <a:r>
              <a:rPr lang="ru-RU" sz="2000" dirty="0"/>
              <a:t> </a:t>
            </a:r>
            <a:r>
              <a:rPr lang="ru-RU" sz="2000" dirty="0" smtClean="0"/>
              <a:t>?</a:t>
            </a:r>
            <a:endParaRPr lang="en-US" sz="2000" dirty="0"/>
          </a:p>
          <a:p>
            <a:endParaRPr lang="en-US" sz="2000" dirty="0" smtClean="0"/>
          </a:p>
          <a:p>
            <a:endParaRPr lang="en-US" sz="2000" dirty="0"/>
          </a:p>
          <a:p>
            <a:r>
              <a:rPr lang="en-US" sz="2000" dirty="0"/>
              <a:t>No, she’s never late. </a:t>
            </a:r>
          </a:p>
          <a:p>
            <a:r>
              <a:rPr lang="en-US" sz="2000" dirty="0"/>
              <a:t>Yes, a little.</a:t>
            </a:r>
          </a:p>
          <a:p>
            <a:r>
              <a:rPr lang="en-US" sz="2000" dirty="0"/>
              <a:t>Yes, I love travelling. </a:t>
            </a:r>
          </a:p>
          <a:p>
            <a:r>
              <a:rPr lang="en-US" sz="2000" dirty="0"/>
              <a:t>Yes, I was!</a:t>
            </a:r>
          </a:p>
          <a:p>
            <a:r>
              <a:rPr lang="en-US" sz="2000" dirty="0"/>
              <a:t>No, they’ve never met. </a:t>
            </a:r>
          </a:p>
          <a:p>
            <a:r>
              <a:rPr lang="en-US" sz="2000" dirty="0"/>
              <a:t>Yes, he’s in Australia. </a:t>
            </a:r>
          </a:p>
          <a:p>
            <a:r>
              <a:rPr lang="en-US" sz="2000" dirty="0"/>
              <a:t>No, just ten minutes. </a:t>
            </a:r>
          </a:p>
          <a:p>
            <a:r>
              <a:rPr lang="en-US" sz="2000" dirty="0"/>
              <a:t>Yes, but not fluently.</a:t>
            </a:r>
          </a:p>
          <a:p>
            <a:r>
              <a:rPr lang="en-US" sz="2000" dirty="0"/>
              <a:t>No, of course they won’t. </a:t>
            </a:r>
          </a:p>
          <a:p>
            <a:r>
              <a:rPr lang="en-US" sz="2000" dirty="0"/>
              <a:t>Yes, more than I expected. </a:t>
            </a:r>
          </a:p>
          <a:p>
            <a:r>
              <a:rPr lang="en-US" sz="2000" dirty="0"/>
              <a:t>Yes, let’s do that.</a:t>
            </a:r>
          </a:p>
          <a:p>
            <a:r>
              <a:rPr lang="en-US" sz="2000" dirty="0"/>
              <a:t>No, not really.</a:t>
            </a:r>
          </a:p>
          <a:p>
            <a:r>
              <a:rPr lang="en-US" sz="2000" dirty="0"/>
              <a:t>Yes, you are sometimes. </a:t>
            </a:r>
          </a:p>
          <a:p>
            <a:r>
              <a:rPr lang="en-US" sz="2000" dirty="0"/>
              <a:t>No, of course not.</a:t>
            </a:r>
          </a:p>
          <a:p>
            <a:r>
              <a:rPr lang="en-US" sz="2000" dirty="0"/>
              <a:t>Yes, 20 years.</a:t>
            </a:r>
          </a:p>
          <a:p>
            <a:r>
              <a:rPr lang="en-US" sz="2000" dirty="0"/>
              <a:t>No, but that’s all right.</a:t>
            </a:r>
          </a:p>
          <a:p>
            <a:r>
              <a:rPr lang="en-US" sz="2000" dirty="0"/>
              <a:t>No, that was the first time. </a:t>
            </a:r>
          </a:p>
          <a:p>
            <a:r>
              <a:rPr lang="en-US" sz="2000" dirty="0"/>
              <a:t>No, I won’t forget.</a:t>
            </a:r>
          </a:p>
          <a:p>
            <a:endParaRPr lang="en-US" sz="2000" dirty="0" smtClean="0"/>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9560" y="11013"/>
            <a:ext cx="11628120" cy="674030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u="sng" dirty="0"/>
              <a:t>6) In these situations you expect your friend to agree with you. Use a question tag in your sentences.</a:t>
            </a:r>
          </a:p>
          <a:p>
            <a:r>
              <a:rPr lang="en-US" sz="2400" dirty="0"/>
              <a:t>1 You look out of the window. The sky is blue and the sun is shining. You say to your friend:</a:t>
            </a:r>
          </a:p>
          <a:p>
            <a:r>
              <a:rPr lang="en-US" sz="2400" dirty="0"/>
              <a:t>(beautiful day) It’s a beautiful day, isn’t it                                                   ?</a:t>
            </a:r>
          </a:p>
          <a:p>
            <a:r>
              <a:rPr lang="en-US" sz="2400" dirty="0"/>
              <a:t>2 You’re with a friend outside a restaurant. You’re looking at the prices, which are very high.</a:t>
            </a:r>
          </a:p>
          <a:p>
            <a:r>
              <a:rPr lang="en-US" sz="2400" dirty="0"/>
              <a:t>You say: (expensive) It                                                                 .</a:t>
            </a:r>
          </a:p>
          <a:p>
            <a:r>
              <a:rPr lang="en-US" sz="2400" dirty="0"/>
              <a:t>3 You and a colleague have just finished a training course. You really enjoyed it. You say to your colleague: (great) The course                                                                  .</a:t>
            </a:r>
          </a:p>
          <a:p>
            <a:r>
              <a:rPr lang="en-US" sz="2400" dirty="0"/>
              <a:t>4 Your friend’s hair is much shorter than when you last met. You say to her/him:</a:t>
            </a:r>
          </a:p>
          <a:p>
            <a:r>
              <a:rPr lang="en-US" sz="2400" dirty="0"/>
              <a:t>(have / your hair / cut) You                                                               .</a:t>
            </a:r>
          </a:p>
          <a:p>
            <a:r>
              <a:rPr lang="en-US" sz="2400" dirty="0"/>
              <a:t>5 You’re listening to a woman singing. You like her voice very much. You say to your friend:</a:t>
            </a:r>
          </a:p>
          <a:p>
            <a:r>
              <a:rPr lang="en-US" sz="2400" dirty="0"/>
              <a:t>(a good voice) She                                                                     .</a:t>
            </a:r>
          </a:p>
          <a:p>
            <a:r>
              <a:rPr lang="en-US" sz="2400" dirty="0"/>
              <a:t>6 You’re trying on a jacket in a shop. You look in the mirror and you don’t like what you see. You say to your friend:</a:t>
            </a:r>
          </a:p>
          <a:p>
            <a:r>
              <a:rPr lang="en-US" sz="2400" dirty="0"/>
              <a:t>(not / look / right) It                                                                     .</a:t>
            </a:r>
          </a:p>
          <a:p>
            <a:r>
              <a:rPr lang="en-US" sz="2400" dirty="0"/>
              <a:t>7 You and a friend are walking over a small wooden bridge. The bridge is old and some parts are broken. You say:</a:t>
            </a:r>
          </a:p>
          <a:p>
            <a:r>
              <a:rPr lang="en-US" sz="2400" dirty="0"/>
              <a:t>(not / very safe) This bridge                                                                     .</a:t>
            </a:r>
          </a:p>
        </p:txBody>
      </p:sp>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39</TotalTime>
  <Words>1368</Words>
  <Application>Microsoft Office PowerPoint</Application>
  <PresentationFormat>Произвольный</PresentationFormat>
  <Paragraphs>119</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7</cp:revision>
  <dcterms:created xsi:type="dcterms:W3CDTF">2023-07-12T10:27:08Z</dcterms:created>
  <dcterms:modified xsi:type="dcterms:W3CDTF">2023-07-12T18:49:03Z</dcterms:modified>
</cp:coreProperties>
</file>