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4" r:id="rId9"/>
    <p:sldId id="277" r:id="rId10"/>
    <p:sldId id="275" r:id="rId11"/>
    <p:sldId id="263" r:id="rId12"/>
    <p:sldId id="264" r:id="rId13"/>
    <p:sldId id="265" r:id="rId14"/>
    <p:sldId id="266" r:id="rId15"/>
    <p:sldId id="278" r:id="rId16"/>
    <p:sldId id="268" r:id="rId17"/>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2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dirty="0" smtClean="0"/>
              <a:t>2</a:t>
            </a:r>
            <a:r>
              <a:rPr lang="ru-RU" sz="4000" dirty="0" smtClean="0"/>
              <a:t>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385921"/>
            <a:ext cx="12192000"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uk-UA" sz="2400" dirty="0" err="1"/>
              <a:t>Study</a:t>
            </a:r>
            <a:r>
              <a:rPr lang="uk-UA" sz="2400" dirty="0"/>
              <a:t> </a:t>
            </a:r>
            <a:r>
              <a:rPr lang="uk-UA" sz="2400" dirty="0" err="1"/>
              <a:t>abroad</a:t>
            </a:r>
            <a:r>
              <a:rPr lang="uk-UA" sz="2400" dirty="0"/>
              <a:t> </a:t>
            </a:r>
            <a:r>
              <a:rPr lang="uk-UA" sz="2400" dirty="0" err="1"/>
              <a:t>in</a:t>
            </a:r>
            <a:r>
              <a:rPr lang="uk-UA" sz="2400" dirty="0"/>
              <a:t> a </a:t>
            </a:r>
            <a:r>
              <a:rPr lang="uk-UA" sz="2400" dirty="0" err="1"/>
              <a:t>city</a:t>
            </a:r>
            <a:r>
              <a:rPr lang="uk-UA" sz="2400" dirty="0"/>
              <a:t> </a:t>
            </a:r>
            <a:r>
              <a:rPr lang="uk-UA" sz="2400" dirty="0" err="1"/>
              <a:t>famous</a:t>
            </a:r>
            <a:r>
              <a:rPr lang="uk-UA" sz="2400" dirty="0"/>
              <a:t> </a:t>
            </a:r>
            <a:r>
              <a:rPr lang="uk-UA" sz="2400" dirty="0" err="1"/>
              <a:t>for</a:t>
            </a:r>
            <a:r>
              <a:rPr lang="uk-UA" sz="2400" dirty="0"/>
              <a:t> </a:t>
            </a:r>
            <a:r>
              <a:rPr lang="uk-UA" sz="2400" dirty="0" err="1"/>
              <a:t>its</a:t>
            </a:r>
            <a:r>
              <a:rPr lang="uk-UA" sz="2400" dirty="0"/>
              <a:t> </a:t>
            </a:r>
            <a:r>
              <a:rPr lang="uk-UA" sz="2400" dirty="0" err="1"/>
              <a:t>tasty</a:t>
            </a:r>
            <a:r>
              <a:rPr lang="uk-UA" sz="2400" dirty="0"/>
              <a:t> </a:t>
            </a:r>
            <a:r>
              <a:rPr lang="uk-UA" sz="2400" dirty="0" err="1"/>
              <a:t>cuisine</a:t>
            </a:r>
            <a:r>
              <a:rPr lang="uk-UA" sz="2400" dirty="0"/>
              <a:t>, </a:t>
            </a:r>
            <a:r>
              <a:rPr lang="uk-UA" sz="2400" dirty="0" err="1"/>
              <a:t>efficient</a:t>
            </a:r>
            <a:r>
              <a:rPr lang="uk-UA" sz="2400" dirty="0"/>
              <a:t> </a:t>
            </a:r>
            <a:r>
              <a:rPr lang="uk-UA" sz="2400" dirty="0" err="1"/>
              <a:t>transportation</a:t>
            </a:r>
            <a:r>
              <a:rPr lang="uk-UA" sz="2400" dirty="0"/>
              <a:t> </a:t>
            </a:r>
            <a:r>
              <a:rPr lang="uk-UA" sz="2400" dirty="0" err="1"/>
              <a:t>system</a:t>
            </a:r>
            <a:r>
              <a:rPr lang="uk-UA" sz="2400" dirty="0"/>
              <a:t> </a:t>
            </a:r>
            <a:r>
              <a:rPr lang="uk-UA" sz="2400" dirty="0" err="1"/>
              <a:t>and</a:t>
            </a:r>
            <a:r>
              <a:rPr lang="uk-UA" sz="2400" dirty="0"/>
              <a:t> </a:t>
            </a:r>
            <a:r>
              <a:rPr lang="uk-UA" sz="2400" dirty="0" err="1"/>
              <a:t>incredible</a:t>
            </a:r>
            <a:r>
              <a:rPr lang="uk-UA" sz="2400" dirty="0"/>
              <a:t> </a:t>
            </a:r>
            <a:r>
              <a:rPr lang="uk-UA" sz="2400" dirty="0" err="1"/>
              <a:t>night</a:t>
            </a:r>
            <a:r>
              <a:rPr lang="uk-UA" sz="2400" dirty="0"/>
              <a:t> </a:t>
            </a:r>
            <a:r>
              <a:rPr lang="uk-UA" sz="2400" dirty="0" err="1"/>
              <a:t>skyline</a:t>
            </a:r>
            <a:r>
              <a:rPr lang="uk-UA" sz="2400" dirty="0"/>
              <a:t>. </a:t>
            </a:r>
            <a:r>
              <a:rPr lang="uk-UA" sz="2400" dirty="0" err="1"/>
              <a:t>Large</a:t>
            </a:r>
            <a:r>
              <a:rPr lang="uk-UA" sz="2400" dirty="0"/>
              <a:t> </a:t>
            </a:r>
            <a:r>
              <a:rPr lang="uk-UA" sz="2400" dirty="0" err="1"/>
              <a:t>numbers</a:t>
            </a:r>
            <a:r>
              <a:rPr lang="uk-UA" sz="2400" dirty="0"/>
              <a:t> </a:t>
            </a:r>
            <a:r>
              <a:rPr lang="uk-UA" sz="2400" dirty="0" err="1"/>
              <a:t>of</a:t>
            </a:r>
            <a:r>
              <a:rPr lang="uk-UA" sz="2400" dirty="0"/>
              <a:t> </a:t>
            </a:r>
            <a:r>
              <a:rPr lang="uk-UA" sz="2400" dirty="0" err="1"/>
              <a:t>international</a:t>
            </a:r>
            <a:r>
              <a:rPr lang="uk-UA" sz="2400" dirty="0"/>
              <a:t> </a:t>
            </a:r>
            <a:r>
              <a:rPr lang="uk-UA" sz="2400" dirty="0" err="1"/>
              <a:t>students</a:t>
            </a:r>
            <a:r>
              <a:rPr lang="uk-UA" sz="2400" dirty="0"/>
              <a:t> </a:t>
            </a:r>
            <a:r>
              <a:rPr lang="uk-UA" sz="2400" dirty="0" err="1"/>
              <a:t>enrol</a:t>
            </a:r>
            <a:r>
              <a:rPr lang="uk-UA" sz="2400" dirty="0"/>
              <a:t> </a:t>
            </a:r>
            <a:r>
              <a:rPr lang="uk-UA" sz="2400" dirty="0" err="1"/>
              <a:t>in</a:t>
            </a:r>
            <a:r>
              <a:rPr lang="uk-UA" sz="2400" dirty="0"/>
              <a:t> </a:t>
            </a:r>
            <a:r>
              <a:rPr lang="uk-UA" sz="2400" dirty="0" err="1"/>
              <a:t>the</a:t>
            </a:r>
            <a:r>
              <a:rPr lang="uk-UA" sz="2400" dirty="0"/>
              <a:t> </a:t>
            </a:r>
            <a:r>
              <a:rPr lang="uk-UA" sz="2400" dirty="0" err="1"/>
              <a:t>local</a:t>
            </a:r>
            <a:r>
              <a:rPr lang="uk-UA" sz="2400" dirty="0"/>
              <a:t> </a:t>
            </a:r>
            <a:r>
              <a:rPr lang="uk-UA" sz="2400" dirty="0" err="1"/>
              <a:t>universities</a:t>
            </a:r>
            <a:r>
              <a:rPr lang="uk-UA" sz="2400" dirty="0"/>
              <a:t> </a:t>
            </a:r>
            <a:r>
              <a:rPr lang="uk-UA" sz="2400" dirty="0" err="1"/>
              <a:t>every</a:t>
            </a:r>
            <a:r>
              <a:rPr lang="uk-UA" sz="2400" dirty="0"/>
              <a:t> </a:t>
            </a:r>
            <a:r>
              <a:rPr lang="uk-UA" sz="2400" dirty="0" err="1"/>
              <a:t>year</a:t>
            </a:r>
            <a:r>
              <a:rPr lang="uk-UA" sz="2400" dirty="0"/>
              <a:t> </a:t>
            </a:r>
            <a:r>
              <a:rPr lang="uk-UA" sz="2400" dirty="0" err="1"/>
              <a:t>thanks</a:t>
            </a:r>
            <a:r>
              <a:rPr lang="uk-UA" sz="2400" dirty="0"/>
              <a:t> </a:t>
            </a:r>
            <a:r>
              <a:rPr lang="uk-UA" sz="2400" dirty="0" err="1"/>
              <a:t>to</a:t>
            </a:r>
            <a:r>
              <a:rPr lang="uk-UA" sz="2400" dirty="0"/>
              <a:t> </a:t>
            </a:r>
            <a:r>
              <a:rPr lang="uk-UA" sz="2400" dirty="0" err="1"/>
              <a:t>the</a:t>
            </a:r>
            <a:r>
              <a:rPr lang="uk-UA" sz="2400" dirty="0"/>
              <a:t> </a:t>
            </a:r>
            <a:r>
              <a:rPr lang="uk-UA" sz="2400" dirty="0" err="1"/>
              <a:t>affordable</a:t>
            </a:r>
            <a:r>
              <a:rPr lang="uk-UA" sz="2400" dirty="0"/>
              <a:t> </a:t>
            </a:r>
            <a:r>
              <a:rPr lang="uk-UA" sz="2400" dirty="0" err="1"/>
              <a:t>living</a:t>
            </a:r>
            <a:r>
              <a:rPr lang="uk-UA" sz="2400" dirty="0"/>
              <a:t> </a:t>
            </a:r>
            <a:r>
              <a:rPr lang="uk-UA" sz="2400" dirty="0" err="1"/>
              <a:t>costs</a:t>
            </a:r>
            <a:r>
              <a:rPr lang="uk-UA" sz="2400" dirty="0"/>
              <a:t>, </a:t>
            </a:r>
            <a:r>
              <a:rPr lang="uk-UA" sz="2400" dirty="0" err="1"/>
              <a:t>compared</a:t>
            </a:r>
            <a:r>
              <a:rPr lang="uk-UA" sz="2400" dirty="0"/>
              <a:t> </a:t>
            </a:r>
            <a:r>
              <a:rPr lang="uk-UA" sz="2400" dirty="0" err="1"/>
              <a:t>to</a:t>
            </a:r>
            <a:r>
              <a:rPr lang="uk-UA" sz="2400" dirty="0"/>
              <a:t> </a:t>
            </a:r>
            <a:r>
              <a:rPr lang="uk-UA" sz="2400" dirty="0" err="1"/>
              <a:t>other</a:t>
            </a:r>
            <a:r>
              <a:rPr lang="uk-UA" sz="2400" dirty="0"/>
              <a:t> </a:t>
            </a:r>
            <a:r>
              <a:rPr lang="uk-UA" sz="2400" dirty="0" err="1"/>
              <a:t>American</a:t>
            </a:r>
            <a:r>
              <a:rPr lang="uk-UA" sz="2400" dirty="0"/>
              <a:t> </a:t>
            </a:r>
            <a:r>
              <a:rPr lang="uk-UA" sz="2400" dirty="0" err="1"/>
              <a:t>cities</a:t>
            </a:r>
            <a:r>
              <a:rPr lang="uk-UA" sz="2400" dirty="0"/>
              <a:t> </a:t>
            </a:r>
            <a:r>
              <a:rPr lang="uk-UA" sz="2400" dirty="0" err="1"/>
              <a:t>as</a:t>
            </a:r>
            <a:r>
              <a:rPr lang="uk-UA" sz="2400" dirty="0"/>
              <a:t> </a:t>
            </a:r>
            <a:r>
              <a:rPr lang="uk-UA" sz="2400" dirty="0" err="1"/>
              <a:t>well</a:t>
            </a:r>
            <a:r>
              <a:rPr lang="uk-UA" sz="2400" dirty="0"/>
              <a:t> </a:t>
            </a:r>
            <a:r>
              <a:rPr lang="uk-UA" sz="2400" dirty="0" err="1"/>
              <a:t>as</a:t>
            </a:r>
            <a:r>
              <a:rPr lang="uk-UA" sz="2400" dirty="0"/>
              <a:t> </a:t>
            </a:r>
            <a:r>
              <a:rPr lang="uk-UA" sz="2400" dirty="0" err="1"/>
              <a:t>the</a:t>
            </a:r>
            <a:r>
              <a:rPr lang="uk-UA" sz="2400" dirty="0"/>
              <a:t> </a:t>
            </a:r>
            <a:r>
              <a:rPr lang="uk-UA" sz="2400" dirty="0" err="1"/>
              <a:t>friendly</a:t>
            </a:r>
            <a:r>
              <a:rPr lang="uk-UA" sz="2400" dirty="0"/>
              <a:t> </a:t>
            </a:r>
            <a:r>
              <a:rPr lang="uk-UA" sz="2400" dirty="0" err="1"/>
              <a:t>inhabitants</a:t>
            </a:r>
            <a:r>
              <a:rPr lang="uk-UA" sz="2400" dirty="0"/>
              <a:t> </a:t>
            </a:r>
            <a:r>
              <a:rPr lang="uk-UA" sz="2400" dirty="0" err="1"/>
              <a:t>and</a:t>
            </a:r>
            <a:r>
              <a:rPr lang="uk-UA" sz="2400" dirty="0"/>
              <a:t> </a:t>
            </a:r>
            <a:r>
              <a:rPr lang="uk-UA" sz="2400" dirty="0" err="1"/>
              <a:t>the</a:t>
            </a:r>
            <a:r>
              <a:rPr lang="uk-UA" sz="2400" dirty="0"/>
              <a:t> </a:t>
            </a:r>
            <a:r>
              <a:rPr lang="uk-UA" sz="2400" dirty="0" err="1"/>
              <a:t>rich</a:t>
            </a:r>
            <a:r>
              <a:rPr lang="uk-UA" sz="2400" dirty="0"/>
              <a:t> </a:t>
            </a:r>
            <a:r>
              <a:rPr lang="uk-UA" sz="2400" dirty="0" err="1"/>
              <a:t>cultural</a:t>
            </a:r>
            <a:r>
              <a:rPr lang="uk-UA" sz="2400" dirty="0"/>
              <a:t> </a:t>
            </a:r>
            <a:r>
              <a:rPr lang="uk-UA" sz="2400" dirty="0" err="1"/>
              <a:t>scene</a:t>
            </a:r>
            <a:r>
              <a:rPr lang="uk-UA" sz="2400" dirty="0"/>
              <a:t>. </a:t>
            </a:r>
            <a:r>
              <a:rPr lang="uk-UA" sz="2400" dirty="0" err="1"/>
              <a:t>Life</a:t>
            </a:r>
            <a:r>
              <a:rPr lang="uk-UA" sz="2400" dirty="0"/>
              <a:t> </a:t>
            </a:r>
            <a:r>
              <a:rPr lang="uk-UA" sz="2400" dirty="0" err="1"/>
              <a:t>in</a:t>
            </a:r>
            <a:r>
              <a:rPr lang="uk-UA" sz="2400" dirty="0"/>
              <a:t> </a:t>
            </a:r>
            <a:r>
              <a:rPr lang="uk-UA" sz="2400" dirty="0" err="1"/>
              <a:t>Chicago</a:t>
            </a:r>
            <a:r>
              <a:rPr lang="uk-UA" sz="2400" dirty="0"/>
              <a:t> </a:t>
            </a:r>
            <a:r>
              <a:rPr lang="uk-UA" sz="2400" dirty="0" err="1"/>
              <a:t>is</a:t>
            </a:r>
            <a:r>
              <a:rPr lang="uk-UA" sz="2400" dirty="0"/>
              <a:t> </a:t>
            </a:r>
            <a:r>
              <a:rPr lang="uk-UA" sz="2400" dirty="0" err="1"/>
              <a:t>all</a:t>
            </a:r>
            <a:r>
              <a:rPr lang="uk-UA" sz="2400" dirty="0"/>
              <a:t> </a:t>
            </a:r>
            <a:r>
              <a:rPr lang="uk-UA" sz="2400" dirty="0" err="1"/>
              <a:t>about</a:t>
            </a:r>
            <a:r>
              <a:rPr lang="uk-UA" sz="2400" dirty="0"/>
              <a:t> </a:t>
            </a:r>
            <a:r>
              <a:rPr lang="uk-UA" sz="2400" dirty="0" err="1"/>
              <a:t>the</a:t>
            </a:r>
            <a:r>
              <a:rPr lang="uk-UA" sz="2400" dirty="0"/>
              <a:t> </a:t>
            </a:r>
            <a:r>
              <a:rPr lang="uk-UA" sz="2400" dirty="0" err="1"/>
              <a:t>entertainment</a:t>
            </a:r>
            <a:r>
              <a:rPr lang="uk-UA" sz="2400" dirty="0"/>
              <a:t> </a:t>
            </a:r>
            <a:r>
              <a:rPr lang="uk-UA" sz="2400" dirty="0" err="1"/>
              <a:t>scene</a:t>
            </a:r>
            <a:r>
              <a:rPr lang="uk-UA" sz="2400" dirty="0"/>
              <a:t>, </a:t>
            </a:r>
            <a:r>
              <a:rPr lang="uk-UA" sz="2400" dirty="0" err="1"/>
              <a:t>walks</a:t>
            </a:r>
            <a:r>
              <a:rPr lang="uk-UA" sz="2400" dirty="0"/>
              <a:t> </a:t>
            </a:r>
            <a:r>
              <a:rPr lang="uk-UA" sz="2400" dirty="0" err="1"/>
              <a:t>in</a:t>
            </a:r>
            <a:r>
              <a:rPr lang="uk-UA" sz="2400" dirty="0"/>
              <a:t> </a:t>
            </a:r>
            <a:r>
              <a:rPr lang="uk-UA" sz="2400" dirty="0" err="1"/>
              <a:t>the</a:t>
            </a:r>
            <a:r>
              <a:rPr lang="uk-UA" sz="2400" dirty="0"/>
              <a:t> </a:t>
            </a:r>
            <a:r>
              <a:rPr lang="uk-UA" sz="2400" dirty="0" err="1"/>
              <a:t>parks</a:t>
            </a:r>
            <a:r>
              <a:rPr lang="uk-UA" sz="2400" dirty="0"/>
              <a:t> </a:t>
            </a:r>
            <a:r>
              <a:rPr lang="uk-UA" sz="2400" dirty="0" err="1"/>
              <a:t>and</a:t>
            </a:r>
            <a:r>
              <a:rPr lang="uk-UA" sz="2400" dirty="0"/>
              <a:t> </a:t>
            </a:r>
            <a:r>
              <a:rPr lang="uk-UA" sz="2400" dirty="0" err="1"/>
              <a:t>supporting</a:t>
            </a:r>
            <a:r>
              <a:rPr lang="uk-UA" sz="2400" dirty="0"/>
              <a:t> </a:t>
            </a:r>
            <a:r>
              <a:rPr lang="uk-UA" sz="2400" dirty="0" err="1"/>
              <a:t>some</a:t>
            </a:r>
            <a:r>
              <a:rPr lang="uk-UA" sz="2400" dirty="0"/>
              <a:t> </a:t>
            </a:r>
            <a:r>
              <a:rPr lang="uk-UA" sz="2400" dirty="0" err="1"/>
              <a:t>of</a:t>
            </a:r>
            <a:r>
              <a:rPr lang="uk-UA" sz="2400" dirty="0"/>
              <a:t> </a:t>
            </a:r>
            <a:r>
              <a:rPr lang="uk-UA" sz="2400" dirty="0" err="1"/>
              <a:t>the</a:t>
            </a:r>
            <a:r>
              <a:rPr lang="uk-UA" sz="2400" dirty="0"/>
              <a:t> </a:t>
            </a:r>
            <a:r>
              <a:rPr lang="uk-UA" sz="2400" dirty="0" err="1"/>
              <a:t>world-famous</a:t>
            </a:r>
            <a:r>
              <a:rPr lang="uk-UA" sz="2400" dirty="0"/>
              <a:t> </a:t>
            </a:r>
            <a:r>
              <a:rPr lang="uk-UA" sz="2400" dirty="0" err="1"/>
              <a:t>sports</a:t>
            </a:r>
            <a:r>
              <a:rPr lang="uk-UA" sz="2400" dirty="0"/>
              <a:t> </a:t>
            </a:r>
            <a:r>
              <a:rPr lang="uk-UA" sz="2400" dirty="0" err="1"/>
              <a:t>teams</a:t>
            </a:r>
            <a:r>
              <a:rPr lang="uk-UA" sz="2400" dirty="0"/>
              <a:t>. </a:t>
            </a:r>
            <a:r>
              <a:rPr lang="uk-UA" sz="2400" dirty="0" err="1"/>
              <a:t>Take</a:t>
            </a:r>
            <a:r>
              <a:rPr lang="uk-UA" sz="2400" dirty="0"/>
              <a:t> </a:t>
            </a:r>
            <a:r>
              <a:rPr lang="uk-UA" sz="2400" dirty="0" err="1"/>
              <a:t>pictures</a:t>
            </a:r>
            <a:r>
              <a:rPr lang="uk-UA" sz="2400" dirty="0"/>
              <a:t> </a:t>
            </a:r>
            <a:r>
              <a:rPr lang="uk-UA" sz="2400" dirty="0" err="1"/>
              <a:t>of</a:t>
            </a:r>
            <a:r>
              <a:rPr lang="uk-UA" sz="2400" dirty="0"/>
              <a:t> </a:t>
            </a:r>
            <a:r>
              <a:rPr lang="uk-UA" sz="2400" dirty="0" err="1"/>
              <a:t>the</a:t>
            </a:r>
            <a:r>
              <a:rPr lang="uk-UA" sz="2400" dirty="0"/>
              <a:t> </a:t>
            </a:r>
            <a:r>
              <a:rPr lang="uk-UA" sz="2400" dirty="0" err="1"/>
              <a:t>Sears</a:t>
            </a:r>
            <a:r>
              <a:rPr lang="uk-UA" sz="2400" dirty="0"/>
              <a:t> </a:t>
            </a:r>
            <a:r>
              <a:rPr lang="uk-UA" sz="2400" dirty="0" err="1"/>
              <a:t>Tower</a:t>
            </a:r>
            <a:r>
              <a:rPr lang="uk-UA" sz="2400" dirty="0"/>
              <a:t>, </a:t>
            </a:r>
            <a:r>
              <a:rPr lang="uk-UA" sz="2400" dirty="0" err="1"/>
              <a:t>one</a:t>
            </a:r>
            <a:r>
              <a:rPr lang="uk-UA" sz="2400" dirty="0"/>
              <a:t> </a:t>
            </a:r>
            <a:r>
              <a:rPr lang="uk-UA" sz="2400" dirty="0" err="1"/>
              <a:t>of</a:t>
            </a:r>
            <a:r>
              <a:rPr lang="uk-UA" sz="2400" dirty="0"/>
              <a:t> </a:t>
            </a:r>
            <a:r>
              <a:rPr lang="uk-UA" sz="2400" dirty="0" err="1"/>
              <a:t>the</a:t>
            </a:r>
            <a:r>
              <a:rPr lang="uk-UA" sz="2400" dirty="0"/>
              <a:t> </a:t>
            </a:r>
            <a:r>
              <a:rPr lang="uk-UA" sz="2400" dirty="0" err="1"/>
              <a:t>most</a:t>
            </a:r>
            <a:r>
              <a:rPr lang="uk-UA" sz="2400" dirty="0"/>
              <a:t> </a:t>
            </a:r>
            <a:r>
              <a:rPr lang="uk-UA" sz="2400" dirty="0" err="1"/>
              <a:t>iconic</a:t>
            </a:r>
            <a:r>
              <a:rPr lang="uk-UA" sz="2400" dirty="0"/>
              <a:t> </a:t>
            </a:r>
            <a:r>
              <a:rPr lang="uk-UA" sz="2400" dirty="0" err="1"/>
              <a:t>buildings</a:t>
            </a:r>
            <a:r>
              <a:rPr lang="uk-UA" sz="2400" dirty="0"/>
              <a:t> </a:t>
            </a:r>
            <a:r>
              <a:rPr lang="uk-UA" sz="2400" dirty="0" err="1"/>
              <a:t>in</a:t>
            </a:r>
            <a:r>
              <a:rPr lang="uk-UA" sz="2400" dirty="0"/>
              <a:t> </a:t>
            </a:r>
            <a:r>
              <a:rPr lang="uk-UA" sz="2400" dirty="0" err="1"/>
              <a:t>Chicago</a:t>
            </a:r>
            <a:r>
              <a:rPr lang="uk-UA" sz="2400" dirty="0"/>
              <a:t>. </a:t>
            </a:r>
            <a:r>
              <a:rPr lang="uk-UA" sz="2400" dirty="0" err="1"/>
              <a:t>Chicago</a:t>
            </a:r>
            <a:r>
              <a:rPr lang="uk-UA" sz="2400" dirty="0"/>
              <a:t> </a:t>
            </a:r>
            <a:r>
              <a:rPr lang="uk-UA" sz="2400" dirty="0" err="1"/>
              <a:t>is</a:t>
            </a:r>
            <a:r>
              <a:rPr lang="uk-UA" sz="2400" dirty="0"/>
              <a:t> </a:t>
            </a:r>
            <a:r>
              <a:rPr lang="uk-UA" sz="2400" dirty="0" err="1"/>
              <a:t>also</a:t>
            </a:r>
            <a:r>
              <a:rPr lang="uk-UA" sz="2400" dirty="0"/>
              <a:t> </a:t>
            </a:r>
            <a:r>
              <a:rPr lang="uk-UA" sz="2400" dirty="0" err="1"/>
              <a:t>one</a:t>
            </a:r>
            <a:r>
              <a:rPr lang="uk-UA" sz="2400" dirty="0"/>
              <a:t> </a:t>
            </a:r>
            <a:r>
              <a:rPr lang="uk-UA" sz="2400" dirty="0" err="1"/>
              <a:t>of</a:t>
            </a:r>
            <a:r>
              <a:rPr lang="uk-UA" sz="2400" dirty="0"/>
              <a:t> </a:t>
            </a:r>
            <a:r>
              <a:rPr lang="uk-UA" sz="2400" dirty="0" err="1"/>
              <a:t>the</a:t>
            </a:r>
            <a:r>
              <a:rPr lang="uk-UA" sz="2400" dirty="0"/>
              <a:t> </a:t>
            </a:r>
            <a:r>
              <a:rPr lang="uk-UA" sz="2400" dirty="0" err="1"/>
              <a:t>richest</a:t>
            </a:r>
            <a:r>
              <a:rPr lang="uk-UA" sz="2400" dirty="0"/>
              <a:t> </a:t>
            </a:r>
            <a:r>
              <a:rPr lang="uk-UA" sz="2400" dirty="0" err="1"/>
              <a:t>cities</a:t>
            </a:r>
            <a:r>
              <a:rPr lang="uk-UA" sz="2400" dirty="0"/>
              <a:t> </a:t>
            </a:r>
            <a:r>
              <a:rPr lang="uk-UA" sz="2400" dirty="0" err="1"/>
              <a:t>in</a:t>
            </a:r>
            <a:r>
              <a:rPr lang="uk-UA" sz="2400" dirty="0"/>
              <a:t> </a:t>
            </a:r>
            <a:r>
              <a:rPr lang="uk-UA" sz="2400" dirty="0" err="1"/>
              <a:t>the</a:t>
            </a:r>
            <a:r>
              <a:rPr lang="uk-UA" sz="2400" dirty="0"/>
              <a:t> U.S. </a:t>
            </a:r>
            <a:r>
              <a:rPr lang="uk-UA" sz="2400" dirty="0" err="1"/>
              <a:t>featuring</a:t>
            </a:r>
            <a:r>
              <a:rPr lang="uk-UA" sz="2400" dirty="0"/>
              <a:t> 12 </a:t>
            </a:r>
            <a:r>
              <a:rPr lang="uk-UA" sz="2400" dirty="0" err="1"/>
              <a:t>Fortune</a:t>
            </a:r>
            <a:r>
              <a:rPr lang="uk-UA" sz="2400" dirty="0"/>
              <a:t> </a:t>
            </a:r>
            <a:r>
              <a:rPr lang="uk-UA" sz="2400" dirty="0" err="1"/>
              <a:t>Global</a:t>
            </a:r>
            <a:r>
              <a:rPr lang="uk-UA" sz="2400" dirty="0"/>
              <a:t> 500 </a:t>
            </a:r>
            <a:r>
              <a:rPr lang="uk-UA" sz="2400" dirty="0" err="1"/>
              <a:t>companies</a:t>
            </a:r>
            <a:r>
              <a:rPr lang="uk-UA" sz="2400" dirty="0"/>
              <a:t> </a:t>
            </a:r>
            <a:r>
              <a:rPr lang="uk-UA" sz="2400" dirty="0" err="1"/>
              <a:t>and</a:t>
            </a:r>
            <a:r>
              <a:rPr lang="uk-UA" sz="2400" dirty="0"/>
              <a:t> 17 </a:t>
            </a:r>
            <a:r>
              <a:rPr lang="uk-UA" sz="2400" dirty="0" err="1"/>
              <a:t>Financial</a:t>
            </a:r>
            <a:r>
              <a:rPr lang="uk-UA" sz="2400" dirty="0"/>
              <a:t> </a:t>
            </a:r>
            <a:r>
              <a:rPr lang="uk-UA" sz="2400" dirty="0" err="1"/>
              <a:t>Times</a:t>
            </a:r>
            <a:r>
              <a:rPr lang="uk-UA" sz="2400" dirty="0"/>
              <a:t> 500 </a:t>
            </a:r>
            <a:r>
              <a:rPr lang="uk-UA" sz="2400" dirty="0" err="1"/>
              <a:t>companies</a:t>
            </a:r>
            <a:r>
              <a:rPr lang="uk-UA" sz="2400" dirty="0"/>
              <a:t>.</a:t>
            </a:r>
          </a:p>
          <a:p>
            <a:r>
              <a:rPr lang="ru-RU" sz="2400" dirty="0" err="1"/>
              <a:t>Los</a:t>
            </a:r>
            <a:r>
              <a:rPr lang="ru-RU" sz="2400" dirty="0"/>
              <a:t> </a:t>
            </a:r>
            <a:r>
              <a:rPr lang="ru-RU" sz="2400" dirty="0" err="1"/>
              <a:t>Angeles</a:t>
            </a:r>
            <a:r>
              <a:rPr lang="ru-RU" sz="2400" dirty="0"/>
              <a:t>, </a:t>
            </a:r>
            <a:r>
              <a:rPr lang="ru-RU" sz="2400" dirty="0" err="1"/>
              <a:t>nicknamed</a:t>
            </a:r>
            <a:r>
              <a:rPr lang="ru-RU" sz="2400" dirty="0"/>
              <a:t> </a:t>
            </a:r>
            <a:r>
              <a:rPr lang="ru-RU" sz="2400" dirty="0" err="1"/>
              <a:t>the</a:t>
            </a:r>
            <a:r>
              <a:rPr lang="ru-RU" sz="2400" dirty="0"/>
              <a:t> </a:t>
            </a:r>
            <a:r>
              <a:rPr lang="ru-RU" sz="2400" dirty="0" err="1"/>
              <a:t>City</a:t>
            </a:r>
            <a:r>
              <a:rPr lang="ru-RU" sz="2400" dirty="0"/>
              <a:t> </a:t>
            </a:r>
            <a:r>
              <a:rPr lang="ru-RU" sz="2400" dirty="0" err="1"/>
              <a:t>of</a:t>
            </a:r>
            <a:r>
              <a:rPr lang="ru-RU" sz="2400" dirty="0"/>
              <a:t> </a:t>
            </a:r>
            <a:r>
              <a:rPr lang="ru-RU" sz="2400" dirty="0" err="1"/>
              <a:t>Angels</a:t>
            </a:r>
            <a:r>
              <a:rPr lang="ru-RU" sz="2400" dirty="0"/>
              <a:t>, </a:t>
            </a:r>
            <a:r>
              <a:rPr lang="ru-RU" sz="2400" dirty="0" err="1"/>
              <a:t>can</a:t>
            </a:r>
            <a:r>
              <a:rPr lang="ru-RU" sz="2400" dirty="0"/>
              <a:t> </a:t>
            </a:r>
            <a:r>
              <a:rPr lang="ru-RU" sz="2400" dirty="0" err="1"/>
              <a:t>arguably</a:t>
            </a:r>
            <a:r>
              <a:rPr lang="ru-RU" sz="2400" dirty="0"/>
              <a:t> </a:t>
            </a:r>
            <a:r>
              <a:rPr lang="ru-RU" sz="2400" dirty="0" err="1"/>
              <a:t>be</a:t>
            </a:r>
            <a:r>
              <a:rPr lang="ru-RU" sz="2400" dirty="0"/>
              <a:t> </a:t>
            </a:r>
            <a:r>
              <a:rPr lang="ru-RU" sz="2400" dirty="0" err="1"/>
              <a:t>considered</a:t>
            </a:r>
            <a:r>
              <a:rPr lang="ru-RU" sz="2400" dirty="0"/>
              <a:t> </a:t>
            </a:r>
            <a:r>
              <a:rPr lang="ru-RU" sz="2400" dirty="0" err="1"/>
              <a:t>the</a:t>
            </a:r>
            <a:r>
              <a:rPr lang="ru-RU" sz="2400" dirty="0"/>
              <a:t> </a:t>
            </a:r>
            <a:r>
              <a:rPr lang="ru-RU" sz="2400" dirty="0" err="1"/>
              <a:t>creative</a:t>
            </a:r>
            <a:r>
              <a:rPr lang="ru-RU" sz="2400" dirty="0"/>
              <a:t> </a:t>
            </a:r>
            <a:r>
              <a:rPr lang="ru-RU" sz="2400" dirty="0" err="1"/>
              <a:t>capital</a:t>
            </a:r>
            <a:r>
              <a:rPr lang="ru-RU" sz="2400" dirty="0"/>
              <a:t> </a:t>
            </a:r>
            <a:r>
              <a:rPr lang="ru-RU" sz="2400" dirty="0" err="1"/>
              <a:t>of</a:t>
            </a:r>
            <a:r>
              <a:rPr lang="ru-RU" sz="2400" dirty="0"/>
              <a:t> </a:t>
            </a:r>
            <a:r>
              <a:rPr lang="ru-RU" sz="2400" dirty="0" err="1"/>
              <a:t>the</a:t>
            </a:r>
            <a:r>
              <a:rPr lang="ru-RU" sz="2400" dirty="0"/>
              <a:t> </a:t>
            </a:r>
            <a:r>
              <a:rPr lang="ru-RU" sz="2400" dirty="0" err="1"/>
              <a:t>world</a:t>
            </a:r>
            <a:r>
              <a:rPr lang="ru-RU" sz="2400" dirty="0"/>
              <a:t>, </a:t>
            </a:r>
            <a:r>
              <a:rPr lang="ru-RU" sz="2400" dirty="0" err="1"/>
              <a:t>with</a:t>
            </a:r>
            <a:r>
              <a:rPr lang="ru-RU" sz="2400" dirty="0"/>
              <a:t> </a:t>
            </a:r>
            <a:r>
              <a:rPr lang="ru-RU" sz="2400" dirty="0" err="1"/>
              <a:t>its</a:t>
            </a:r>
            <a:r>
              <a:rPr lang="ru-RU" sz="2400" dirty="0"/>
              <a:t> </a:t>
            </a:r>
            <a:r>
              <a:rPr lang="ru-RU" sz="2400" dirty="0" err="1"/>
              <a:t>headquarters</a:t>
            </a:r>
            <a:r>
              <a:rPr lang="ru-RU" sz="2400" dirty="0"/>
              <a:t> </a:t>
            </a:r>
            <a:r>
              <a:rPr lang="ru-RU" sz="2400" dirty="0" err="1"/>
              <a:t>in</a:t>
            </a:r>
            <a:r>
              <a:rPr lang="ru-RU" sz="2400" dirty="0"/>
              <a:t> </a:t>
            </a:r>
            <a:r>
              <a:rPr lang="ru-RU" sz="2400" dirty="0" err="1"/>
              <a:t>Hollywood</a:t>
            </a:r>
            <a:r>
              <a:rPr lang="ru-RU" sz="2400" dirty="0"/>
              <a:t> </a:t>
            </a:r>
            <a:r>
              <a:rPr lang="ru-RU" sz="2400" dirty="0" err="1"/>
              <a:t>Studios</a:t>
            </a:r>
            <a:r>
              <a:rPr lang="ru-RU" sz="2400" dirty="0"/>
              <a:t>. </a:t>
            </a:r>
            <a:r>
              <a:rPr lang="ru-RU" sz="2400" dirty="0" err="1"/>
              <a:t>One</a:t>
            </a:r>
            <a:r>
              <a:rPr lang="ru-RU" sz="2400" dirty="0"/>
              <a:t> </a:t>
            </a:r>
            <a:r>
              <a:rPr lang="ru-RU" sz="2400" dirty="0" err="1"/>
              <a:t>in</a:t>
            </a:r>
            <a:r>
              <a:rPr lang="ru-RU" sz="2400" dirty="0"/>
              <a:t> </a:t>
            </a:r>
            <a:r>
              <a:rPr lang="ru-RU" sz="2400" dirty="0" err="1"/>
              <a:t>every</a:t>
            </a:r>
            <a:r>
              <a:rPr lang="ru-RU" sz="2400" dirty="0"/>
              <a:t> </a:t>
            </a:r>
            <a:r>
              <a:rPr lang="ru-RU" sz="2400" dirty="0" err="1"/>
              <a:t>six</a:t>
            </a:r>
            <a:r>
              <a:rPr lang="ru-RU" sz="2400" dirty="0"/>
              <a:t> </a:t>
            </a:r>
            <a:r>
              <a:rPr lang="ru-RU" sz="2400" dirty="0" err="1"/>
              <a:t>residents</a:t>
            </a:r>
            <a:r>
              <a:rPr lang="ru-RU" sz="2400" dirty="0"/>
              <a:t> </a:t>
            </a:r>
            <a:r>
              <a:rPr lang="ru-RU" sz="2400" dirty="0" err="1"/>
              <a:t>living</a:t>
            </a:r>
            <a:r>
              <a:rPr lang="ru-RU" sz="2400" dirty="0"/>
              <a:t> </a:t>
            </a:r>
            <a:r>
              <a:rPr lang="ru-RU" sz="2400" dirty="0" err="1"/>
              <a:t>in</a:t>
            </a:r>
            <a:r>
              <a:rPr lang="ru-RU" sz="2400" dirty="0"/>
              <a:t> </a:t>
            </a:r>
            <a:r>
              <a:rPr lang="ru-RU" sz="2400" dirty="0" err="1"/>
              <a:t>the</a:t>
            </a:r>
            <a:r>
              <a:rPr lang="ru-RU" sz="2400" dirty="0"/>
              <a:t> </a:t>
            </a:r>
            <a:r>
              <a:rPr lang="ru-RU" sz="2400" dirty="0" err="1"/>
              <a:t>metropolis</a:t>
            </a:r>
            <a:r>
              <a:rPr lang="ru-RU" sz="2400" dirty="0"/>
              <a:t> </a:t>
            </a:r>
            <a:r>
              <a:rPr lang="ru-RU" sz="2400" dirty="0" err="1"/>
              <a:t>works</a:t>
            </a:r>
            <a:r>
              <a:rPr lang="ru-RU" sz="2400" dirty="0"/>
              <a:t> </a:t>
            </a:r>
            <a:r>
              <a:rPr lang="ru-RU" sz="2400" dirty="0" err="1"/>
              <a:t>in</a:t>
            </a:r>
            <a:r>
              <a:rPr lang="ru-RU" sz="2400" dirty="0"/>
              <a:t> </a:t>
            </a:r>
            <a:r>
              <a:rPr lang="ru-RU" sz="2400" dirty="0" err="1"/>
              <a:t>the</a:t>
            </a:r>
            <a:r>
              <a:rPr lang="ru-RU" sz="2400" dirty="0"/>
              <a:t> </a:t>
            </a:r>
            <a:r>
              <a:rPr lang="ru-RU" sz="2400" dirty="0" err="1"/>
              <a:t>creative</a:t>
            </a:r>
            <a:r>
              <a:rPr lang="ru-RU" sz="2400" dirty="0"/>
              <a:t> </a:t>
            </a:r>
            <a:r>
              <a:rPr lang="ru-RU" sz="2400" dirty="0" err="1"/>
              <a:t>industry</a:t>
            </a:r>
            <a:r>
              <a:rPr lang="ru-RU" sz="2400" dirty="0"/>
              <a:t>, </a:t>
            </a:r>
            <a:r>
              <a:rPr lang="ru-RU" sz="2400" dirty="0" err="1"/>
              <a:t>as</a:t>
            </a:r>
            <a:r>
              <a:rPr lang="ru-RU" sz="2400" dirty="0"/>
              <a:t> </a:t>
            </a:r>
            <a:r>
              <a:rPr lang="ru-RU" sz="2400" dirty="0" err="1"/>
              <a:t>artists</a:t>
            </a:r>
            <a:r>
              <a:rPr lang="ru-RU" sz="2400" dirty="0"/>
              <a:t>, </a:t>
            </a:r>
            <a:r>
              <a:rPr lang="ru-RU" sz="2400" dirty="0" err="1"/>
              <a:t>writers</a:t>
            </a:r>
            <a:r>
              <a:rPr lang="ru-RU" sz="2400" dirty="0"/>
              <a:t>, </a:t>
            </a:r>
            <a:r>
              <a:rPr lang="ru-RU" sz="2400" dirty="0" err="1"/>
              <a:t>actors</a:t>
            </a:r>
            <a:r>
              <a:rPr lang="ru-RU" sz="2400" dirty="0"/>
              <a:t>, </a:t>
            </a:r>
            <a:r>
              <a:rPr lang="ru-RU" sz="2400" dirty="0" err="1"/>
              <a:t>dancers</a:t>
            </a:r>
            <a:r>
              <a:rPr lang="ru-RU" sz="2400" dirty="0"/>
              <a:t>, </a:t>
            </a:r>
            <a:r>
              <a:rPr lang="ru-RU" sz="2400" dirty="0" err="1"/>
              <a:t>or</a:t>
            </a:r>
            <a:r>
              <a:rPr lang="ru-RU" sz="2400" dirty="0"/>
              <a:t> </a:t>
            </a:r>
            <a:r>
              <a:rPr lang="ru-RU" sz="2400" dirty="0" err="1"/>
              <a:t>musicians</a:t>
            </a:r>
            <a:r>
              <a:rPr lang="ru-RU" sz="2400" dirty="0"/>
              <a:t>. </a:t>
            </a:r>
            <a:r>
              <a:rPr lang="ru-RU" sz="2400" dirty="0" err="1"/>
              <a:t>Iconic</a:t>
            </a:r>
            <a:r>
              <a:rPr lang="ru-RU" sz="2400" dirty="0"/>
              <a:t> </a:t>
            </a:r>
            <a:r>
              <a:rPr lang="ru-RU" sz="2400" dirty="0" err="1"/>
              <a:t>places</a:t>
            </a:r>
            <a:r>
              <a:rPr lang="ru-RU" sz="2400" dirty="0"/>
              <a:t> </a:t>
            </a:r>
            <a:r>
              <a:rPr lang="ru-RU" sz="2400" dirty="0" err="1"/>
              <a:t>like</a:t>
            </a:r>
            <a:r>
              <a:rPr lang="ru-RU" sz="2400" dirty="0"/>
              <a:t> </a:t>
            </a:r>
            <a:r>
              <a:rPr lang="ru-RU" sz="2400" dirty="0" err="1"/>
              <a:t>Bel</a:t>
            </a:r>
            <a:r>
              <a:rPr lang="ru-RU" sz="2400" dirty="0"/>
              <a:t> </a:t>
            </a:r>
            <a:r>
              <a:rPr lang="ru-RU" sz="2400" dirty="0" err="1"/>
              <a:t>Air</a:t>
            </a:r>
            <a:r>
              <a:rPr lang="ru-RU" sz="2400" dirty="0"/>
              <a:t>, </a:t>
            </a:r>
            <a:r>
              <a:rPr lang="ru-RU" sz="2400" dirty="0" err="1"/>
              <a:t>Beverly</a:t>
            </a:r>
            <a:r>
              <a:rPr lang="ru-RU" sz="2400" dirty="0"/>
              <a:t> </a:t>
            </a:r>
            <a:r>
              <a:rPr lang="ru-RU" sz="2400" dirty="0" err="1"/>
              <a:t>Hills</a:t>
            </a:r>
            <a:r>
              <a:rPr lang="ru-RU" sz="2400" dirty="0"/>
              <a:t>, </a:t>
            </a:r>
            <a:r>
              <a:rPr lang="ru-RU" sz="2400" dirty="0" err="1"/>
              <a:t>Sunset</a:t>
            </a:r>
            <a:r>
              <a:rPr lang="ru-RU" sz="2400" dirty="0"/>
              <a:t> </a:t>
            </a:r>
            <a:r>
              <a:rPr lang="ru-RU" sz="2400" dirty="0" err="1"/>
              <a:t>Boulevard</a:t>
            </a:r>
            <a:r>
              <a:rPr lang="ru-RU" sz="2400" dirty="0"/>
              <a:t>, </a:t>
            </a:r>
            <a:r>
              <a:rPr lang="ru-RU" sz="2400" dirty="0" err="1"/>
              <a:t>Disneyland</a:t>
            </a:r>
            <a:r>
              <a:rPr lang="ru-RU" sz="2400" dirty="0"/>
              <a:t>, </a:t>
            </a:r>
            <a:r>
              <a:rPr lang="ru-RU" sz="2400" dirty="0" err="1"/>
              <a:t>the</a:t>
            </a:r>
            <a:r>
              <a:rPr lang="ru-RU" sz="2400" dirty="0"/>
              <a:t> </a:t>
            </a:r>
            <a:r>
              <a:rPr lang="ru-RU" sz="2400" dirty="0" err="1"/>
              <a:t>Pacific</a:t>
            </a:r>
            <a:r>
              <a:rPr lang="ru-RU" sz="2400" dirty="0"/>
              <a:t> </a:t>
            </a:r>
            <a:r>
              <a:rPr lang="ru-RU" sz="2400" dirty="0" err="1"/>
              <a:t>Coast</a:t>
            </a:r>
            <a:r>
              <a:rPr lang="ru-RU" sz="2400" dirty="0"/>
              <a:t> </a:t>
            </a:r>
            <a:r>
              <a:rPr lang="ru-RU" sz="2400" dirty="0" err="1"/>
              <a:t>Highway</a:t>
            </a:r>
            <a:r>
              <a:rPr lang="ru-RU" sz="2400" dirty="0"/>
              <a:t>, </a:t>
            </a:r>
            <a:r>
              <a:rPr lang="ru-RU" sz="2400" dirty="0" err="1"/>
              <a:t>are</a:t>
            </a:r>
            <a:r>
              <a:rPr lang="ru-RU" sz="2400" dirty="0"/>
              <a:t> </a:t>
            </a:r>
            <a:r>
              <a:rPr lang="ru-RU" sz="2400" dirty="0" err="1"/>
              <a:t>known</a:t>
            </a:r>
            <a:r>
              <a:rPr lang="ru-RU" sz="2400" dirty="0"/>
              <a:t> </a:t>
            </a:r>
            <a:r>
              <a:rPr lang="ru-RU" sz="2400" dirty="0" err="1"/>
              <a:t>worldwide</a:t>
            </a:r>
            <a:r>
              <a:rPr lang="ru-RU" sz="2400" dirty="0"/>
              <a:t>. </a:t>
            </a:r>
            <a:r>
              <a:rPr lang="ru-RU" sz="2400" dirty="0" err="1"/>
              <a:t>Los</a:t>
            </a:r>
            <a:r>
              <a:rPr lang="ru-RU" sz="2400" dirty="0"/>
              <a:t> </a:t>
            </a:r>
            <a:r>
              <a:rPr lang="ru-RU" sz="2400" dirty="0" err="1"/>
              <a:t>Angeles</a:t>
            </a:r>
            <a:r>
              <a:rPr lang="ru-RU" sz="2400" dirty="0"/>
              <a:t> </a:t>
            </a:r>
            <a:r>
              <a:rPr lang="ru-RU" sz="2400" dirty="0" err="1"/>
              <a:t>is</a:t>
            </a:r>
            <a:r>
              <a:rPr lang="ru-RU" sz="2400" dirty="0"/>
              <a:t> </a:t>
            </a:r>
            <a:r>
              <a:rPr lang="ru-RU" sz="2400" dirty="0" err="1"/>
              <a:t>home</a:t>
            </a:r>
            <a:r>
              <a:rPr lang="ru-RU" sz="2400" dirty="0"/>
              <a:t> </a:t>
            </a:r>
            <a:r>
              <a:rPr lang="ru-RU" sz="2400" dirty="0" err="1"/>
              <a:t>to</a:t>
            </a:r>
            <a:r>
              <a:rPr lang="ru-RU" sz="2400" dirty="0"/>
              <a:t> </a:t>
            </a:r>
            <a:r>
              <a:rPr lang="ru-RU" sz="2400" dirty="0" err="1"/>
              <a:t>people</a:t>
            </a:r>
            <a:r>
              <a:rPr lang="ru-RU" sz="2400" dirty="0"/>
              <a:t> </a:t>
            </a:r>
            <a:r>
              <a:rPr lang="ru-RU" sz="2400" dirty="0" err="1"/>
              <a:t>from</a:t>
            </a:r>
            <a:r>
              <a:rPr lang="ru-RU" sz="2400" dirty="0"/>
              <a:t> </a:t>
            </a:r>
            <a:r>
              <a:rPr lang="ru-RU" sz="2400" dirty="0" err="1"/>
              <a:t>more</a:t>
            </a:r>
            <a:r>
              <a:rPr lang="ru-RU" sz="2400" dirty="0"/>
              <a:t> </a:t>
            </a:r>
            <a:r>
              <a:rPr lang="ru-RU" sz="2400" dirty="0" err="1"/>
              <a:t>than</a:t>
            </a:r>
            <a:r>
              <a:rPr lang="ru-RU" sz="2400" dirty="0"/>
              <a:t> 140 </a:t>
            </a:r>
            <a:r>
              <a:rPr lang="ru-RU" sz="2400" dirty="0" err="1"/>
              <a:t>countries</a:t>
            </a:r>
            <a:r>
              <a:rPr lang="ru-RU" sz="2400" dirty="0"/>
              <a:t> </a:t>
            </a:r>
            <a:r>
              <a:rPr lang="ru-RU" sz="2400" dirty="0" err="1"/>
              <a:t>speaking</a:t>
            </a:r>
            <a:r>
              <a:rPr lang="ru-RU" sz="2400" dirty="0"/>
              <a:t> 224 </a:t>
            </a:r>
            <a:r>
              <a:rPr lang="ru-RU" sz="2400" dirty="0" err="1"/>
              <a:t>different</a:t>
            </a:r>
            <a:r>
              <a:rPr lang="ru-RU" sz="2400" dirty="0"/>
              <a:t> </a:t>
            </a:r>
            <a:r>
              <a:rPr lang="ru-RU" sz="2400" dirty="0" err="1"/>
              <a:t>languages</a:t>
            </a:r>
            <a:r>
              <a:rPr lang="ru-RU" sz="2400" dirty="0"/>
              <a:t>. </a:t>
            </a:r>
            <a:r>
              <a:rPr lang="ru-RU" sz="2400" dirty="0" err="1"/>
              <a:t>Join</a:t>
            </a:r>
            <a:r>
              <a:rPr lang="ru-RU" sz="2400" dirty="0"/>
              <a:t> a </a:t>
            </a:r>
            <a:r>
              <a:rPr lang="ru-RU" sz="2400" dirty="0" err="1"/>
              <a:t>sunny</a:t>
            </a:r>
            <a:r>
              <a:rPr lang="ru-RU" sz="2400" dirty="0"/>
              <a:t>, </a:t>
            </a:r>
            <a:r>
              <a:rPr lang="ru-RU" sz="2400" dirty="0" err="1"/>
              <a:t>international</a:t>
            </a:r>
            <a:r>
              <a:rPr lang="ru-RU" sz="2400" dirty="0"/>
              <a:t> </a:t>
            </a:r>
            <a:r>
              <a:rPr lang="ru-RU" sz="2400" dirty="0" err="1"/>
              <a:t>student</a:t>
            </a:r>
            <a:r>
              <a:rPr lang="ru-RU" sz="2400" dirty="0"/>
              <a:t> </a:t>
            </a:r>
            <a:r>
              <a:rPr lang="ru-RU" sz="2400" dirty="0" err="1"/>
              <a:t>destination</a:t>
            </a:r>
            <a:r>
              <a:rPr lang="ru-RU" sz="2400" dirty="0"/>
              <a:t> </a:t>
            </a:r>
            <a:r>
              <a:rPr lang="ru-RU" sz="2400" dirty="0" err="1"/>
              <a:t>attracting</a:t>
            </a:r>
            <a:r>
              <a:rPr lang="ru-RU" sz="2400" dirty="0"/>
              <a:t> </a:t>
            </a:r>
            <a:r>
              <a:rPr lang="ru-RU" sz="2400" dirty="0" err="1"/>
              <a:t>cultures</a:t>
            </a:r>
            <a:r>
              <a:rPr lang="ru-RU" sz="2400" dirty="0"/>
              <a:t> </a:t>
            </a:r>
            <a:r>
              <a:rPr lang="ru-RU" sz="2400" dirty="0" err="1"/>
              <a:t>from</a:t>
            </a:r>
            <a:r>
              <a:rPr lang="ru-RU" sz="2400" dirty="0"/>
              <a:t> </a:t>
            </a:r>
            <a:r>
              <a:rPr lang="ru-RU" sz="2400" dirty="0" err="1"/>
              <a:t>all</a:t>
            </a:r>
            <a:r>
              <a:rPr lang="ru-RU" sz="2400" dirty="0"/>
              <a:t> </a:t>
            </a:r>
            <a:r>
              <a:rPr lang="ru-RU" sz="2400" dirty="0" err="1"/>
              <a:t>over</a:t>
            </a:r>
            <a:r>
              <a:rPr lang="ru-RU" sz="2400" dirty="0"/>
              <a:t> </a:t>
            </a:r>
            <a:r>
              <a:rPr lang="ru-RU" sz="2400" dirty="0" err="1"/>
              <a:t>the</a:t>
            </a:r>
            <a:r>
              <a:rPr lang="ru-RU" sz="2400" dirty="0"/>
              <a:t> </a:t>
            </a:r>
            <a:r>
              <a:rPr lang="ru-RU" sz="2400" dirty="0" err="1"/>
              <a:t>world</a:t>
            </a:r>
            <a:r>
              <a:rPr lang="ru-RU" sz="2400" dirty="0"/>
              <a:t> </a:t>
            </a:r>
            <a:r>
              <a:rPr lang="ru-RU" sz="2400" dirty="0" err="1"/>
              <a:t>and</a:t>
            </a:r>
            <a:r>
              <a:rPr lang="ru-RU" sz="2400" dirty="0"/>
              <a:t> </a:t>
            </a:r>
            <a:r>
              <a:rPr lang="ru-RU" sz="2400" dirty="0" err="1"/>
              <a:t>creating</a:t>
            </a:r>
            <a:r>
              <a:rPr lang="ru-RU" sz="2400" dirty="0"/>
              <a:t> a </a:t>
            </a:r>
            <a:r>
              <a:rPr lang="ru-RU" sz="2400" dirty="0" err="1"/>
              <a:t>global</a:t>
            </a:r>
            <a:r>
              <a:rPr lang="ru-RU" sz="2400" dirty="0"/>
              <a:t> </a:t>
            </a:r>
            <a:r>
              <a:rPr lang="ru-RU" sz="2400" dirty="0" err="1"/>
              <a:t>melting</a:t>
            </a:r>
            <a:r>
              <a:rPr lang="ru-RU" sz="2400" dirty="0"/>
              <a:t> </a:t>
            </a:r>
            <a:r>
              <a:rPr lang="ru-RU" sz="2400" dirty="0" err="1"/>
              <a:t>pot</a:t>
            </a:r>
            <a:r>
              <a:rPr lang="ru-RU" sz="2400" dirty="0"/>
              <a:t> </a:t>
            </a:r>
            <a:r>
              <a:rPr lang="ru-RU" sz="2400" dirty="0" err="1"/>
              <a:t>you</a:t>
            </a:r>
            <a:r>
              <a:rPr lang="ru-RU" sz="2400" dirty="0"/>
              <a:t> </a:t>
            </a:r>
            <a:r>
              <a:rPr lang="ru-RU" sz="2400" dirty="0" err="1"/>
              <a:t>can</a:t>
            </a:r>
            <a:r>
              <a:rPr lang="ru-RU" sz="2400" dirty="0"/>
              <a:t> </a:t>
            </a:r>
            <a:r>
              <a:rPr lang="ru-RU" sz="2400" dirty="0" err="1"/>
              <a:t>experience</a:t>
            </a:r>
            <a:r>
              <a:rPr lang="ru-RU" sz="2400" dirty="0"/>
              <a:t>, </a:t>
            </a:r>
            <a:r>
              <a:rPr lang="ru-RU" sz="2400" dirty="0" err="1"/>
              <a:t>whether</a:t>
            </a:r>
            <a:r>
              <a:rPr lang="ru-RU" sz="2400" dirty="0"/>
              <a:t> </a:t>
            </a:r>
            <a:r>
              <a:rPr lang="ru-RU" sz="2400" dirty="0" err="1"/>
              <a:t>in</a:t>
            </a:r>
            <a:r>
              <a:rPr lang="ru-RU" sz="2400" dirty="0"/>
              <a:t> </a:t>
            </a:r>
            <a:r>
              <a:rPr lang="ru-RU" sz="2400" dirty="0" err="1"/>
              <a:t>class</a:t>
            </a:r>
            <a:r>
              <a:rPr lang="ru-RU" sz="2400" dirty="0"/>
              <a:t> </a:t>
            </a:r>
            <a:r>
              <a:rPr lang="ru-RU" sz="2400" dirty="0" err="1"/>
              <a:t>or</a:t>
            </a:r>
            <a:r>
              <a:rPr lang="ru-RU" sz="2400" dirty="0"/>
              <a:t> </a:t>
            </a:r>
            <a:r>
              <a:rPr lang="ru-RU" sz="2400" dirty="0" err="1"/>
              <a:t>in</a:t>
            </a:r>
            <a:r>
              <a:rPr lang="ru-RU" sz="2400" dirty="0"/>
              <a:t> </a:t>
            </a:r>
            <a:r>
              <a:rPr lang="ru-RU" sz="2400" dirty="0" err="1"/>
              <a:t>the</a:t>
            </a:r>
            <a:r>
              <a:rPr lang="ru-RU" sz="2400" dirty="0"/>
              <a:t> </a:t>
            </a:r>
            <a:r>
              <a:rPr lang="ru-RU" sz="2400" dirty="0" err="1"/>
              <a:t>city</a:t>
            </a:r>
            <a:r>
              <a:rPr lang="ru-RU" sz="2400" dirty="0"/>
              <a:t>. </a:t>
            </a:r>
            <a:r>
              <a:rPr lang="ru-RU" sz="2400" dirty="0" err="1"/>
              <a:t>There</a:t>
            </a:r>
            <a:r>
              <a:rPr lang="ru-RU" sz="2400" dirty="0"/>
              <a:t> </a:t>
            </a:r>
            <a:r>
              <a:rPr lang="ru-RU" sz="2400" dirty="0" err="1"/>
              <a:t>are</a:t>
            </a:r>
            <a:r>
              <a:rPr lang="ru-RU" sz="2400" dirty="0"/>
              <a:t> 841 </a:t>
            </a:r>
            <a:r>
              <a:rPr lang="ru-RU" sz="2400" dirty="0" err="1"/>
              <a:t>museums</a:t>
            </a:r>
            <a:r>
              <a:rPr lang="ru-RU" sz="2400" dirty="0"/>
              <a:t> </a:t>
            </a:r>
            <a:r>
              <a:rPr lang="ru-RU" sz="2400" dirty="0" err="1"/>
              <a:t>and</a:t>
            </a:r>
            <a:r>
              <a:rPr lang="ru-RU" sz="2400" dirty="0"/>
              <a:t> </a:t>
            </a:r>
            <a:r>
              <a:rPr lang="ru-RU" sz="2400" dirty="0" err="1"/>
              <a:t>art</a:t>
            </a:r>
            <a:r>
              <a:rPr lang="ru-RU" sz="2400" dirty="0"/>
              <a:t> </a:t>
            </a:r>
            <a:r>
              <a:rPr lang="ru-RU" sz="2400" dirty="0" err="1"/>
              <a:t>galleries</a:t>
            </a:r>
            <a:r>
              <a:rPr lang="ru-RU" sz="2400" dirty="0"/>
              <a:t> </a:t>
            </a:r>
            <a:r>
              <a:rPr lang="ru-RU" sz="2400" dirty="0" err="1"/>
              <a:t>in</a:t>
            </a:r>
            <a:r>
              <a:rPr lang="ru-RU" sz="2400" dirty="0"/>
              <a:t> </a:t>
            </a:r>
            <a:r>
              <a:rPr lang="ru-RU" sz="2400" dirty="0" err="1"/>
              <a:t>the</a:t>
            </a:r>
            <a:r>
              <a:rPr lang="ru-RU" sz="2400" dirty="0"/>
              <a:t> </a:t>
            </a:r>
            <a:r>
              <a:rPr lang="ru-RU" sz="2400" dirty="0" err="1"/>
              <a:t>city</a:t>
            </a:r>
            <a:r>
              <a:rPr lang="ru-RU" sz="2400" dirty="0"/>
              <a:t> </a:t>
            </a:r>
            <a:r>
              <a:rPr lang="ru-RU" sz="2400" dirty="0" err="1"/>
              <a:t>and</a:t>
            </a:r>
            <a:r>
              <a:rPr lang="ru-RU" sz="2400" dirty="0"/>
              <a:t> </a:t>
            </a:r>
            <a:r>
              <a:rPr lang="ru-RU" sz="2400" dirty="0" err="1"/>
              <a:t>its</a:t>
            </a:r>
            <a:r>
              <a:rPr lang="ru-RU" sz="2400" dirty="0"/>
              <a:t> </a:t>
            </a:r>
            <a:r>
              <a:rPr lang="ru-RU" sz="2400" dirty="0" err="1"/>
              <a:t>surroundings</a:t>
            </a:r>
            <a:r>
              <a:rPr lang="ru-RU" sz="2400" dirty="0"/>
              <a:t>. </a:t>
            </a:r>
            <a:r>
              <a:rPr lang="ru-RU" sz="2400" dirty="0" err="1"/>
              <a:t>The</a:t>
            </a:r>
            <a:r>
              <a:rPr lang="ru-RU" sz="2400" dirty="0"/>
              <a:t> </a:t>
            </a:r>
            <a:r>
              <a:rPr lang="ru-RU" sz="2400" dirty="0" err="1"/>
              <a:t>city</a:t>
            </a:r>
            <a:r>
              <a:rPr lang="ru-RU" sz="2400" dirty="0"/>
              <a:t> </a:t>
            </a:r>
            <a:r>
              <a:rPr lang="ru-RU" sz="2400" dirty="0" err="1"/>
              <a:t>is</a:t>
            </a:r>
            <a:r>
              <a:rPr lang="ru-RU" sz="2400" dirty="0"/>
              <a:t> </a:t>
            </a:r>
            <a:r>
              <a:rPr lang="ru-RU" sz="2400" dirty="0" err="1"/>
              <a:t>home</a:t>
            </a:r>
            <a:r>
              <a:rPr lang="ru-RU" sz="2400" dirty="0"/>
              <a:t> </a:t>
            </a:r>
            <a:r>
              <a:rPr lang="ru-RU" sz="2400" dirty="0" err="1"/>
              <a:t>to</a:t>
            </a:r>
            <a:r>
              <a:rPr lang="ru-RU" sz="2400" dirty="0"/>
              <a:t> 13 </a:t>
            </a:r>
            <a:r>
              <a:rPr lang="ru-RU" sz="2400" dirty="0" err="1"/>
              <a:t>companies</a:t>
            </a:r>
            <a:r>
              <a:rPr lang="ru-RU" sz="2400" dirty="0"/>
              <a:t> </a:t>
            </a:r>
            <a:r>
              <a:rPr lang="ru-RU" sz="2400" dirty="0" err="1"/>
              <a:t>in</a:t>
            </a:r>
            <a:r>
              <a:rPr lang="ru-RU" sz="2400" dirty="0"/>
              <a:t> </a:t>
            </a:r>
            <a:r>
              <a:rPr lang="ru-RU" sz="2400" dirty="0" err="1"/>
              <a:t>the</a:t>
            </a:r>
            <a:r>
              <a:rPr lang="ru-RU" sz="2400" dirty="0"/>
              <a:t> 2016 </a:t>
            </a:r>
            <a:r>
              <a:rPr lang="ru-RU" sz="2400" dirty="0" err="1"/>
              <a:t>Fortune</a:t>
            </a:r>
            <a:r>
              <a:rPr lang="ru-RU" sz="2400" dirty="0"/>
              <a:t> 500.</a:t>
            </a:r>
            <a:endParaRPr lang="en-US" sz="2800" dirty="0"/>
          </a:p>
        </p:txBody>
      </p:sp>
    </p:spTree>
    <p:extLst>
      <p:ext uri="{BB962C8B-B14F-4D97-AF65-F5344CB8AC3E}">
        <p14:creationId xmlns:p14="http://schemas.microsoft.com/office/powerpoint/2010/main" val="958630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409075"/>
            <a:ext cx="12192000" cy="35394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dirty="0"/>
              <a:t>5) Complete the sentences. Use a suitable verb.</a:t>
            </a:r>
          </a:p>
          <a:p>
            <a:r>
              <a:rPr lang="en-US" sz="2800" dirty="0"/>
              <a:t>1 Don’t forget to lock   </a:t>
            </a:r>
            <a:r>
              <a:rPr lang="en-US" sz="2800" u="sng" dirty="0"/>
              <a:t>                                        </a:t>
            </a:r>
            <a:r>
              <a:rPr lang="en-US" sz="2800" dirty="0"/>
              <a:t>   the door when you go out.</a:t>
            </a:r>
          </a:p>
          <a:p>
            <a:r>
              <a:rPr lang="en-US" sz="2800" dirty="0"/>
              <a:t>2 There was a lot of traffic, but we managed     </a:t>
            </a:r>
            <a:r>
              <a:rPr lang="en-US" sz="2800" u="sng" dirty="0"/>
              <a:t>                         </a:t>
            </a:r>
            <a:r>
              <a:rPr lang="en-US" sz="2800" dirty="0"/>
              <a:t>   to the airport in time.</a:t>
            </a:r>
          </a:p>
          <a:p>
            <a:r>
              <a:rPr lang="en-US" sz="2800" dirty="0"/>
              <a:t>3 We couldn’t afford    </a:t>
            </a:r>
            <a:r>
              <a:rPr lang="en-US" sz="2800" u="sng" dirty="0"/>
              <a:t>                                      </a:t>
            </a:r>
            <a:r>
              <a:rPr lang="en-US" sz="2800" dirty="0"/>
              <a:t>  in London. It’s too expensive.</a:t>
            </a:r>
          </a:p>
          <a:p>
            <a:r>
              <a:rPr lang="en-US" sz="2800" dirty="0"/>
              <a:t>4 I can’t play a musical instrument, but I’d like to learn    </a:t>
            </a:r>
            <a:r>
              <a:rPr lang="en-US" sz="2800" u="sng" dirty="0"/>
              <a:t>                          </a:t>
            </a:r>
            <a:r>
              <a:rPr lang="en-US" sz="2800" dirty="0"/>
              <a:t>   the guitar.</a:t>
            </a:r>
          </a:p>
          <a:p>
            <a:r>
              <a:rPr lang="en-US" sz="2800" dirty="0"/>
              <a:t>5 I don’t want Mark to know what happened. I decided not      </a:t>
            </a:r>
            <a:r>
              <a:rPr lang="en-US" sz="2800" u="sng" dirty="0"/>
              <a:t>                        </a:t>
            </a:r>
            <a:r>
              <a:rPr lang="en-US" sz="2800" dirty="0"/>
              <a:t>    him.</a:t>
            </a:r>
          </a:p>
          <a:p>
            <a:r>
              <a:rPr lang="en-US" sz="2800" dirty="0"/>
              <a:t>6 We were all afraid to speak. Nobody dared     </a:t>
            </a:r>
            <a:r>
              <a:rPr lang="en-US" sz="2800" u="sng" dirty="0"/>
              <a:t>                               </a:t>
            </a:r>
            <a:r>
              <a:rPr lang="en-US" sz="2800" dirty="0"/>
              <a:t>     anything.</a:t>
            </a:r>
            <a:endParaRPr lang="en-US" sz="2800" dirty="0"/>
          </a:p>
        </p:txBody>
      </p:sp>
    </p:spTree>
    <p:extLst>
      <p:ext uri="{BB962C8B-B14F-4D97-AF65-F5344CB8AC3E}">
        <p14:creationId xmlns:p14="http://schemas.microsoft.com/office/powerpoint/2010/main" val="24421320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314793"/>
            <a:ext cx="12192000" cy="61247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endParaRPr lang="en-US" sz="2800" b="1" dirty="0"/>
          </a:p>
          <a:p>
            <a:r>
              <a:rPr lang="en-US" sz="2800" b="1" dirty="0"/>
              <a:t>6) Put the verb into the correct form, to … or -</a:t>
            </a:r>
            <a:r>
              <a:rPr lang="en-US" sz="2800" b="1" dirty="0" err="1"/>
              <a:t>ing</a:t>
            </a:r>
            <a:r>
              <a:rPr lang="en-US" sz="2800" b="1" dirty="0"/>
              <a:t>. (See Unit 53 for verbs + -</a:t>
            </a:r>
            <a:r>
              <a:rPr lang="en-US" sz="2800" b="1" dirty="0" err="1"/>
              <a:t>ing</a:t>
            </a:r>
            <a:r>
              <a:rPr lang="en-US" sz="2800" b="1" dirty="0"/>
              <a:t>.)</a:t>
            </a:r>
          </a:p>
          <a:p>
            <a:r>
              <a:rPr lang="en-US" sz="2800" dirty="0"/>
              <a:t>1 When I’m tired, I enjoy watching  </a:t>
            </a:r>
            <a:r>
              <a:rPr lang="en-US" sz="2800" u="sng" dirty="0"/>
              <a:t>                                 </a:t>
            </a:r>
            <a:r>
              <a:rPr lang="en-US" sz="2800" dirty="0"/>
              <a:t> TV. It’s relaxing. (watch)</a:t>
            </a:r>
          </a:p>
          <a:p>
            <a:r>
              <a:rPr lang="en-US" sz="2800" dirty="0"/>
              <a:t>2 I’ve decided     </a:t>
            </a:r>
            <a:r>
              <a:rPr lang="en-US" sz="2800" u="sng" dirty="0"/>
              <a:t>                                  </a:t>
            </a:r>
            <a:r>
              <a:rPr lang="en-US" sz="2800" dirty="0"/>
              <a:t>   for another job. I need a change. (look)</a:t>
            </a:r>
          </a:p>
          <a:p>
            <a:r>
              <a:rPr lang="en-US" sz="2800" dirty="0"/>
              <a:t>3 I’m not going anywhere! I refuse     </a:t>
            </a:r>
            <a:r>
              <a:rPr lang="en-US" sz="2800" u="sng" dirty="0"/>
              <a:t>                                         </a:t>
            </a:r>
            <a:r>
              <a:rPr lang="en-US" sz="2800" dirty="0"/>
              <a:t>    . (move)</a:t>
            </a:r>
          </a:p>
          <a:p>
            <a:r>
              <a:rPr lang="en-US" sz="2800" dirty="0"/>
              <a:t>4 I’m not in a hurry. I don’t mind      </a:t>
            </a:r>
            <a:r>
              <a:rPr lang="en-US" sz="2800" u="sng" dirty="0"/>
              <a:t>                                          </a:t>
            </a:r>
            <a:r>
              <a:rPr lang="en-US" sz="2800" dirty="0"/>
              <a:t>    . (wait)</a:t>
            </a:r>
          </a:p>
          <a:p>
            <a:r>
              <a:rPr lang="en-US" sz="2800" dirty="0"/>
              <a:t>5 Tina ran in a marathon last week, but she failed     </a:t>
            </a:r>
            <a:r>
              <a:rPr lang="en-US" sz="2800" u="sng" dirty="0"/>
              <a:t>                             </a:t>
            </a:r>
            <a:r>
              <a:rPr lang="en-US" sz="2800" dirty="0"/>
              <a:t>    . (finish)</a:t>
            </a:r>
          </a:p>
          <a:p>
            <a:r>
              <a:rPr lang="en-US" sz="2800" dirty="0"/>
              <a:t>6 I wish that dog would stop  </a:t>
            </a:r>
            <a:r>
              <a:rPr lang="en-US" sz="2800" u="sng" dirty="0"/>
              <a:t>                                   </a:t>
            </a:r>
            <a:r>
              <a:rPr lang="en-US" sz="2800" dirty="0"/>
              <a:t>  . It’s driving me crazy. (bark)</a:t>
            </a:r>
          </a:p>
          <a:p>
            <a:r>
              <a:rPr lang="en-US" sz="2800" dirty="0"/>
              <a:t>7 They didn’t know I was listening to them. I pretended     </a:t>
            </a:r>
            <a:r>
              <a:rPr lang="en-US" sz="2800" u="sng" dirty="0"/>
              <a:t>                      </a:t>
            </a:r>
            <a:r>
              <a:rPr lang="en-US" sz="2800" dirty="0"/>
              <a:t>   asleep. (be)</a:t>
            </a:r>
          </a:p>
          <a:p>
            <a:r>
              <a:rPr lang="en-US" sz="2800" dirty="0"/>
              <a:t>8 We were hungry, so I suggested   </a:t>
            </a:r>
            <a:r>
              <a:rPr lang="en-US" sz="2800" u="sng" dirty="0" smtClean="0"/>
              <a:t>                                     </a:t>
            </a:r>
            <a:r>
              <a:rPr lang="en-US" sz="2800" dirty="0" smtClean="0"/>
              <a:t>  </a:t>
            </a:r>
            <a:r>
              <a:rPr lang="en-US" sz="2800" dirty="0"/>
              <a:t>dinner early. (have)</a:t>
            </a:r>
          </a:p>
          <a:p>
            <a:r>
              <a:rPr lang="en-US" sz="2800" dirty="0"/>
              <a:t>9 Hurry up! I don’t want to risk   </a:t>
            </a:r>
            <a:r>
              <a:rPr lang="en-US" sz="2800" u="sng" dirty="0"/>
              <a:t>                                           </a:t>
            </a:r>
            <a:r>
              <a:rPr lang="en-US" sz="2800" dirty="0"/>
              <a:t> the train. (miss)</a:t>
            </a:r>
          </a:p>
          <a:p>
            <a:r>
              <a:rPr lang="en-US" sz="2800" dirty="0"/>
              <a:t>10 David is very quiet. He tends not   </a:t>
            </a:r>
            <a:r>
              <a:rPr lang="en-US" sz="2800" u="sng" dirty="0"/>
              <a:t>                                       </a:t>
            </a:r>
            <a:r>
              <a:rPr lang="en-US" sz="2800" dirty="0"/>
              <a:t>    much. (say)</a:t>
            </a:r>
          </a:p>
          <a:p>
            <a:endParaRPr lang="en-US" sz="2800" b="1" dirty="0"/>
          </a:p>
        </p:txBody>
      </p:sp>
    </p:spTree>
    <p:extLst>
      <p:ext uri="{BB962C8B-B14F-4D97-AF65-F5344CB8AC3E}">
        <p14:creationId xmlns:p14="http://schemas.microsoft.com/office/powerpoint/2010/main" val="2338566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1793987"/>
            <a:ext cx="12192000" cy="332398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dirty="0"/>
              <a:t>7) Make a new sentence using the verb in brackets.</a:t>
            </a:r>
          </a:p>
          <a:p>
            <a:r>
              <a:rPr lang="en-US" sz="2400" dirty="0"/>
              <a:t>1 I’ve lost my keys.	(seem)       I seem to have lost my keys    </a:t>
            </a:r>
            <a:r>
              <a:rPr lang="en-US" sz="2400" u="sng" dirty="0"/>
              <a:t>                        </a:t>
            </a:r>
            <a:r>
              <a:rPr lang="en-US" sz="2400" dirty="0"/>
              <a:t>  .</a:t>
            </a:r>
          </a:p>
          <a:p>
            <a:r>
              <a:rPr lang="en-US" sz="2400" dirty="0"/>
              <a:t>2 Tom is worried about something.  (appear)  Tom appears    </a:t>
            </a:r>
            <a:r>
              <a:rPr lang="en-US" sz="2400" u="sng" dirty="0" smtClean="0"/>
              <a:t>                           </a:t>
            </a:r>
            <a:r>
              <a:rPr lang="en-US" sz="2400" dirty="0" smtClean="0"/>
              <a:t>   </a:t>
            </a:r>
            <a:r>
              <a:rPr lang="en-US" sz="2400" dirty="0"/>
              <a:t>.</a:t>
            </a:r>
          </a:p>
          <a:p>
            <a:r>
              <a:rPr lang="en-US" sz="2400" dirty="0"/>
              <a:t>3 You know a lot of people.        (seem)   You     </a:t>
            </a:r>
            <a:r>
              <a:rPr lang="en-US" sz="2400" u="sng" dirty="0"/>
              <a:t>                              </a:t>
            </a:r>
            <a:r>
              <a:rPr lang="en-US" sz="2400" dirty="0"/>
              <a:t>      .</a:t>
            </a:r>
          </a:p>
          <a:p>
            <a:r>
              <a:rPr lang="en-US" sz="2400" dirty="0"/>
              <a:t>4 My English is getting better.       (seem)     </a:t>
            </a:r>
            <a:r>
              <a:rPr lang="en-US" sz="2400" u="sng" dirty="0"/>
              <a:t>                                     </a:t>
            </a:r>
            <a:r>
              <a:rPr lang="en-US" sz="2400" dirty="0"/>
              <a:t>     .</a:t>
            </a:r>
          </a:p>
          <a:p>
            <a:r>
              <a:rPr lang="en-US" sz="2400" dirty="0"/>
              <a:t>5 That car has broken down.        (appear)  </a:t>
            </a:r>
            <a:r>
              <a:rPr lang="en-US" sz="2400" u="sng" dirty="0"/>
              <a:t>                                         </a:t>
            </a:r>
            <a:r>
              <a:rPr lang="en-US" sz="2400" dirty="0"/>
              <a:t>   .</a:t>
            </a:r>
          </a:p>
          <a:p>
            <a:r>
              <a:rPr lang="en-US" sz="2400" dirty="0"/>
              <a:t>6 Rachel is enjoying her job.        (seem)       </a:t>
            </a:r>
            <a:r>
              <a:rPr lang="en-US" sz="2400" u="sng" dirty="0"/>
              <a:t>                                     </a:t>
            </a:r>
            <a:r>
              <a:rPr lang="en-US" sz="2400" dirty="0"/>
              <a:t>   .</a:t>
            </a:r>
          </a:p>
          <a:p>
            <a:r>
              <a:rPr lang="en-US" sz="2400" dirty="0"/>
              <a:t>7 They have solved the problem.    (claim)    </a:t>
            </a:r>
            <a:r>
              <a:rPr lang="en-US" sz="2400" u="sng" dirty="0"/>
              <a:t>                                       </a:t>
            </a:r>
            <a:r>
              <a:rPr lang="en-US" sz="2400" dirty="0"/>
              <a:t>    .</a:t>
            </a:r>
          </a:p>
          <a:p>
            <a:endParaRPr lang="en-US" dirty="0"/>
          </a:p>
        </p:txBody>
      </p:sp>
    </p:spTree>
    <p:extLst>
      <p:ext uri="{BB962C8B-B14F-4D97-AF65-F5344CB8AC3E}">
        <p14:creationId xmlns:p14="http://schemas.microsoft.com/office/powerpoint/2010/main" val="2136461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80249" y="1077602"/>
            <a:ext cx="11506200"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uk-UA" sz="2400" b="1" dirty="0"/>
              <a:t>8) </a:t>
            </a:r>
            <a:r>
              <a:rPr lang="uk-UA" sz="2400" b="1" dirty="0" err="1"/>
              <a:t>Which</a:t>
            </a:r>
            <a:r>
              <a:rPr lang="uk-UA" sz="2400" b="1" dirty="0"/>
              <a:t> </a:t>
            </a:r>
            <a:r>
              <a:rPr lang="uk-UA" sz="2400" b="1" dirty="0" err="1"/>
              <a:t>is</a:t>
            </a:r>
            <a:r>
              <a:rPr lang="uk-UA" sz="2400" b="1" dirty="0"/>
              <a:t> </a:t>
            </a:r>
            <a:r>
              <a:rPr lang="uk-UA" sz="2400" b="1" dirty="0" err="1"/>
              <a:t>right</a:t>
            </a:r>
            <a:r>
              <a:rPr lang="uk-UA" sz="2400" b="1" dirty="0"/>
              <a:t>?</a:t>
            </a:r>
            <a:endParaRPr lang="uk-UA" sz="2400" dirty="0"/>
          </a:p>
          <a:p>
            <a:pPr lvl="0"/>
            <a:r>
              <a:rPr lang="en-US" sz="2400" dirty="0"/>
              <a:t>You aren’t allowed</a:t>
            </a:r>
            <a:r>
              <a:rPr lang="en-US" sz="2400" strike="sngStrike" dirty="0"/>
              <a:t> </a:t>
            </a:r>
            <a:r>
              <a:rPr lang="en-US" sz="2400" u="sng" strike="sngStrike" dirty="0"/>
              <a:t>take </a:t>
            </a:r>
            <a:r>
              <a:rPr lang="en-US" sz="2400" u="sng" dirty="0"/>
              <a:t>/ to take</a:t>
            </a:r>
            <a:r>
              <a:rPr lang="en-US" sz="2400" dirty="0"/>
              <a:t> pictures here. (</a:t>
            </a:r>
            <a:r>
              <a:rPr lang="en-US" sz="2400" u="sng" dirty="0"/>
              <a:t>to take</a:t>
            </a:r>
            <a:r>
              <a:rPr lang="en-US" sz="2400" dirty="0"/>
              <a:t> </a:t>
            </a:r>
            <a:r>
              <a:rPr lang="en-US" sz="2400" i="1" dirty="0"/>
              <a:t>is correct</a:t>
            </a:r>
            <a:r>
              <a:rPr lang="en-US" sz="2400" dirty="0"/>
              <a:t>)</a:t>
            </a:r>
            <a:endParaRPr lang="uk-UA" sz="2400" dirty="0"/>
          </a:p>
          <a:p>
            <a:pPr lvl="0"/>
            <a:r>
              <a:rPr lang="en-US" sz="2400" dirty="0"/>
              <a:t>I’m in a difficult position. What do you advise me </a:t>
            </a:r>
            <a:r>
              <a:rPr lang="en-US" sz="2400" u="sng" dirty="0"/>
              <a:t>do / to do</a:t>
            </a:r>
            <a:r>
              <a:rPr lang="en-US" sz="2400" dirty="0"/>
              <a:t>?</a:t>
            </a:r>
            <a:endParaRPr lang="uk-UA" sz="2400" dirty="0"/>
          </a:p>
          <a:p>
            <a:pPr lvl="0"/>
            <a:r>
              <a:rPr lang="en-US" sz="2400" dirty="0"/>
              <a:t>The film was very sad. It made me </a:t>
            </a:r>
            <a:r>
              <a:rPr lang="en-US" sz="2400" u="sng" dirty="0"/>
              <a:t>cry / to cry</a:t>
            </a:r>
            <a:r>
              <a:rPr lang="en-US" sz="2400" dirty="0"/>
              <a:t>.</a:t>
            </a:r>
            <a:endParaRPr lang="uk-UA" sz="2400" dirty="0"/>
          </a:p>
          <a:p>
            <a:pPr lvl="0"/>
            <a:r>
              <a:rPr lang="en-US" sz="2400" dirty="0"/>
              <a:t>Lisa’s parents always encouraged her </a:t>
            </a:r>
            <a:r>
              <a:rPr lang="en-US" sz="2400" u="sng" dirty="0"/>
              <a:t>study / to study</a:t>
            </a:r>
            <a:r>
              <a:rPr lang="en-US" sz="2400" dirty="0"/>
              <a:t> hard at school.</a:t>
            </a:r>
            <a:endParaRPr lang="uk-UA" sz="2400" dirty="0"/>
          </a:p>
          <a:p>
            <a:pPr lvl="0"/>
            <a:r>
              <a:rPr lang="en-US" sz="2400" dirty="0"/>
              <a:t>Please don’t interrupt me. Let me </a:t>
            </a:r>
            <a:r>
              <a:rPr lang="en-US" sz="2400" u="sng" dirty="0"/>
              <a:t>finish / to finish</a:t>
            </a:r>
            <a:r>
              <a:rPr lang="en-US" sz="2400" dirty="0"/>
              <a:t>.</a:t>
            </a:r>
            <a:endParaRPr lang="uk-UA" sz="2400" dirty="0"/>
          </a:p>
          <a:p>
            <a:pPr lvl="0"/>
            <a:r>
              <a:rPr lang="en-US" sz="2400" dirty="0"/>
              <a:t>You can’t make people </a:t>
            </a:r>
            <a:r>
              <a:rPr lang="en-US" sz="2400" u="sng" dirty="0"/>
              <a:t>do / to do</a:t>
            </a:r>
            <a:r>
              <a:rPr lang="en-US" sz="2400" dirty="0"/>
              <a:t> things they don’t want to do.</a:t>
            </a:r>
            <a:endParaRPr lang="uk-UA" sz="2400" dirty="0"/>
          </a:p>
          <a:p>
            <a:pPr lvl="0"/>
            <a:r>
              <a:rPr lang="en-US" sz="2400" dirty="0"/>
              <a:t>You can’t force people </a:t>
            </a:r>
            <a:r>
              <a:rPr lang="en-US" sz="2400" u="sng" dirty="0"/>
              <a:t>do / to do</a:t>
            </a:r>
            <a:r>
              <a:rPr lang="en-US" sz="2400" dirty="0"/>
              <a:t> things they don’t want to do.</a:t>
            </a:r>
            <a:endParaRPr lang="uk-UA" sz="2400" dirty="0"/>
          </a:p>
          <a:p>
            <a:pPr lvl="0"/>
            <a:r>
              <a:rPr lang="en-US" sz="2400" dirty="0"/>
              <a:t>Sarah won’t let me </a:t>
            </a:r>
            <a:r>
              <a:rPr lang="en-US" sz="2400" u="sng" dirty="0"/>
              <a:t>drive / to drive</a:t>
            </a:r>
            <a:r>
              <a:rPr lang="en-US" sz="2400" dirty="0"/>
              <a:t> her car. </a:t>
            </a:r>
            <a:r>
              <a:rPr lang="ru-RU" sz="2400" dirty="0" err="1"/>
              <a:t>She</a:t>
            </a:r>
            <a:r>
              <a:rPr lang="ru-RU" sz="2400" dirty="0"/>
              <a:t> </a:t>
            </a:r>
            <a:r>
              <a:rPr lang="ru-RU" sz="2400" dirty="0" err="1"/>
              <a:t>doesn’t</a:t>
            </a:r>
            <a:r>
              <a:rPr lang="ru-RU" sz="2400" dirty="0"/>
              <a:t> </a:t>
            </a:r>
            <a:r>
              <a:rPr lang="ru-RU" sz="2400" dirty="0" err="1"/>
              <a:t>trust</a:t>
            </a:r>
            <a:r>
              <a:rPr lang="ru-RU" sz="2400" dirty="0"/>
              <a:t> </a:t>
            </a:r>
            <a:r>
              <a:rPr lang="ru-RU" sz="2400" dirty="0" err="1"/>
              <a:t>me</a:t>
            </a:r>
            <a:r>
              <a:rPr lang="ru-RU" sz="2400" dirty="0"/>
              <a:t>.</a:t>
            </a:r>
            <a:endParaRPr lang="uk-UA" sz="2400" dirty="0"/>
          </a:p>
          <a:p>
            <a:pPr lvl="0"/>
            <a:r>
              <a:rPr lang="en-US" sz="2400" dirty="0"/>
              <a:t>Why did you change your decision? What made you </a:t>
            </a:r>
            <a:r>
              <a:rPr lang="en-US" sz="2400" u="sng" dirty="0"/>
              <a:t>change / to change</a:t>
            </a:r>
            <a:r>
              <a:rPr lang="en-US" sz="2400" dirty="0"/>
              <a:t> your mind?</a:t>
            </a:r>
            <a:endParaRPr lang="uk-UA" sz="2400" dirty="0"/>
          </a:p>
          <a:p>
            <a:pPr lvl="0"/>
            <a:r>
              <a:rPr lang="en-US" sz="2400" dirty="0"/>
              <a:t>If you enter a country with a tourist visa, you are not allowed </a:t>
            </a:r>
            <a:r>
              <a:rPr lang="en-US" sz="2400" u="sng" dirty="0"/>
              <a:t>work / to work</a:t>
            </a:r>
            <a:r>
              <a:rPr lang="en-US" sz="2400" dirty="0"/>
              <a:t> there.</a:t>
            </a:r>
            <a:endParaRPr lang="uk-UA" sz="2400" dirty="0"/>
          </a:p>
          <a:p>
            <a:endParaRPr lang="en-US" sz="2400" b="1" dirty="0"/>
          </a:p>
        </p:txBody>
      </p:sp>
    </p:spTree>
    <p:extLst>
      <p:ext uri="{BB962C8B-B14F-4D97-AF65-F5344CB8AC3E}">
        <p14:creationId xmlns:p14="http://schemas.microsoft.com/office/powerpoint/2010/main" val="3663010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323919"/>
            <a:ext cx="12192000" cy="35394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dirty="0"/>
              <a:t>9) Complete the questions. Use do you want me to … ? or would you like me to … ? with these verbs (and any other necessary words):</a:t>
            </a:r>
          </a:p>
          <a:p>
            <a:r>
              <a:rPr lang="en-US" sz="2800" dirty="0"/>
              <a:t>1 Do you want to go alone, or do you want me to come with you </a:t>
            </a:r>
            <a:r>
              <a:rPr lang="en-US" sz="2800" dirty="0" smtClean="0"/>
              <a:t>?</a:t>
            </a:r>
            <a:endParaRPr lang="en-US" sz="2800" dirty="0"/>
          </a:p>
          <a:p>
            <a:r>
              <a:rPr lang="en-US" sz="2800" dirty="0"/>
              <a:t>2 Do you have enough money, or do you want   </a:t>
            </a:r>
            <a:r>
              <a:rPr lang="en-US" sz="2800" u="sng" dirty="0"/>
              <a:t>                                          </a:t>
            </a:r>
            <a:r>
              <a:rPr lang="en-US" sz="2800" dirty="0"/>
              <a:t>  ?</a:t>
            </a:r>
          </a:p>
          <a:p>
            <a:r>
              <a:rPr lang="en-US" sz="2800" dirty="0"/>
              <a:t>3 Shall I leave the window open, or would you   </a:t>
            </a:r>
            <a:r>
              <a:rPr lang="en-US" sz="2800" u="sng" dirty="0"/>
              <a:t>                                         </a:t>
            </a:r>
            <a:r>
              <a:rPr lang="en-US" sz="2800" dirty="0"/>
              <a:t>  ?</a:t>
            </a:r>
          </a:p>
          <a:p>
            <a:r>
              <a:rPr lang="en-US" sz="2800" dirty="0"/>
              <a:t>4 Do you know how to use the printer, or would  </a:t>
            </a:r>
            <a:r>
              <a:rPr lang="en-US" sz="2800" u="sng" dirty="0"/>
              <a:t>                                         </a:t>
            </a:r>
            <a:r>
              <a:rPr lang="en-US" sz="2800" dirty="0"/>
              <a:t>   ?</a:t>
            </a:r>
          </a:p>
          <a:p>
            <a:r>
              <a:rPr lang="en-US" sz="2800" dirty="0"/>
              <a:t>5 Did you hear what I said, or do  </a:t>
            </a:r>
            <a:r>
              <a:rPr lang="en-US" sz="2800" u="sng" dirty="0"/>
              <a:t>                                                     </a:t>
            </a:r>
            <a:r>
              <a:rPr lang="en-US" sz="2800" dirty="0"/>
              <a:t>   ?</a:t>
            </a:r>
          </a:p>
          <a:p>
            <a:r>
              <a:rPr lang="en-US" sz="2800" dirty="0"/>
              <a:t>6 Can I go now, or do    </a:t>
            </a:r>
            <a:r>
              <a:rPr lang="en-US" sz="2800" u="sng" dirty="0"/>
              <a:t>                                                            </a:t>
            </a:r>
            <a:r>
              <a:rPr lang="en-US" sz="2800" dirty="0"/>
              <a:t>   ?</a:t>
            </a:r>
          </a:p>
        </p:txBody>
      </p:sp>
    </p:spTree>
    <p:extLst>
      <p:ext uri="{BB962C8B-B14F-4D97-AF65-F5344CB8AC3E}">
        <p14:creationId xmlns:p14="http://schemas.microsoft.com/office/powerpoint/2010/main" val="16814626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uk-UA" sz="3600" dirty="0" smtClean="0">
                <a:solidFill>
                  <a:srgbClr val="FF0000"/>
                </a:solidFill>
              </a:rPr>
              <a:t>2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«Cities of the USA and Canada. Non-Finite forms of the verb. The infinitive. » Grammar revision</a:t>
            </a:r>
            <a:endParaRPr lang="en-US" sz="4000" dirty="0"/>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«Cities of the USA and Canada. Management skills. Non-Finite forms of the verb. The infinitive. »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endParaRPr lang="en-US" sz="2400" dirty="0"/>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209862"/>
            <a:ext cx="12192000" cy="594008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Cities of the USA and </a:t>
            </a:r>
            <a:r>
              <a:rPr lang="en-US" sz="2000" b="1" dirty="0" smtClean="0"/>
              <a:t>Canada</a:t>
            </a:r>
            <a:endParaRPr lang="uk-UA" sz="2000" b="1" dirty="0" smtClean="0"/>
          </a:p>
          <a:p>
            <a:r>
              <a:rPr lang="en-US" dirty="0"/>
              <a:t>Montreal’s reputation for its academic education, outstanding quality of life, multicultural environment and energetic vibe attracts each year a large international student population. Illustrating cosmopolitan cultural mosaic, Montreal is a city of two languages: French and English. The city has one of the highest scores for student mix, remarkable local diversity and a growing number of tourists each year. Montreal is truly an academic hub, hosting several of Canada's highest ranking institutions and attracting nearly 350,000 students every year. Montreal benefits of a high-skill workforce and remains an important </a:t>
            </a:r>
            <a:r>
              <a:rPr lang="en-US" dirty="0" err="1"/>
              <a:t>centre</a:t>
            </a:r>
            <a:r>
              <a:rPr lang="en-US" dirty="0"/>
              <a:t> of commerce, tourism and other economic sectors. The local population considers Boston one of the intellectual capitals of the world, “the Athens of America”, placing a lot of importance on quality education and career success. According to the Institute of International Education, Boston hosted 47,895 international students in 2015. Boston has many historic buildings and monuments as well as cultural and sporting events, specific to the American lifestyle. As opposed to other large American cities, Boston is compact, clean and easy to explore. Statistics show that Boston has reduced levels of crime for a large international city. Boston is one of the top 30 most powerful city economies in the world based on city GDP. The most important economic sectors in Boston include financial, professional and business services, biotechnology companies, tourism, as well as law and government.</a:t>
            </a:r>
          </a:p>
          <a:p>
            <a:r>
              <a:rPr lang="en-US" dirty="0"/>
              <a:t>Over 10,000 foreign students coming from over 80 countries choose to study in Vancouver (including Australia, China, England, France, Italy, Korea, Mexico, The Netherlands, New Zealand, Vietnam, and U.S.). Vancouver is one of the most ethnically and linguistically diverse cities in the world, with over 50% of the population not speaking English as their first language. Vancouver has become an increasingly important </a:t>
            </a:r>
            <a:r>
              <a:rPr lang="en-US" dirty="0" err="1"/>
              <a:t>centre</a:t>
            </a:r>
            <a:r>
              <a:rPr lang="en-US" dirty="0"/>
              <a:t> for industries such as software development, biotechnology, aerospace, video game development, animation studios and a vibrant television production and film industry. The entertainment in Vancouver is represented by many night clubs, theatres and music festivals. Vancouver is also popular for snow sports, so you can enjoy some of the world’s best ski resorts.</a:t>
            </a:r>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39843" y="-5417"/>
            <a:ext cx="11692328" cy="686341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Toronto provides an attractive lifestyle, rich cultural diversity, clean city streets, and a safe learning and living environment. Toronto is a leading Canadian city in economic growth and new job creation, welcoming immigrants and embracing talents from all around the world. Toronto has been classified as one of the most diverse cities in the world, as almost half of Toronto’s population is foreign-born. Toronto is a booming </a:t>
            </a:r>
            <a:r>
              <a:rPr lang="en-US" sz="2000" dirty="0" err="1"/>
              <a:t>centre</a:t>
            </a:r>
            <a:r>
              <a:rPr lang="en-US" sz="2000" dirty="0"/>
              <a:t> for art, fashion, music, theatre, culinary variety and beautiful natural scenery. The city’s varied cultural institutions and events include numerous museums, international festivals, live performing, entertainment districts, national historic sites, and sports activities.</a:t>
            </a:r>
          </a:p>
          <a:p>
            <a:r>
              <a:rPr lang="en-US" sz="2000" dirty="0"/>
              <a:t>The innovative graduate and undergraduate degree </a:t>
            </a:r>
            <a:r>
              <a:rPr lang="en-US" sz="2000" dirty="0" err="1"/>
              <a:t>programmes</a:t>
            </a:r>
            <a:r>
              <a:rPr lang="en-US" sz="2000" dirty="0"/>
              <a:t> offered by universities in New York cover cutting-edge teaching methods, with a focus on the students’ independent learning. New York City is one of the most cosmopolitan cities in the world. Over 20% of the city’s population is foreign-born and immigrants from over 150 countries live in New York City. Also known as “The City That Never Sleeps”, or “the Big Apple”, New York City is all about city life, enjoying the American lifestyle and the </a:t>
            </a:r>
            <a:r>
              <a:rPr lang="en-US" sz="2000" dirty="0" err="1"/>
              <a:t>colourful</a:t>
            </a:r>
            <a:r>
              <a:rPr lang="en-US" sz="2000" dirty="0"/>
              <a:t>, vibrant nightlife. Explore emblematic places like Times Square, Central Park, Brooklyn Bridge, the Empire State Building or the Rockefeller Centre.</a:t>
            </a:r>
          </a:p>
          <a:p>
            <a:r>
              <a:rPr lang="en-US" sz="2000" dirty="0"/>
              <a:t>As the political and technological </a:t>
            </a:r>
            <a:r>
              <a:rPr lang="en-US" sz="2000" dirty="0" err="1"/>
              <a:t>centre</a:t>
            </a:r>
            <a:r>
              <a:rPr lang="en-US" sz="2000" dirty="0"/>
              <a:t> of Canada, with a high standard of living, Ottawa attracts a significant number of international students, as well as tourists and foreign business people. The higher educational institutions integrate an interdisciplinary approach to research that led to important discoveries and innovations and to recognition and awards. Ottawa is also home to numerous embassies and consulates and some of the world’s greatest technology companies located here, as it is one of the best cities in Canada in terms of economic development. Ottawa has a well-developed and sustainable economy. The major sectors are public services, high technology (telecommunications, software development), health care, finance, administration and sales.</a:t>
            </a:r>
            <a:endParaRPr lang="en-US" sz="2000" dirty="0"/>
          </a:p>
        </p:txBody>
      </p:sp>
    </p:spTree>
    <p:extLst>
      <p:ext uri="{BB962C8B-B14F-4D97-AF65-F5344CB8AC3E}">
        <p14:creationId xmlns:p14="http://schemas.microsoft.com/office/powerpoint/2010/main" val="3917635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665349"/>
            <a:ext cx="12192000" cy="369331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dirty="0"/>
              <a:t>San Francisco has world-renowned universities, including Nobel laureates and Pulitzer Prize winners among their alumni. Study in an informal atmosphere in the home-city of Silicon Valley – the cradle of research and technology – close to the main headquarters of Google or Facebook. The diversity and creativity of the population can be seen in everything from the spectacular cuisine to influential cultural movements. Living in San Francisco means experiencing new languages, foods, cultures, people, ideas, and celebrations almost every day. San Francisco is the kind of amazing city that will always hold a special place in your heart.</a:t>
            </a:r>
          </a:p>
          <a:p>
            <a:r>
              <a:rPr lang="en-US" dirty="0"/>
              <a:t>The U.S. government has its headquarters in Washington D.C., and numerous embassies and plenty of international </a:t>
            </a:r>
            <a:r>
              <a:rPr lang="en-US" dirty="0" err="1"/>
              <a:t>organisations</a:t>
            </a:r>
            <a:r>
              <a:rPr lang="en-US" dirty="0"/>
              <a:t> are active in this city. The locals of D.C. are very involved in politics and ready to debate with anyone interested. Washington D.C. is abundant in law firms, non-profit </a:t>
            </a:r>
            <a:r>
              <a:rPr lang="en-US" dirty="0" err="1"/>
              <a:t>organisations</a:t>
            </a:r>
            <a:r>
              <a:rPr lang="en-US" dirty="0"/>
              <a:t>, lobbying firms, trade unions, industry trade groups, and professional associations. Tourism is Washington's second largest industry, followed by education, finance, public policy, and scientific research. Washington is an incredible city to explore and everywhere you walk you will discover places or monuments that speak of the American heritage. Walking or biking throughout the city is highly recommended, as most of the city's attractions are located close to each other.</a:t>
            </a:r>
            <a:endParaRPr lang="en-US" dirty="0"/>
          </a:p>
        </p:txBody>
      </p:sp>
    </p:spTree>
    <p:extLst>
      <p:ext uri="{BB962C8B-B14F-4D97-AF65-F5344CB8AC3E}">
        <p14:creationId xmlns:p14="http://schemas.microsoft.com/office/powerpoint/2010/main" val="98923017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148</TotalTime>
  <Words>2291</Words>
  <Application>Microsoft Office PowerPoint</Application>
  <PresentationFormat>Широкоэкранный</PresentationFormat>
  <Paragraphs>99</Paragraphs>
  <Slides>16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16</vt:i4>
      </vt:variant>
    </vt:vector>
  </HeadingPairs>
  <TitlesOfParts>
    <vt:vector size="20"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33</cp:revision>
  <dcterms:created xsi:type="dcterms:W3CDTF">2023-07-12T10:27:08Z</dcterms:created>
  <dcterms:modified xsi:type="dcterms:W3CDTF">2023-07-12T18:29:51Z</dcterms:modified>
</cp:coreProperties>
</file>