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77" r:id="rId10"/>
    <p:sldId id="275" r:id="rId11"/>
    <p:sldId id="263" r:id="rId12"/>
    <p:sldId id="264" r:id="rId13"/>
    <p:sldId id="265" r:id="rId14"/>
    <p:sldId id="266" r:id="rId15"/>
    <p:sldId id="276" r:id="rId16"/>
    <p:sldId id="268" r:id="rId1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985528"/>
            <a:ext cx="12192000" cy="48320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dirty="0" err="1"/>
              <a:t>After</a:t>
            </a:r>
            <a:r>
              <a:rPr lang="uk-UA" dirty="0"/>
              <a:t> </a:t>
            </a:r>
            <a:r>
              <a:rPr lang="uk-UA" dirty="0" err="1"/>
              <a:t>breakfast</a:t>
            </a:r>
            <a:r>
              <a:rPr lang="uk-UA" dirty="0"/>
              <a:t>, </a:t>
            </a:r>
            <a:r>
              <a:rPr lang="uk-UA" dirty="0" err="1"/>
              <a:t>Susan</a:t>
            </a:r>
            <a:r>
              <a:rPr lang="uk-UA" dirty="0"/>
              <a:t> </a:t>
            </a:r>
            <a:r>
              <a:rPr lang="uk-UA" dirty="0" err="1"/>
              <a:t>and</a:t>
            </a:r>
            <a:r>
              <a:rPr lang="uk-UA" dirty="0"/>
              <a:t> </a:t>
            </a:r>
            <a:r>
              <a:rPr lang="uk-UA" dirty="0" err="1"/>
              <a:t>Mrs</a:t>
            </a:r>
            <a:r>
              <a:rPr lang="uk-UA" dirty="0"/>
              <a:t>. </a:t>
            </a:r>
            <a:r>
              <a:rPr lang="uk-UA" dirty="0" err="1"/>
              <a:t>Priestley</a:t>
            </a:r>
            <a:r>
              <a:rPr lang="uk-UA" dirty="0"/>
              <a:t> </a:t>
            </a:r>
            <a:r>
              <a:rPr lang="uk-UA" dirty="0" err="1"/>
              <a:t>clean</a:t>
            </a:r>
            <a:r>
              <a:rPr lang="uk-UA" dirty="0"/>
              <a:t> </a:t>
            </a:r>
            <a:r>
              <a:rPr lang="uk-UA" dirty="0" err="1"/>
              <a:t>away</a:t>
            </a:r>
            <a:r>
              <a:rPr lang="uk-UA" dirty="0"/>
              <a:t> </a:t>
            </a:r>
            <a:r>
              <a:rPr lang="uk-UA" dirty="0" err="1"/>
              <a:t>the</a:t>
            </a:r>
            <a:r>
              <a:rPr lang="uk-UA" dirty="0"/>
              <a:t> </a:t>
            </a:r>
            <a:r>
              <a:rPr lang="uk-UA" dirty="0" err="1"/>
              <a:t>dishes</a:t>
            </a:r>
            <a:r>
              <a:rPr lang="uk-UA" dirty="0"/>
              <a:t>. </a:t>
            </a:r>
            <a:r>
              <a:rPr lang="uk-UA" dirty="0" err="1"/>
              <a:t>Then</a:t>
            </a:r>
            <a:r>
              <a:rPr lang="uk-UA" dirty="0"/>
              <a:t> </a:t>
            </a:r>
            <a:r>
              <a:rPr lang="uk-UA" dirty="0" err="1"/>
              <a:t>Susan</a:t>
            </a:r>
            <a:r>
              <a:rPr lang="uk-UA" dirty="0"/>
              <a:t> </a:t>
            </a:r>
            <a:r>
              <a:rPr lang="uk-UA" dirty="0" err="1"/>
              <a:t>washes</a:t>
            </a:r>
            <a:r>
              <a:rPr lang="uk-UA" dirty="0"/>
              <a:t> </a:t>
            </a:r>
            <a:r>
              <a:rPr lang="uk-UA" dirty="0" err="1"/>
              <a:t>and</a:t>
            </a:r>
            <a:r>
              <a:rPr lang="uk-UA" dirty="0"/>
              <a:t> </a:t>
            </a:r>
            <a:r>
              <a:rPr lang="uk-UA" dirty="0" err="1"/>
              <a:t>dries</a:t>
            </a:r>
            <a:r>
              <a:rPr lang="uk-UA" dirty="0"/>
              <a:t> </a:t>
            </a:r>
            <a:r>
              <a:rPr lang="uk-UA" dirty="0" err="1"/>
              <a:t>them</a:t>
            </a:r>
            <a:r>
              <a:rPr lang="uk-UA" dirty="0"/>
              <a:t>, </a:t>
            </a:r>
            <a:r>
              <a:rPr lang="uk-UA" dirty="0" err="1"/>
              <a:t>and</a:t>
            </a:r>
            <a:r>
              <a:rPr lang="uk-UA" dirty="0"/>
              <a:t> </a:t>
            </a:r>
            <a:r>
              <a:rPr lang="uk-UA" dirty="0" err="1"/>
              <a:t>Mrs</a:t>
            </a:r>
            <a:r>
              <a:rPr lang="uk-UA" dirty="0"/>
              <a:t>. </a:t>
            </a:r>
            <a:r>
              <a:rPr lang="uk-UA" dirty="0" err="1"/>
              <a:t>Priestley</a:t>
            </a:r>
            <a:r>
              <a:rPr lang="uk-UA" dirty="0"/>
              <a:t> </a:t>
            </a:r>
            <a:r>
              <a:rPr lang="uk-UA" dirty="0" err="1"/>
              <a:t>goes</a:t>
            </a:r>
            <a:r>
              <a:rPr lang="uk-UA" dirty="0"/>
              <a:t> </a:t>
            </a:r>
            <a:r>
              <a:rPr lang="uk-UA" dirty="0" err="1"/>
              <a:t>to</a:t>
            </a:r>
            <a:r>
              <a:rPr lang="uk-UA" dirty="0"/>
              <a:t> </a:t>
            </a:r>
            <a:r>
              <a:rPr lang="uk-UA" dirty="0" err="1"/>
              <a:t>do</a:t>
            </a:r>
            <a:r>
              <a:rPr lang="uk-UA" dirty="0"/>
              <a:t> </a:t>
            </a:r>
            <a:r>
              <a:rPr lang="uk-UA" dirty="0" err="1"/>
              <a:t>her</a:t>
            </a:r>
            <a:r>
              <a:rPr lang="uk-UA" dirty="0"/>
              <a:t> </a:t>
            </a:r>
            <a:r>
              <a:rPr lang="uk-UA" dirty="0" err="1"/>
              <a:t>shopping</a:t>
            </a:r>
            <a:r>
              <a:rPr lang="uk-UA" dirty="0"/>
              <a:t>. </a:t>
            </a:r>
            <a:r>
              <a:rPr lang="uk-UA" dirty="0" err="1"/>
              <a:t>Sometimes</a:t>
            </a:r>
            <a:r>
              <a:rPr lang="uk-UA" dirty="0"/>
              <a:t> </a:t>
            </a:r>
            <a:r>
              <a:rPr lang="uk-UA" dirty="0" err="1"/>
              <a:t>she</a:t>
            </a:r>
            <a:r>
              <a:rPr lang="uk-UA" dirty="0"/>
              <a:t> </a:t>
            </a:r>
            <a:r>
              <a:rPr lang="uk-UA" dirty="0" err="1"/>
              <a:t>goes</a:t>
            </a:r>
            <a:r>
              <a:rPr lang="uk-UA" dirty="0"/>
              <a:t> </a:t>
            </a:r>
            <a:r>
              <a:rPr lang="uk-UA" dirty="0" err="1"/>
              <a:t>to</a:t>
            </a:r>
            <a:r>
              <a:rPr lang="uk-UA" dirty="0"/>
              <a:t> </a:t>
            </a:r>
            <a:r>
              <a:rPr lang="uk-UA" dirty="0" err="1"/>
              <a:t>the</a:t>
            </a:r>
            <a:r>
              <a:rPr lang="uk-UA" dirty="0"/>
              <a:t> </a:t>
            </a:r>
            <a:r>
              <a:rPr lang="uk-UA" dirty="0" err="1"/>
              <a:t>shops</a:t>
            </a:r>
            <a:r>
              <a:rPr lang="uk-UA" dirty="0"/>
              <a:t> – </a:t>
            </a:r>
            <a:r>
              <a:rPr lang="uk-UA" dirty="0" err="1"/>
              <a:t>to</a:t>
            </a:r>
            <a:r>
              <a:rPr lang="uk-UA" dirty="0"/>
              <a:t> </a:t>
            </a:r>
            <a:r>
              <a:rPr lang="uk-UA" dirty="0" err="1"/>
              <a:t>the</a:t>
            </a:r>
            <a:r>
              <a:rPr lang="uk-UA" dirty="0"/>
              <a:t> </a:t>
            </a:r>
            <a:r>
              <a:rPr lang="uk-UA" dirty="0" err="1"/>
              <a:t>butcher's</a:t>
            </a:r>
            <a:r>
              <a:rPr lang="uk-UA" dirty="0"/>
              <a:t> </a:t>
            </a:r>
            <a:r>
              <a:rPr lang="uk-UA" dirty="0" err="1"/>
              <a:t>to</a:t>
            </a:r>
            <a:r>
              <a:rPr lang="uk-UA" dirty="0"/>
              <a:t> </a:t>
            </a:r>
            <a:r>
              <a:rPr lang="uk-UA" dirty="0" err="1"/>
              <a:t>order</a:t>
            </a:r>
            <a:r>
              <a:rPr lang="uk-UA" dirty="0"/>
              <a:t> </a:t>
            </a:r>
            <a:r>
              <a:rPr lang="uk-UA" dirty="0" err="1"/>
              <a:t>the</a:t>
            </a:r>
            <a:r>
              <a:rPr lang="uk-UA" dirty="0"/>
              <a:t> </a:t>
            </a:r>
            <a:r>
              <a:rPr lang="uk-UA" dirty="0" err="1"/>
              <a:t>meat</a:t>
            </a:r>
            <a:r>
              <a:rPr lang="uk-UA" dirty="0"/>
              <a:t>, </a:t>
            </a:r>
            <a:r>
              <a:rPr lang="uk-UA" dirty="0" err="1"/>
              <a:t>to</a:t>
            </a:r>
            <a:r>
              <a:rPr lang="uk-UA" dirty="0"/>
              <a:t> </a:t>
            </a:r>
            <a:r>
              <a:rPr lang="uk-UA" dirty="0" err="1"/>
              <a:t>the</a:t>
            </a:r>
            <a:r>
              <a:rPr lang="uk-UA" dirty="0"/>
              <a:t> </a:t>
            </a:r>
            <a:r>
              <a:rPr lang="uk-UA" dirty="0" err="1"/>
              <a:t>grocer's</a:t>
            </a:r>
            <a:r>
              <a:rPr lang="uk-UA" dirty="0"/>
              <a:t> </a:t>
            </a:r>
            <a:r>
              <a:rPr lang="uk-UA" dirty="0" err="1"/>
              <a:t>to</a:t>
            </a:r>
            <a:r>
              <a:rPr lang="uk-UA" dirty="0"/>
              <a:t> </a:t>
            </a:r>
            <a:r>
              <a:rPr lang="uk-UA" dirty="0" err="1"/>
              <a:t>buy</a:t>
            </a:r>
            <a:r>
              <a:rPr lang="uk-UA" dirty="0"/>
              <a:t> </a:t>
            </a:r>
            <a:r>
              <a:rPr lang="uk-UA" dirty="0" err="1"/>
              <a:t>tea</a:t>
            </a:r>
            <a:r>
              <a:rPr lang="uk-UA" dirty="0"/>
              <a:t>, </a:t>
            </a:r>
            <a:r>
              <a:rPr lang="uk-UA" dirty="0" err="1"/>
              <a:t>coffee</a:t>
            </a:r>
            <a:r>
              <a:rPr lang="uk-UA" dirty="0"/>
              <a:t>, </a:t>
            </a:r>
            <a:r>
              <a:rPr lang="uk-UA" dirty="0" err="1"/>
              <a:t>sugar</a:t>
            </a:r>
            <a:r>
              <a:rPr lang="uk-UA" dirty="0"/>
              <a:t>, </a:t>
            </a:r>
            <a:r>
              <a:rPr lang="uk-UA" dirty="0" err="1"/>
              <a:t>etc</a:t>
            </a:r>
            <a:r>
              <a:rPr lang="uk-UA" dirty="0"/>
              <a:t>., </a:t>
            </a:r>
            <a:r>
              <a:rPr lang="uk-UA" dirty="0" err="1"/>
              <a:t>but</a:t>
            </a:r>
            <a:r>
              <a:rPr lang="uk-UA" dirty="0"/>
              <a:t> </a:t>
            </a:r>
            <a:r>
              <a:rPr lang="uk-UA" dirty="0" err="1"/>
              <a:t>often</a:t>
            </a:r>
            <a:r>
              <a:rPr lang="uk-UA" dirty="0"/>
              <a:t> </a:t>
            </a:r>
            <a:r>
              <a:rPr lang="uk-UA" dirty="0" err="1"/>
              <a:t>she</a:t>
            </a:r>
            <a:r>
              <a:rPr lang="uk-UA" dirty="0"/>
              <a:t> </a:t>
            </a:r>
            <a:r>
              <a:rPr lang="uk-UA" dirty="0" err="1"/>
              <a:t>rings</a:t>
            </a:r>
            <a:r>
              <a:rPr lang="uk-UA" dirty="0"/>
              <a:t> </a:t>
            </a:r>
            <a:r>
              <a:rPr lang="uk-UA" dirty="0" err="1"/>
              <a:t>them</a:t>
            </a:r>
            <a:r>
              <a:rPr lang="uk-UA" dirty="0"/>
              <a:t> </a:t>
            </a:r>
            <a:r>
              <a:rPr lang="uk-UA" dirty="0" err="1"/>
              <a:t>up</a:t>
            </a:r>
            <a:r>
              <a:rPr lang="uk-UA" dirty="0"/>
              <a:t> </a:t>
            </a:r>
            <a:r>
              <a:rPr lang="uk-UA" dirty="0" err="1"/>
              <a:t>and</a:t>
            </a:r>
            <a:r>
              <a:rPr lang="uk-UA" dirty="0"/>
              <a:t> </a:t>
            </a:r>
            <a:r>
              <a:rPr lang="uk-UA" dirty="0" err="1"/>
              <a:t>orders</a:t>
            </a:r>
            <a:r>
              <a:rPr lang="uk-UA" dirty="0"/>
              <a:t> </a:t>
            </a:r>
            <a:r>
              <a:rPr lang="uk-UA" dirty="0" err="1"/>
              <a:t>what</a:t>
            </a:r>
            <a:r>
              <a:rPr lang="uk-UA" dirty="0"/>
              <a:t> </a:t>
            </a:r>
            <a:r>
              <a:rPr lang="uk-UA" dirty="0" err="1"/>
              <a:t>she</a:t>
            </a:r>
            <a:r>
              <a:rPr lang="uk-UA" dirty="0"/>
              <a:t> </a:t>
            </a:r>
            <a:r>
              <a:rPr lang="uk-UA" dirty="0" err="1"/>
              <a:t>wants</a:t>
            </a:r>
            <a:r>
              <a:rPr lang="uk-UA" dirty="0"/>
              <a:t> </a:t>
            </a:r>
            <a:r>
              <a:rPr lang="uk-UA" dirty="0" err="1"/>
              <a:t>by</a:t>
            </a:r>
            <a:r>
              <a:rPr lang="uk-UA" dirty="0"/>
              <a:t> </a:t>
            </a:r>
            <a:r>
              <a:rPr lang="uk-UA" dirty="0" err="1"/>
              <a:t>phone</a:t>
            </a:r>
            <a:r>
              <a:rPr lang="uk-UA" dirty="0"/>
              <a:t>.</a:t>
            </a:r>
          </a:p>
          <a:p>
            <a:r>
              <a:rPr lang="uk-UA" dirty="0" err="1"/>
              <a:t>Then</a:t>
            </a:r>
            <a:r>
              <a:rPr lang="uk-UA" dirty="0"/>
              <a:t> </a:t>
            </a:r>
            <a:r>
              <a:rPr lang="uk-UA" dirty="0" err="1"/>
              <a:t>Mrs</a:t>
            </a:r>
            <a:r>
              <a:rPr lang="uk-UA" dirty="0"/>
              <a:t>. </a:t>
            </a:r>
            <a:r>
              <a:rPr lang="uk-UA" dirty="0" err="1"/>
              <a:t>Priestley</a:t>
            </a:r>
            <a:r>
              <a:rPr lang="uk-UA" dirty="0"/>
              <a:t> </a:t>
            </a:r>
            <a:r>
              <a:rPr lang="uk-UA" dirty="0" err="1"/>
              <a:t>and</a:t>
            </a:r>
            <a:r>
              <a:rPr lang="uk-UA" dirty="0"/>
              <a:t> </a:t>
            </a:r>
            <a:r>
              <a:rPr lang="uk-UA" dirty="0" err="1"/>
              <a:t>Susan</a:t>
            </a:r>
            <a:r>
              <a:rPr lang="uk-UA" dirty="0"/>
              <a:t> </a:t>
            </a:r>
            <a:r>
              <a:rPr lang="uk-UA" dirty="0" err="1"/>
              <a:t>go</a:t>
            </a:r>
            <a:r>
              <a:rPr lang="uk-UA" dirty="0"/>
              <a:t> </a:t>
            </a:r>
            <a:r>
              <a:rPr lang="uk-UA" dirty="0" err="1"/>
              <a:t>upstairs</a:t>
            </a:r>
            <a:r>
              <a:rPr lang="uk-UA" dirty="0"/>
              <a:t> </a:t>
            </a:r>
            <a:r>
              <a:rPr lang="uk-UA" dirty="0" err="1"/>
              <a:t>to</a:t>
            </a:r>
            <a:r>
              <a:rPr lang="uk-UA" dirty="0"/>
              <a:t> </a:t>
            </a:r>
            <a:r>
              <a:rPr lang="uk-UA" dirty="0" err="1"/>
              <a:t>make</a:t>
            </a:r>
            <a:r>
              <a:rPr lang="uk-UA" dirty="0"/>
              <a:t> </a:t>
            </a:r>
            <a:r>
              <a:rPr lang="uk-UA" dirty="0" err="1"/>
              <a:t>the</a:t>
            </a:r>
            <a:r>
              <a:rPr lang="uk-UA" dirty="0"/>
              <a:t> </a:t>
            </a:r>
            <a:r>
              <a:rPr lang="uk-UA" dirty="0" err="1"/>
              <a:t>beds</a:t>
            </a:r>
            <a:r>
              <a:rPr lang="uk-UA" dirty="0"/>
              <a:t>, </a:t>
            </a:r>
            <a:r>
              <a:rPr lang="uk-UA" dirty="0" err="1"/>
              <a:t>dust</a:t>
            </a:r>
            <a:r>
              <a:rPr lang="uk-UA" dirty="0"/>
              <a:t> </a:t>
            </a:r>
            <a:r>
              <a:rPr lang="uk-UA" dirty="0" err="1"/>
              <a:t>upstairs</a:t>
            </a:r>
            <a:r>
              <a:rPr lang="uk-UA" dirty="0"/>
              <a:t> </a:t>
            </a:r>
            <a:r>
              <a:rPr lang="uk-UA" dirty="0" err="1"/>
              <a:t>and</a:t>
            </a:r>
            <a:r>
              <a:rPr lang="uk-UA" dirty="0"/>
              <a:t> </a:t>
            </a:r>
            <a:r>
              <a:rPr lang="uk-UA" dirty="0" err="1"/>
              <a:t>downstairs</a:t>
            </a:r>
            <a:r>
              <a:rPr lang="uk-UA" dirty="0"/>
              <a:t>, </a:t>
            </a:r>
            <a:r>
              <a:rPr lang="uk-UA" dirty="0" err="1"/>
              <a:t>and</a:t>
            </a:r>
            <a:r>
              <a:rPr lang="uk-UA" dirty="0"/>
              <a:t> </a:t>
            </a:r>
            <a:r>
              <a:rPr lang="uk-UA" dirty="0" err="1"/>
              <a:t>do</a:t>
            </a:r>
            <a:r>
              <a:rPr lang="uk-UA" dirty="0"/>
              <a:t> </a:t>
            </a:r>
            <a:r>
              <a:rPr lang="uk-UA" dirty="0" err="1"/>
              <a:t>the</a:t>
            </a:r>
            <a:r>
              <a:rPr lang="uk-UA" dirty="0"/>
              <a:t> </a:t>
            </a:r>
            <a:r>
              <a:rPr lang="uk-UA" dirty="0" err="1"/>
              <a:t>carpets</a:t>
            </a:r>
            <a:r>
              <a:rPr lang="uk-UA" dirty="0"/>
              <a:t> </a:t>
            </a:r>
            <a:r>
              <a:rPr lang="uk-UA" dirty="0" err="1"/>
              <a:t>with</a:t>
            </a:r>
            <a:r>
              <a:rPr lang="uk-UA" dirty="0"/>
              <a:t> </a:t>
            </a:r>
            <a:r>
              <a:rPr lang="uk-UA" dirty="0" err="1"/>
              <a:t>electric-cleaner</a:t>
            </a:r>
            <a:r>
              <a:rPr lang="uk-UA" dirty="0"/>
              <a:t>. </a:t>
            </a:r>
            <a:r>
              <a:rPr lang="uk-UA" dirty="0" err="1"/>
              <a:t>It</a:t>
            </a:r>
            <a:r>
              <a:rPr lang="uk-UA" dirty="0"/>
              <a:t> </a:t>
            </a:r>
            <a:r>
              <a:rPr lang="uk-UA" dirty="0" err="1"/>
              <a:t>is</a:t>
            </a:r>
            <a:r>
              <a:rPr lang="uk-UA" dirty="0"/>
              <a:t> </a:t>
            </a:r>
            <a:r>
              <a:rPr lang="uk-UA" dirty="0" err="1"/>
              <a:t>about</a:t>
            </a:r>
            <a:r>
              <a:rPr lang="uk-UA" dirty="0"/>
              <a:t> </a:t>
            </a:r>
            <a:r>
              <a:rPr lang="uk-UA" dirty="0" err="1"/>
              <a:t>eleven</a:t>
            </a:r>
            <a:r>
              <a:rPr lang="uk-UA" dirty="0"/>
              <a:t> </a:t>
            </a:r>
            <a:r>
              <a:rPr lang="uk-UA" dirty="0" err="1"/>
              <a:t>o'clock</a:t>
            </a:r>
            <a:r>
              <a:rPr lang="uk-UA" dirty="0"/>
              <a:t> </a:t>
            </a:r>
            <a:r>
              <a:rPr lang="uk-UA" dirty="0" err="1"/>
              <a:t>by</a:t>
            </a:r>
            <a:r>
              <a:rPr lang="uk-UA" dirty="0"/>
              <a:t> </a:t>
            </a:r>
            <a:r>
              <a:rPr lang="uk-UA" dirty="0" err="1"/>
              <a:t>this</a:t>
            </a:r>
            <a:r>
              <a:rPr lang="uk-UA" dirty="0"/>
              <a:t> </a:t>
            </a:r>
            <a:r>
              <a:rPr lang="uk-UA" dirty="0" err="1"/>
              <a:t>time</a:t>
            </a:r>
            <a:r>
              <a:rPr lang="uk-UA" dirty="0"/>
              <a:t>, </a:t>
            </a:r>
            <a:r>
              <a:rPr lang="uk-UA" dirty="0" err="1"/>
              <a:t>so</a:t>
            </a:r>
            <a:r>
              <a:rPr lang="uk-UA" dirty="0"/>
              <a:t> </a:t>
            </a:r>
            <a:r>
              <a:rPr lang="uk-UA" dirty="0" err="1"/>
              <a:t>Mrs</a:t>
            </a:r>
            <a:r>
              <a:rPr lang="uk-UA" dirty="0"/>
              <a:t>. </a:t>
            </a:r>
            <a:r>
              <a:rPr lang="uk-UA" dirty="0" err="1"/>
              <a:t>Priestley</a:t>
            </a:r>
            <a:r>
              <a:rPr lang="uk-UA" dirty="0"/>
              <a:t> </a:t>
            </a:r>
            <a:r>
              <a:rPr lang="uk-UA" dirty="0" err="1"/>
              <a:t>changes</a:t>
            </a:r>
            <a:r>
              <a:rPr lang="uk-UA" dirty="0"/>
              <a:t> </a:t>
            </a:r>
            <a:r>
              <a:rPr lang="uk-UA" dirty="0" err="1"/>
              <a:t>her</a:t>
            </a:r>
            <a:r>
              <a:rPr lang="uk-UA" dirty="0"/>
              <a:t> </a:t>
            </a:r>
            <a:r>
              <a:rPr lang="uk-UA" dirty="0" err="1"/>
              <a:t>clothes</a:t>
            </a:r>
            <a:r>
              <a:rPr lang="uk-UA" dirty="0"/>
              <a:t> </a:t>
            </a:r>
            <a:r>
              <a:rPr lang="uk-UA" dirty="0" err="1"/>
              <a:t>and</a:t>
            </a:r>
            <a:r>
              <a:rPr lang="uk-UA" dirty="0"/>
              <a:t> </a:t>
            </a:r>
            <a:r>
              <a:rPr lang="uk-UA" dirty="0" err="1"/>
              <a:t>begins</a:t>
            </a:r>
            <a:r>
              <a:rPr lang="uk-UA" dirty="0"/>
              <a:t> </a:t>
            </a:r>
            <a:r>
              <a:rPr lang="uk-UA" dirty="0" err="1"/>
              <a:t>to</a:t>
            </a:r>
            <a:r>
              <a:rPr lang="uk-UA" dirty="0"/>
              <a:t> </a:t>
            </a:r>
            <a:r>
              <a:rPr lang="uk-UA" dirty="0" err="1"/>
              <a:t>get</a:t>
            </a:r>
            <a:r>
              <a:rPr lang="uk-UA" dirty="0"/>
              <a:t> </a:t>
            </a:r>
            <a:r>
              <a:rPr lang="uk-UA" dirty="0" err="1"/>
              <a:t>ready</a:t>
            </a:r>
            <a:r>
              <a:rPr lang="uk-UA" dirty="0"/>
              <a:t> </a:t>
            </a:r>
            <a:r>
              <a:rPr lang="uk-UA" dirty="0" err="1"/>
              <a:t>for</a:t>
            </a:r>
            <a:r>
              <a:rPr lang="uk-UA" dirty="0"/>
              <a:t> </a:t>
            </a:r>
            <a:r>
              <a:rPr lang="uk-UA" dirty="0" err="1"/>
              <a:t>lunch</a:t>
            </a:r>
            <a:r>
              <a:rPr lang="uk-UA" dirty="0"/>
              <a:t>. </a:t>
            </a:r>
            <a:r>
              <a:rPr lang="uk-UA" dirty="0" err="1"/>
              <a:t>After</a:t>
            </a:r>
            <a:r>
              <a:rPr lang="uk-UA" dirty="0"/>
              <a:t> </a:t>
            </a:r>
            <a:r>
              <a:rPr lang="uk-UA" dirty="0" err="1"/>
              <a:t>lunch</a:t>
            </a:r>
            <a:r>
              <a:rPr lang="uk-UA" dirty="0"/>
              <a:t> </a:t>
            </a:r>
            <a:r>
              <a:rPr lang="uk-UA" dirty="0" err="1"/>
              <a:t>she</a:t>
            </a:r>
            <a:r>
              <a:rPr lang="uk-UA" dirty="0"/>
              <a:t> </a:t>
            </a:r>
            <a:r>
              <a:rPr lang="uk-UA" dirty="0" err="1"/>
              <a:t>does</a:t>
            </a:r>
            <a:r>
              <a:rPr lang="uk-UA" dirty="0"/>
              <a:t> </a:t>
            </a:r>
            <a:r>
              <a:rPr lang="uk-UA" dirty="0" err="1"/>
              <a:t>some</a:t>
            </a:r>
            <a:r>
              <a:rPr lang="uk-UA" dirty="0"/>
              <a:t> </a:t>
            </a:r>
            <a:r>
              <a:rPr lang="uk-UA" dirty="0" err="1"/>
              <a:t>sewing</a:t>
            </a:r>
            <a:r>
              <a:rPr lang="uk-UA" dirty="0"/>
              <a:t> </a:t>
            </a:r>
            <a:r>
              <a:rPr lang="uk-UA" dirty="0" err="1"/>
              <a:t>or</a:t>
            </a:r>
            <a:r>
              <a:rPr lang="uk-UA" dirty="0"/>
              <a:t> </a:t>
            </a:r>
            <a:r>
              <a:rPr lang="uk-UA" dirty="0" err="1"/>
              <a:t>goes</a:t>
            </a:r>
            <a:r>
              <a:rPr lang="uk-UA" dirty="0"/>
              <a:t> </a:t>
            </a:r>
            <a:r>
              <a:rPr lang="uk-UA" dirty="0" err="1"/>
              <a:t>for</a:t>
            </a:r>
            <a:r>
              <a:rPr lang="uk-UA" dirty="0"/>
              <a:t> a </a:t>
            </a:r>
            <a:r>
              <a:rPr lang="uk-UA" dirty="0" err="1"/>
              <a:t>walk</a:t>
            </a:r>
            <a:r>
              <a:rPr lang="uk-UA" dirty="0"/>
              <a:t> </a:t>
            </a:r>
            <a:r>
              <a:rPr lang="uk-UA" dirty="0" err="1"/>
              <a:t>and</a:t>
            </a:r>
            <a:r>
              <a:rPr lang="uk-UA" dirty="0"/>
              <a:t> </a:t>
            </a:r>
            <a:r>
              <a:rPr lang="uk-UA" dirty="0" err="1"/>
              <a:t>visits</a:t>
            </a:r>
            <a:r>
              <a:rPr lang="uk-UA" dirty="0"/>
              <a:t> </a:t>
            </a:r>
            <a:r>
              <a:rPr lang="uk-UA" dirty="0" err="1"/>
              <a:t>her</a:t>
            </a:r>
            <a:r>
              <a:rPr lang="uk-UA" dirty="0"/>
              <a:t> </a:t>
            </a:r>
            <a:r>
              <a:rPr lang="uk-UA" dirty="0" err="1"/>
              <a:t>friends</a:t>
            </a:r>
            <a:r>
              <a:rPr lang="uk-UA" dirty="0"/>
              <a:t>. </a:t>
            </a:r>
          </a:p>
          <a:p>
            <a:r>
              <a:rPr lang="uk-UA" dirty="0" err="1"/>
              <a:t>Then</a:t>
            </a:r>
            <a:r>
              <a:rPr lang="uk-UA" dirty="0"/>
              <a:t> I </a:t>
            </a:r>
            <a:r>
              <a:rPr lang="uk-UA" dirty="0" err="1"/>
              <a:t>join</a:t>
            </a:r>
            <a:r>
              <a:rPr lang="uk-UA" dirty="0"/>
              <a:t> </a:t>
            </a:r>
            <a:r>
              <a:rPr lang="uk-UA" dirty="0" err="1"/>
              <a:t>her</a:t>
            </a:r>
            <a:r>
              <a:rPr lang="uk-UA" dirty="0"/>
              <a:t> </a:t>
            </a:r>
            <a:r>
              <a:rPr lang="uk-UA" dirty="0" err="1"/>
              <a:t>for</a:t>
            </a:r>
            <a:r>
              <a:rPr lang="uk-UA" dirty="0"/>
              <a:t> </a:t>
            </a:r>
            <a:r>
              <a:rPr lang="uk-UA" dirty="0" err="1"/>
              <a:t>afternoon</a:t>
            </a:r>
            <a:r>
              <a:rPr lang="uk-UA" dirty="0"/>
              <a:t> </a:t>
            </a:r>
            <a:r>
              <a:rPr lang="uk-UA" dirty="0" err="1"/>
              <a:t>tea</a:t>
            </a:r>
            <a:r>
              <a:rPr lang="uk-UA" dirty="0"/>
              <a:t> </a:t>
            </a:r>
            <a:r>
              <a:rPr lang="uk-UA" dirty="0" err="1"/>
              <a:t>in</a:t>
            </a:r>
            <a:r>
              <a:rPr lang="uk-UA" dirty="0"/>
              <a:t> </a:t>
            </a:r>
            <a:r>
              <a:rPr lang="uk-UA" dirty="0" err="1"/>
              <a:t>the</a:t>
            </a:r>
            <a:r>
              <a:rPr lang="uk-UA" dirty="0"/>
              <a:t> </a:t>
            </a:r>
            <a:r>
              <a:rPr lang="uk-UA" dirty="0" err="1"/>
              <a:t>sitting</a:t>
            </a:r>
            <a:r>
              <a:rPr lang="uk-UA" dirty="0"/>
              <a:t> </a:t>
            </a:r>
            <a:r>
              <a:rPr lang="uk-UA" dirty="0" err="1"/>
              <a:t>room</a:t>
            </a:r>
            <a:r>
              <a:rPr lang="uk-UA" dirty="0"/>
              <a:t>- </a:t>
            </a:r>
            <a:r>
              <a:rPr lang="uk-UA" dirty="0" err="1"/>
              <a:t>usually</a:t>
            </a:r>
            <a:r>
              <a:rPr lang="uk-UA" dirty="0"/>
              <a:t> </a:t>
            </a:r>
            <a:r>
              <a:rPr lang="uk-UA" dirty="0" err="1"/>
              <a:t>bringing</a:t>
            </a:r>
            <a:r>
              <a:rPr lang="uk-UA" dirty="0"/>
              <a:t> </a:t>
            </a:r>
            <a:r>
              <a:rPr lang="uk-UA" dirty="0" err="1"/>
              <a:t>one</a:t>
            </a:r>
            <a:r>
              <a:rPr lang="uk-UA" dirty="0"/>
              <a:t> </a:t>
            </a:r>
            <a:r>
              <a:rPr lang="uk-UA" dirty="0" err="1"/>
              <a:t>or</a:t>
            </a:r>
            <a:r>
              <a:rPr lang="uk-UA" dirty="0"/>
              <a:t> </a:t>
            </a:r>
            <a:r>
              <a:rPr lang="uk-UA" dirty="0" err="1"/>
              <a:t>two</a:t>
            </a:r>
            <a:r>
              <a:rPr lang="uk-UA" dirty="0"/>
              <a:t> </a:t>
            </a:r>
            <a:r>
              <a:rPr lang="uk-UA" dirty="0" err="1"/>
              <a:t>of</a:t>
            </a:r>
            <a:r>
              <a:rPr lang="uk-UA" dirty="0"/>
              <a:t> </a:t>
            </a:r>
            <a:r>
              <a:rPr lang="uk-UA" dirty="0" err="1"/>
              <a:t>my</a:t>
            </a:r>
            <a:r>
              <a:rPr lang="uk-UA" dirty="0"/>
              <a:t> </a:t>
            </a:r>
            <a:r>
              <a:rPr lang="uk-UA" dirty="0" err="1"/>
              <a:t>students</a:t>
            </a:r>
            <a:r>
              <a:rPr lang="uk-UA" dirty="0"/>
              <a:t> </a:t>
            </a:r>
            <a:r>
              <a:rPr lang="uk-UA" dirty="0" err="1"/>
              <a:t>with</a:t>
            </a:r>
            <a:r>
              <a:rPr lang="uk-UA" dirty="0"/>
              <a:t> </a:t>
            </a:r>
            <a:r>
              <a:rPr lang="uk-UA" dirty="0" err="1"/>
              <a:t>me</a:t>
            </a:r>
            <a:r>
              <a:rPr lang="uk-UA" dirty="0"/>
              <a:t>. </a:t>
            </a:r>
            <a:r>
              <a:rPr lang="uk-UA" dirty="0" err="1"/>
              <a:t>We</a:t>
            </a:r>
            <a:r>
              <a:rPr lang="uk-UA" dirty="0"/>
              <a:t> </a:t>
            </a:r>
            <a:r>
              <a:rPr lang="uk-UA" dirty="0" err="1"/>
              <a:t>have</a:t>
            </a:r>
            <a:r>
              <a:rPr lang="uk-UA" dirty="0"/>
              <a:t> </a:t>
            </a:r>
            <a:r>
              <a:rPr lang="uk-UA" dirty="0" err="1"/>
              <a:t>bread</a:t>
            </a:r>
            <a:r>
              <a:rPr lang="uk-UA" dirty="0"/>
              <a:t> </a:t>
            </a:r>
            <a:r>
              <a:rPr lang="uk-UA" dirty="0" err="1"/>
              <a:t>and</a:t>
            </a:r>
            <a:r>
              <a:rPr lang="uk-UA" dirty="0"/>
              <a:t> </a:t>
            </a:r>
            <a:r>
              <a:rPr lang="uk-UA" dirty="0" err="1"/>
              <a:t>butter</a:t>
            </a:r>
            <a:r>
              <a:rPr lang="uk-UA" dirty="0"/>
              <a:t> (</a:t>
            </a:r>
            <a:r>
              <a:rPr lang="uk-UA" dirty="0" err="1"/>
              <a:t>cut</a:t>
            </a:r>
            <a:r>
              <a:rPr lang="uk-UA" dirty="0"/>
              <a:t> </a:t>
            </a:r>
            <a:r>
              <a:rPr lang="uk-UA" dirty="0" err="1"/>
              <a:t>thin</a:t>
            </a:r>
            <a:r>
              <a:rPr lang="uk-UA" dirty="0"/>
              <a:t>), </a:t>
            </a:r>
            <a:r>
              <a:rPr lang="uk-UA" dirty="0" err="1"/>
              <a:t>jam</a:t>
            </a:r>
            <a:r>
              <a:rPr lang="uk-UA" dirty="0"/>
              <a:t> </a:t>
            </a:r>
            <a:r>
              <a:rPr lang="uk-UA" dirty="0" err="1"/>
              <a:t>or</a:t>
            </a:r>
            <a:r>
              <a:rPr lang="uk-UA" dirty="0"/>
              <a:t> </a:t>
            </a:r>
            <a:r>
              <a:rPr lang="uk-UA" dirty="0" err="1"/>
              <a:t>honey</a:t>
            </a:r>
            <a:r>
              <a:rPr lang="uk-UA" dirty="0"/>
              <a:t>, </a:t>
            </a:r>
            <a:r>
              <a:rPr lang="uk-UA" dirty="0" err="1"/>
              <a:t>cakes</a:t>
            </a:r>
            <a:r>
              <a:rPr lang="uk-UA" dirty="0"/>
              <a:t> </a:t>
            </a:r>
            <a:r>
              <a:rPr lang="uk-UA" dirty="0" err="1"/>
              <a:t>and</a:t>
            </a:r>
            <a:r>
              <a:rPr lang="uk-UA" dirty="0"/>
              <a:t> </a:t>
            </a:r>
            <a:r>
              <a:rPr lang="uk-UA" dirty="0" err="1"/>
              <a:t>biscuits</a:t>
            </a:r>
            <a:r>
              <a:rPr lang="uk-UA" dirty="0"/>
              <a:t>.</a:t>
            </a:r>
          </a:p>
          <a:p>
            <a:r>
              <a:rPr lang="uk-UA" dirty="0" err="1"/>
              <a:t>Sometimes</a:t>
            </a:r>
            <a:r>
              <a:rPr lang="uk-UA" dirty="0"/>
              <a:t>, </a:t>
            </a:r>
            <a:r>
              <a:rPr lang="uk-UA" dirty="0" err="1"/>
              <a:t>in</a:t>
            </a:r>
            <a:r>
              <a:rPr lang="uk-UA" dirty="0"/>
              <a:t> </a:t>
            </a:r>
            <a:r>
              <a:rPr lang="uk-UA" dirty="0" err="1"/>
              <a:t>fact</a:t>
            </a:r>
            <a:r>
              <a:rPr lang="uk-UA" dirty="0"/>
              <a:t> </a:t>
            </a:r>
            <a:r>
              <a:rPr lang="uk-UA" dirty="0" err="1"/>
              <a:t>very</a:t>
            </a:r>
            <a:r>
              <a:rPr lang="uk-UA" dirty="0"/>
              <a:t> </a:t>
            </a:r>
            <a:r>
              <a:rPr lang="uk-UA" dirty="0" err="1"/>
              <a:t>often</a:t>
            </a:r>
            <a:r>
              <a:rPr lang="uk-UA" dirty="0"/>
              <a:t>, </a:t>
            </a:r>
            <a:r>
              <a:rPr lang="uk-UA" dirty="0" err="1"/>
              <a:t>we</a:t>
            </a:r>
            <a:r>
              <a:rPr lang="uk-UA" dirty="0"/>
              <a:t> </a:t>
            </a:r>
            <a:r>
              <a:rPr lang="uk-UA" dirty="0" err="1"/>
              <a:t>spend</a:t>
            </a:r>
            <a:r>
              <a:rPr lang="uk-UA" dirty="0"/>
              <a:t> </a:t>
            </a:r>
            <a:r>
              <a:rPr lang="uk-UA" dirty="0" err="1"/>
              <a:t>our</a:t>
            </a:r>
            <a:r>
              <a:rPr lang="uk-UA" dirty="0"/>
              <a:t> </a:t>
            </a:r>
            <a:r>
              <a:rPr lang="uk-UA" dirty="0" err="1"/>
              <a:t>evenings</a:t>
            </a:r>
            <a:r>
              <a:rPr lang="uk-UA" dirty="0"/>
              <a:t> </a:t>
            </a:r>
            <a:r>
              <a:rPr lang="uk-UA" dirty="0" err="1"/>
              <a:t>at</a:t>
            </a:r>
            <a:r>
              <a:rPr lang="uk-UA" dirty="0"/>
              <a:t> </a:t>
            </a:r>
            <a:r>
              <a:rPr lang="uk-UA" dirty="0" err="1"/>
              <a:t>home</a:t>
            </a:r>
            <a:r>
              <a:rPr lang="uk-UA" dirty="0"/>
              <a:t>. </a:t>
            </a:r>
            <a:r>
              <a:rPr lang="uk-UA" dirty="0" err="1"/>
              <a:t>You</a:t>
            </a:r>
            <a:r>
              <a:rPr lang="uk-UA" dirty="0"/>
              <a:t> </a:t>
            </a:r>
            <a:r>
              <a:rPr lang="uk-UA" dirty="0" err="1"/>
              <a:t>see</a:t>
            </a:r>
            <a:r>
              <a:rPr lang="uk-UA" dirty="0"/>
              <a:t>, </a:t>
            </a:r>
            <a:r>
              <a:rPr lang="uk-UA" dirty="0" err="1"/>
              <a:t>John</a:t>
            </a:r>
            <a:r>
              <a:rPr lang="uk-UA" dirty="0"/>
              <a:t> </a:t>
            </a:r>
            <a:r>
              <a:rPr lang="uk-UA" dirty="0" err="1"/>
              <a:t>is</a:t>
            </a:r>
            <a:r>
              <a:rPr lang="uk-UA" dirty="0"/>
              <a:t> </a:t>
            </a:r>
            <a:r>
              <a:rPr lang="uk-UA" dirty="0" err="1"/>
              <a:t>at</a:t>
            </a:r>
            <a:r>
              <a:rPr lang="uk-UA" dirty="0"/>
              <a:t> </a:t>
            </a:r>
            <a:r>
              <a:rPr lang="uk-UA" dirty="0" err="1"/>
              <a:t>the</a:t>
            </a:r>
            <a:r>
              <a:rPr lang="uk-UA" dirty="0"/>
              <a:t> </a:t>
            </a:r>
            <a:r>
              <a:rPr lang="uk-UA" dirty="0" err="1"/>
              <a:t>University</a:t>
            </a:r>
            <a:r>
              <a:rPr lang="uk-UA" dirty="0"/>
              <a:t> </a:t>
            </a:r>
            <a:r>
              <a:rPr lang="uk-UA" dirty="0" err="1"/>
              <a:t>and</a:t>
            </a:r>
            <a:r>
              <a:rPr lang="uk-UA" dirty="0"/>
              <a:t> </a:t>
            </a:r>
            <a:r>
              <a:rPr lang="uk-UA" dirty="0" err="1"/>
              <a:t>Margaret</a:t>
            </a:r>
            <a:r>
              <a:rPr lang="uk-UA" dirty="0"/>
              <a:t> </a:t>
            </a:r>
            <a:r>
              <a:rPr lang="uk-UA" dirty="0" err="1"/>
              <a:t>is</a:t>
            </a:r>
            <a:r>
              <a:rPr lang="uk-UA" dirty="0"/>
              <a:t> </a:t>
            </a:r>
            <a:r>
              <a:rPr lang="uk-UA" dirty="0" err="1"/>
              <a:t>now</a:t>
            </a:r>
            <a:r>
              <a:rPr lang="uk-UA" dirty="0"/>
              <a:t> </a:t>
            </a:r>
            <a:r>
              <a:rPr lang="uk-UA" dirty="0" err="1"/>
              <a:t>at</a:t>
            </a:r>
            <a:r>
              <a:rPr lang="uk-UA" dirty="0"/>
              <a:t> a </a:t>
            </a:r>
            <a:r>
              <a:rPr lang="uk-UA" dirty="0" err="1"/>
              <a:t>boarding-school</a:t>
            </a:r>
            <a:r>
              <a:rPr lang="uk-UA" dirty="0"/>
              <a:t> </a:t>
            </a:r>
            <a:r>
              <a:rPr lang="uk-UA" dirty="0" err="1"/>
              <a:t>and</a:t>
            </a:r>
            <a:r>
              <a:rPr lang="uk-UA" dirty="0"/>
              <a:t> </a:t>
            </a:r>
            <a:r>
              <a:rPr lang="uk-UA" dirty="0" err="1"/>
              <a:t>comes</a:t>
            </a:r>
            <a:r>
              <a:rPr lang="uk-UA" dirty="0"/>
              <a:t> </a:t>
            </a:r>
            <a:r>
              <a:rPr lang="uk-UA" dirty="0" err="1"/>
              <a:t>home</a:t>
            </a:r>
            <a:r>
              <a:rPr lang="uk-UA" dirty="0"/>
              <a:t> </a:t>
            </a:r>
            <a:r>
              <a:rPr lang="uk-UA" dirty="0" err="1"/>
              <a:t>only</a:t>
            </a:r>
            <a:r>
              <a:rPr lang="uk-UA" dirty="0"/>
              <a:t> </a:t>
            </a:r>
            <a:r>
              <a:rPr lang="uk-UA" dirty="0" err="1"/>
              <a:t>at</a:t>
            </a:r>
            <a:r>
              <a:rPr lang="uk-UA" dirty="0"/>
              <a:t> </a:t>
            </a:r>
            <a:r>
              <a:rPr lang="uk-UA" dirty="0" err="1"/>
              <a:t>the</a:t>
            </a:r>
            <a:r>
              <a:rPr lang="uk-UA" dirty="0"/>
              <a:t> </a:t>
            </a:r>
            <a:r>
              <a:rPr lang="uk-UA" dirty="0" err="1"/>
              <a:t>weekends</a:t>
            </a:r>
            <a:r>
              <a:rPr lang="uk-UA" dirty="0"/>
              <a:t>; </a:t>
            </a:r>
            <a:r>
              <a:rPr lang="uk-UA" dirty="0" err="1"/>
              <a:t>so</a:t>
            </a:r>
            <a:r>
              <a:rPr lang="uk-UA" dirty="0"/>
              <a:t>, </a:t>
            </a:r>
            <a:r>
              <a:rPr lang="uk-UA" dirty="0" err="1"/>
              <a:t>except</a:t>
            </a:r>
            <a:r>
              <a:rPr lang="uk-UA" dirty="0"/>
              <a:t> </a:t>
            </a:r>
            <a:r>
              <a:rPr lang="uk-UA" dirty="0" err="1"/>
              <a:t>when</a:t>
            </a:r>
            <a:r>
              <a:rPr lang="uk-UA" dirty="0"/>
              <a:t> </a:t>
            </a:r>
            <a:r>
              <a:rPr lang="uk-UA" dirty="0" err="1"/>
              <a:t>they</a:t>
            </a:r>
            <a:r>
              <a:rPr lang="uk-UA" dirty="0"/>
              <a:t> </a:t>
            </a:r>
            <a:r>
              <a:rPr lang="uk-UA" dirty="0" err="1"/>
              <a:t>are</a:t>
            </a:r>
            <a:r>
              <a:rPr lang="uk-UA" dirty="0"/>
              <a:t> </a:t>
            </a:r>
            <a:r>
              <a:rPr lang="uk-UA" dirty="0" err="1"/>
              <a:t>on</a:t>
            </a:r>
            <a:r>
              <a:rPr lang="uk-UA" dirty="0"/>
              <a:t> </a:t>
            </a:r>
            <a:r>
              <a:rPr lang="uk-UA" dirty="0" err="1"/>
              <a:t>holiday</a:t>
            </a:r>
            <a:r>
              <a:rPr lang="uk-UA" dirty="0"/>
              <a:t>, </a:t>
            </a:r>
            <a:r>
              <a:rPr lang="uk-UA" dirty="0" err="1"/>
              <a:t>there</a:t>
            </a:r>
            <a:r>
              <a:rPr lang="uk-UA" dirty="0"/>
              <a:t> </a:t>
            </a:r>
            <a:r>
              <a:rPr lang="uk-UA" dirty="0" err="1"/>
              <a:t>are</a:t>
            </a:r>
            <a:r>
              <a:rPr lang="uk-UA" dirty="0"/>
              <a:t> </a:t>
            </a:r>
            <a:r>
              <a:rPr lang="uk-UA" dirty="0" err="1"/>
              <a:t>only</a:t>
            </a:r>
            <a:r>
              <a:rPr lang="uk-UA" dirty="0"/>
              <a:t> </a:t>
            </a:r>
            <a:r>
              <a:rPr lang="uk-UA" dirty="0" err="1"/>
              <a:t>two</a:t>
            </a:r>
            <a:r>
              <a:rPr lang="uk-UA" dirty="0"/>
              <a:t> </a:t>
            </a:r>
            <a:r>
              <a:rPr lang="uk-UA" dirty="0" err="1"/>
              <a:t>of</a:t>
            </a:r>
            <a:r>
              <a:rPr lang="uk-UA" dirty="0"/>
              <a:t> </a:t>
            </a:r>
            <a:r>
              <a:rPr lang="uk-UA" dirty="0" err="1"/>
              <a:t>us</a:t>
            </a:r>
            <a:r>
              <a:rPr lang="uk-UA" dirty="0"/>
              <a:t> </a:t>
            </a:r>
            <a:r>
              <a:rPr lang="uk-UA" dirty="0" err="1"/>
              <a:t>at</a:t>
            </a:r>
            <a:r>
              <a:rPr lang="uk-UA" dirty="0"/>
              <a:t> </a:t>
            </a:r>
            <a:r>
              <a:rPr lang="uk-UA" dirty="0" err="1"/>
              <a:t>home</a:t>
            </a:r>
            <a:r>
              <a:rPr lang="uk-UA" dirty="0"/>
              <a:t>. </a:t>
            </a:r>
            <a:r>
              <a:rPr lang="uk-UA" dirty="0" err="1"/>
              <a:t>On</a:t>
            </a:r>
            <a:r>
              <a:rPr lang="uk-UA" dirty="0"/>
              <a:t> </a:t>
            </a:r>
            <a:r>
              <a:rPr lang="uk-UA" dirty="0" err="1"/>
              <a:t>these</a:t>
            </a:r>
            <a:r>
              <a:rPr lang="uk-UA" dirty="0"/>
              <a:t> </a:t>
            </a:r>
            <a:r>
              <a:rPr lang="uk-UA" dirty="0" err="1"/>
              <a:t>quiet</a:t>
            </a:r>
            <a:r>
              <a:rPr lang="uk-UA" dirty="0"/>
              <a:t> </a:t>
            </a:r>
            <a:r>
              <a:rPr lang="uk-UA" dirty="0" err="1"/>
              <a:t>evenings</a:t>
            </a:r>
            <a:r>
              <a:rPr lang="uk-UA" dirty="0"/>
              <a:t> </a:t>
            </a:r>
            <a:r>
              <a:rPr lang="uk-UA" dirty="0" err="1"/>
              <a:t>we</a:t>
            </a:r>
            <a:r>
              <a:rPr lang="uk-UA" dirty="0"/>
              <a:t> </a:t>
            </a:r>
            <a:r>
              <a:rPr lang="uk-UA" dirty="0" err="1"/>
              <a:t>have</a:t>
            </a:r>
            <a:r>
              <a:rPr lang="uk-UA" dirty="0"/>
              <a:t> a </a:t>
            </a:r>
            <a:r>
              <a:rPr lang="uk-UA" dirty="0" err="1"/>
              <a:t>very</a:t>
            </a:r>
            <a:r>
              <a:rPr lang="uk-UA" dirty="0"/>
              <a:t> </a:t>
            </a:r>
            <a:r>
              <a:rPr lang="uk-UA" dirty="0" err="1"/>
              <a:t>simple</a:t>
            </a:r>
            <a:r>
              <a:rPr lang="uk-UA" dirty="0"/>
              <a:t> </a:t>
            </a:r>
            <a:r>
              <a:rPr lang="uk-UA" dirty="0" err="1"/>
              <a:t>supper</a:t>
            </a:r>
            <a:r>
              <a:rPr lang="uk-UA" dirty="0"/>
              <a:t> </a:t>
            </a:r>
            <a:r>
              <a:rPr lang="uk-UA" dirty="0" err="1"/>
              <a:t>round</a:t>
            </a:r>
            <a:r>
              <a:rPr lang="uk-UA" dirty="0"/>
              <a:t> </a:t>
            </a:r>
            <a:r>
              <a:rPr lang="uk-UA" dirty="0" err="1"/>
              <a:t>the</a:t>
            </a:r>
            <a:r>
              <a:rPr lang="uk-UA" dirty="0"/>
              <a:t> </a:t>
            </a:r>
            <a:r>
              <a:rPr lang="uk-UA" dirty="0" err="1"/>
              <a:t>fire</a:t>
            </a:r>
            <a:r>
              <a:rPr lang="uk-UA" dirty="0"/>
              <a:t> </a:t>
            </a:r>
            <a:r>
              <a:rPr lang="uk-UA" dirty="0" err="1"/>
              <a:t>in</a:t>
            </a:r>
            <a:r>
              <a:rPr lang="uk-UA" dirty="0"/>
              <a:t> </a:t>
            </a:r>
            <a:r>
              <a:rPr lang="uk-UA" dirty="0" err="1"/>
              <a:t>the</a:t>
            </a:r>
            <a:r>
              <a:rPr lang="uk-UA" dirty="0"/>
              <a:t> </a:t>
            </a:r>
            <a:r>
              <a:rPr lang="uk-UA" dirty="0" err="1"/>
              <a:t>sitting</a:t>
            </a:r>
            <a:r>
              <a:rPr lang="uk-UA" dirty="0"/>
              <a:t> </a:t>
            </a:r>
            <a:r>
              <a:rPr lang="uk-UA" dirty="0" err="1"/>
              <a:t>room</a:t>
            </a:r>
            <a:r>
              <a:rPr lang="uk-UA" dirty="0"/>
              <a:t>, </a:t>
            </a:r>
            <a:r>
              <a:rPr lang="uk-UA" dirty="0" err="1"/>
              <a:t>and</a:t>
            </a:r>
            <a:r>
              <a:rPr lang="uk-UA" dirty="0"/>
              <a:t> </a:t>
            </a:r>
            <a:r>
              <a:rPr lang="uk-UA" dirty="0" err="1"/>
              <a:t>when</a:t>
            </a:r>
            <a:r>
              <a:rPr lang="uk-UA" dirty="0"/>
              <a:t> </a:t>
            </a:r>
            <a:r>
              <a:rPr lang="uk-UA" dirty="0" err="1"/>
              <a:t>that</a:t>
            </a:r>
            <a:r>
              <a:rPr lang="uk-UA" dirty="0"/>
              <a:t> </a:t>
            </a:r>
            <a:r>
              <a:rPr lang="uk-UA" dirty="0" err="1"/>
              <a:t>is</a:t>
            </a:r>
            <a:r>
              <a:rPr lang="uk-UA" dirty="0"/>
              <a:t> </a:t>
            </a:r>
            <a:r>
              <a:rPr lang="uk-UA" dirty="0" err="1"/>
              <a:t>over</a:t>
            </a:r>
            <a:r>
              <a:rPr lang="uk-UA" dirty="0"/>
              <a:t> I </a:t>
            </a:r>
            <a:r>
              <a:rPr lang="uk-UA" dirty="0" err="1"/>
              <a:t>sometimes</a:t>
            </a:r>
            <a:r>
              <a:rPr lang="uk-UA" dirty="0"/>
              <a:t> </a:t>
            </a:r>
            <a:r>
              <a:rPr lang="uk-UA" dirty="0" err="1"/>
              <a:t>work</a:t>
            </a:r>
            <a:r>
              <a:rPr lang="uk-UA" dirty="0"/>
              <a:t> </a:t>
            </a:r>
            <a:r>
              <a:rPr lang="uk-UA" dirty="0" err="1"/>
              <a:t>in</a:t>
            </a:r>
            <a:r>
              <a:rPr lang="uk-UA" dirty="0"/>
              <a:t> </a:t>
            </a:r>
            <a:r>
              <a:rPr lang="uk-UA" dirty="0" err="1"/>
              <a:t>my</a:t>
            </a:r>
            <a:r>
              <a:rPr lang="uk-UA" dirty="0"/>
              <a:t> </a:t>
            </a:r>
            <a:r>
              <a:rPr lang="uk-UA" dirty="0" err="1"/>
              <a:t>study</a:t>
            </a:r>
            <a:r>
              <a:rPr lang="uk-UA" dirty="0"/>
              <a:t> </a:t>
            </a:r>
            <a:r>
              <a:rPr lang="uk-UA" dirty="0" err="1"/>
              <a:t>at</a:t>
            </a:r>
            <a:r>
              <a:rPr lang="uk-UA" dirty="0"/>
              <a:t> a </a:t>
            </a:r>
            <a:r>
              <a:rPr lang="uk-UA" dirty="0" err="1"/>
              <a:t>book</a:t>
            </a:r>
            <a:r>
              <a:rPr lang="uk-UA" dirty="0"/>
              <a:t> </a:t>
            </a:r>
            <a:r>
              <a:rPr lang="uk-UA" dirty="0" err="1"/>
              <a:t>that</a:t>
            </a:r>
            <a:r>
              <a:rPr lang="uk-UA" dirty="0"/>
              <a:t> I </a:t>
            </a:r>
            <a:r>
              <a:rPr lang="uk-UA" dirty="0" err="1"/>
              <a:t>am</a:t>
            </a:r>
            <a:r>
              <a:rPr lang="uk-UA" dirty="0"/>
              <a:t> </a:t>
            </a:r>
            <a:r>
              <a:rPr lang="uk-UA" dirty="0" err="1"/>
              <a:t>writing</a:t>
            </a:r>
            <a:r>
              <a:rPr lang="uk-UA" dirty="0"/>
              <a:t>, </a:t>
            </a:r>
            <a:r>
              <a:rPr lang="uk-UA" dirty="0" err="1"/>
              <a:t>but</a:t>
            </a:r>
            <a:r>
              <a:rPr lang="uk-UA" dirty="0"/>
              <a:t> </a:t>
            </a:r>
            <a:r>
              <a:rPr lang="uk-UA" dirty="0" err="1"/>
              <a:t>quite</a:t>
            </a:r>
            <a:r>
              <a:rPr lang="uk-UA" dirty="0"/>
              <a:t> </a:t>
            </a:r>
            <a:r>
              <a:rPr lang="uk-UA" dirty="0" err="1"/>
              <a:t>often</a:t>
            </a:r>
            <a:r>
              <a:rPr lang="uk-UA" dirty="0"/>
              <a:t> I </a:t>
            </a:r>
            <a:r>
              <a:rPr lang="uk-UA" dirty="0" err="1"/>
              <a:t>sit</a:t>
            </a:r>
            <a:r>
              <a:rPr lang="uk-UA" dirty="0"/>
              <a:t> </a:t>
            </a:r>
            <a:r>
              <a:rPr lang="uk-UA" dirty="0" err="1"/>
              <a:t>in</a:t>
            </a:r>
            <a:r>
              <a:rPr lang="uk-UA" dirty="0"/>
              <a:t> </a:t>
            </a:r>
            <a:r>
              <a:rPr lang="uk-UA" dirty="0" err="1"/>
              <a:t>my</a:t>
            </a:r>
            <a:r>
              <a:rPr lang="uk-UA" dirty="0"/>
              <a:t> </a:t>
            </a:r>
            <a:r>
              <a:rPr lang="uk-UA" dirty="0" err="1"/>
              <a:t>armchair</a:t>
            </a:r>
            <a:r>
              <a:rPr lang="uk-UA" dirty="0"/>
              <a:t> </a:t>
            </a:r>
            <a:r>
              <a:rPr lang="uk-UA" dirty="0" err="1"/>
              <a:t>at</a:t>
            </a:r>
            <a:r>
              <a:rPr lang="uk-UA" dirty="0"/>
              <a:t> </a:t>
            </a:r>
            <a:r>
              <a:rPr lang="uk-UA" dirty="0" err="1"/>
              <a:t>one</a:t>
            </a:r>
            <a:r>
              <a:rPr lang="uk-UA" dirty="0"/>
              <a:t> </a:t>
            </a:r>
            <a:r>
              <a:rPr lang="uk-UA" dirty="0" err="1"/>
              <a:t>side</a:t>
            </a:r>
            <a:r>
              <a:rPr lang="uk-UA" dirty="0"/>
              <a:t> </a:t>
            </a:r>
            <a:r>
              <a:rPr lang="uk-UA" dirty="0" err="1"/>
              <a:t>of</a:t>
            </a:r>
            <a:r>
              <a:rPr lang="uk-UA" dirty="0"/>
              <a:t> </a:t>
            </a:r>
            <a:r>
              <a:rPr lang="uk-UA" dirty="0" err="1"/>
              <a:t>the</a:t>
            </a:r>
            <a:r>
              <a:rPr lang="uk-UA" dirty="0"/>
              <a:t> </a:t>
            </a:r>
            <a:r>
              <a:rPr lang="uk-UA" dirty="0" err="1"/>
              <a:t>fire</a:t>
            </a:r>
            <a:r>
              <a:rPr lang="uk-UA" dirty="0"/>
              <a:t> </a:t>
            </a:r>
            <a:r>
              <a:rPr lang="uk-UA" dirty="0" err="1"/>
              <a:t>with</a:t>
            </a:r>
            <a:r>
              <a:rPr lang="uk-UA" dirty="0"/>
              <a:t> </a:t>
            </a:r>
            <a:r>
              <a:rPr lang="uk-UA" dirty="0" err="1"/>
              <a:t>my</a:t>
            </a:r>
            <a:r>
              <a:rPr lang="uk-UA" dirty="0"/>
              <a:t> </a:t>
            </a:r>
            <a:r>
              <a:rPr lang="uk-UA" dirty="0" err="1"/>
              <a:t>pipe</a:t>
            </a:r>
            <a:r>
              <a:rPr lang="uk-UA" dirty="0"/>
              <a:t> </a:t>
            </a:r>
            <a:r>
              <a:rPr lang="uk-UA" dirty="0" err="1"/>
              <a:t>and</a:t>
            </a:r>
            <a:r>
              <a:rPr lang="uk-UA" dirty="0"/>
              <a:t>, </a:t>
            </a:r>
            <a:r>
              <a:rPr lang="uk-UA" dirty="0" err="1"/>
              <a:t>for</a:t>
            </a:r>
            <a:r>
              <a:rPr lang="uk-UA" dirty="0"/>
              <a:t> a </a:t>
            </a:r>
            <a:r>
              <a:rPr lang="uk-UA" dirty="0" err="1"/>
              <a:t>change</a:t>
            </a:r>
            <a:r>
              <a:rPr lang="uk-UA" dirty="0"/>
              <a:t>, a </a:t>
            </a:r>
            <a:r>
              <a:rPr lang="uk-UA" dirty="0" err="1"/>
              <a:t>detective</a:t>
            </a:r>
            <a:r>
              <a:rPr lang="uk-UA" dirty="0"/>
              <a:t> </a:t>
            </a:r>
            <a:r>
              <a:rPr lang="uk-UA" dirty="0" err="1"/>
              <a:t>story</a:t>
            </a:r>
            <a:r>
              <a:rPr lang="uk-UA" dirty="0"/>
              <a:t>. </a:t>
            </a:r>
            <a:r>
              <a:rPr lang="uk-UA" dirty="0" err="1"/>
              <a:t>Mrs</a:t>
            </a:r>
            <a:r>
              <a:rPr lang="uk-UA" dirty="0"/>
              <a:t>. </a:t>
            </a:r>
            <a:r>
              <a:rPr lang="uk-UA" dirty="0" err="1"/>
              <a:t>Priestley</a:t>
            </a:r>
            <a:r>
              <a:rPr lang="uk-UA" dirty="0"/>
              <a:t> </a:t>
            </a:r>
            <a:r>
              <a:rPr lang="uk-UA" dirty="0" err="1"/>
              <a:t>sits</a:t>
            </a:r>
            <a:r>
              <a:rPr lang="uk-UA" dirty="0"/>
              <a:t> </a:t>
            </a:r>
            <a:r>
              <a:rPr lang="uk-UA" dirty="0" err="1"/>
              <a:t>on</a:t>
            </a:r>
            <a:r>
              <a:rPr lang="uk-UA" dirty="0"/>
              <a:t> </a:t>
            </a:r>
            <a:r>
              <a:rPr lang="uk-UA" dirty="0" err="1"/>
              <a:t>the</a:t>
            </a:r>
            <a:r>
              <a:rPr lang="uk-UA" dirty="0"/>
              <a:t> </a:t>
            </a:r>
            <a:r>
              <a:rPr lang="uk-UA" dirty="0" err="1"/>
              <a:t>other</a:t>
            </a:r>
            <a:r>
              <a:rPr lang="uk-UA" dirty="0"/>
              <a:t> </a:t>
            </a:r>
            <a:r>
              <a:rPr lang="uk-UA" dirty="0" err="1"/>
              <a:t>side</a:t>
            </a:r>
            <a:r>
              <a:rPr lang="uk-UA" dirty="0"/>
              <a:t> </a:t>
            </a:r>
            <a:r>
              <a:rPr lang="uk-UA" dirty="0" err="1"/>
              <a:t>with</a:t>
            </a:r>
            <a:r>
              <a:rPr lang="uk-UA" dirty="0"/>
              <a:t> </a:t>
            </a:r>
            <a:r>
              <a:rPr lang="uk-UA" dirty="0" err="1"/>
              <a:t>her</a:t>
            </a:r>
            <a:r>
              <a:rPr lang="uk-UA" dirty="0"/>
              <a:t> </a:t>
            </a:r>
            <a:r>
              <a:rPr lang="uk-UA" dirty="0" err="1"/>
              <a:t>book</a:t>
            </a:r>
            <a:r>
              <a:rPr lang="uk-UA" dirty="0"/>
              <a:t> </a:t>
            </a:r>
            <a:r>
              <a:rPr lang="uk-UA" dirty="0" err="1"/>
              <a:t>or</a:t>
            </a:r>
            <a:r>
              <a:rPr lang="uk-UA" dirty="0"/>
              <a:t> </a:t>
            </a:r>
            <a:r>
              <a:rPr lang="uk-UA" dirty="0" err="1"/>
              <a:t>her</a:t>
            </a:r>
            <a:r>
              <a:rPr lang="uk-UA" dirty="0"/>
              <a:t> </a:t>
            </a:r>
            <a:r>
              <a:rPr lang="uk-UA" dirty="0" err="1"/>
              <a:t>sewing</a:t>
            </a:r>
            <a:r>
              <a:rPr lang="uk-UA" dirty="0"/>
              <a:t>; </a:t>
            </a:r>
            <a:r>
              <a:rPr lang="uk-UA" dirty="0" err="1"/>
              <a:t>and</a:t>
            </a:r>
            <a:r>
              <a:rPr lang="uk-UA" dirty="0"/>
              <a:t> </a:t>
            </a:r>
            <a:r>
              <a:rPr lang="uk-UA" dirty="0" err="1"/>
              <a:t>Sally</a:t>
            </a:r>
            <a:r>
              <a:rPr lang="uk-UA" dirty="0"/>
              <a:t>, </a:t>
            </a:r>
            <a:r>
              <a:rPr lang="uk-UA" dirty="0" err="1"/>
              <a:t>our</a:t>
            </a:r>
            <a:r>
              <a:rPr lang="uk-UA" dirty="0"/>
              <a:t> </a:t>
            </a:r>
            <a:r>
              <a:rPr lang="uk-UA" dirty="0" err="1"/>
              <a:t>cat</a:t>
            </a:r>
            <a:r>
              <a:rPr lang="uk-UA" dirty="0"/>
              <a:t>, </a:t>
            </a:r>
            <a:r>
              <a:rPr lang="uk-UA" dirty="0" err="1"/>
              <a:t>lies</a:t>
            </a:r>
            <a:r>
              <a:rPr lang="uk-UA" dirty="0"/>
              <a:t> </a:t>
            </a:r>
            <a:r>
              <a:rPr lang="uk-UA" dirty="0" err="1"/>
              <a:t>on</a:t>
            </a:r>
            <a:r>
              <a:rPr lang="uk-UA" dirty="0"/>
              <a:t> </a:t>
            </a:r>
            <a:r>
              <a:rPr lang="uk-UA" dirty="0" err="1"/>
              <a:t>the</a:t>
            </a:r>
            <a:r>
              <a:rPr lang="uk-UA" dirty="0"/>
              <a:t> </a:t>
            </a:r>
            <a:r>
              <a:rPr lang="uk-UA" dirty="0" err="1"/>
              <a:t>carpet</a:t>
            </a:r>
            <a:r>
              <a:rPr lang="uk-UA" dirty="0"/>
              <a:t> </a:t>
            </a:r>
            <a:r>
              <a:rPr lang="uk-UA" dirty="0" err="1"/>
              <a:t>before</a:t>
            </a:r>
            <a:r>
              <a:rPr lang="uk-UA" dirty="0"/>
              <a:t> </a:t>
            </a:r>
            <a:r>
              <a:rPr lang="uk-UA" dirty="0" err="1"/>
              <a:t>the</a:t>
            </a:r>
            <a:r>
              <a:rPr lang="uk-UA" dirty="0"/>
              <a:t> </a:t>
            </a:r>
            <a:r>
              <a:rPr lang="uk-UA" dirty="0" err="1"/>
              <a:t>fire</a:t>
            </a:r>
            <a:r>
              <a:rPr lang="uk-UA" dirty="0"/>
              <a:t> </a:t>
            </a:r>
            <a:r>
              <a:rPr lang="uk-UA" dirty="0" err="1"/>
              <a:t>or</a:t>
            </a:r>
            <a:r>
              <a:rPr lang="uk-UA" dirty="0"/>
              <a:t> </a:t>
            </a:r>
            <a:r>
              <a:rPr lang="uk-UA" dirty="0" err="1"/>
              <a:t>jumps</a:t>
            </a:r>
            <a:r>
              <a:rPr lang="uk-UA" dirty="0"/>
              <a:t> </a:t>
            </a:r>
            <a:r>
              <a:rPr lang="uk-UA" dirty="0" err="1"/>
              <a:t>up</a:t>
            </a:r>
            <a:r>
              <a:rPr lang="uk-UA" dirty="0"/>
              <a:t> </a:t>
            </a:r>
            <a:r>
              <a:rPr lang="uk-UA" dirty="0" err="1"/>
              <a:t>on</a:t>
            </a:r>
            <a:r>
              <a:rPr lang="uk-UA" dirty="0"/>
              <a:t> </a:t>
            </a:r>
            <a:r>
              <a:rPr lang="uk-UA" dirty="0" err="1"/>
              <a:t>my</a:t>
            </a:r>
            <a:r>
              <a:rPr lang="uk-UA" dirty="0"/>
              <a:t> </a:t>
            </a:r>
            <a:r>
              <a:rPr lang="uk-UA" dirty="0" err="1"/>
              <a:t>knees</a:t>
            </a:r>
            <a:r>
              <a:rPr lang="uk-UA" dirty="0"/>
              <a:t>. </a:t>
            </a:r>
            <a:r>
              <a:rPr lang="uk-UA" dirty="0" err="1"/>
              <a:t>And</a:t>
            </a:r>
            <a:r>
              <a:rPr lang="uk-UA" dirty="0"/>
              <a:t> </a:t>
            </a:r>
            <a:r>
              <a:rPr lang="uk-UA" dirty="0" err="1"/>
              <a:t>when</a:t>
            </a:r>
            <a:r>
              <a:rPr lang="uk-UA" dirty="0"/>
              <a:t> </a:t>
            </a:r>
            <a:r>
              <a:rPr lang="uk-UA" dirty="0" err="1"/>
              <a:t>the</a:t>
            </a:r>
            <a:r>
              <a:rPr lang="uk-UA" dirty="0"/>
              <a:t> </a:t>
            </a:r>
            <a:r>
              <a:rPr lang="uk-UA" dirty="0" err="1"/>
              <a:t>wind</a:t>
            </a:r>
            <a:r>
              <a:rPr lang="uk-UA" dirty="0"/>
              <a:t> </a:t>
            </a:r>
            <a:r>
              <a:rPr lang="uk-UA" dirty="0" err="1"/>
              <a:t>is</a:t>
            </a:r>
            <a:r>
              <a:rPr lang="uk-UA" dirty="0"/>
              <a:t> </a:t>
            </a:r>
            <a:r>
              <a:rPr lang="uk-UA" dirty="0" err="1"/>
              <a:t>blowing</a:t>
            </a:r>
            <a:r>
              <a:rPr lang="uk-UA" dirty="0"/>
              <a:t> </a:t>
            </a:r>
            <a:r>
              <a:rPr lang="uk-UA" dirty="0" err="1"/>
              <a:t>through</a:t>
            </a:r>
            <a:r>
              <a:rPr lang="uk-UA" dirty="0"/>
              <a:t> </a:t>
            </a:r>
            <a:r>
              <a:rPr lang="uk-UA" dirty="0" err="1"/>
              <a:t>the</a:t>
            </a:r>
            <a:r>
              <a:rPr lang="uk-UA" dirty="0"/>
              <a:t> </a:t>
            </a:r>
            <a:r>
              <a:rPr lang="uk-UA" dirty="0" err="1"/>
              <a:t>trees</a:t>
            </a:r>
            <a:r>
              <a:rPr lang="uk-UA" dirty="0"/>
              <a:t> </a:t>
            </a:r>
            <a:r>
              <a:rPr lang="uk-UA" dirty="0" err="1"/>
              <a:t>outside</a:t>
            </a:r>
            <a:r>
              <a:rPr lang="uk-UA" dirty="0"/>
              <a:t> </a:t>
            </a:r>
            <a:r>
              <a:rPr lang="uk-UA" dirty="0" err="1"/>
              <a:t>and</a:t>
            </a:r>
            <a:r>
              <a:rPr lang="uk-UA" dirty="0"/>
              <a:t> </a:t>
            </a:r>
            <a:r>
              <a:rPr lang="uk-UA" dirty="0" err="1"/>
              <a:t>the</a:t>
            </a:r>
            <a:r>
              <a:rPr lang="uk-UA" dirty="0"/>
              <a:t> </a:t>
            </a:r>
            <a:r>
              <a:rPr lang="uk-UA" dirty="0" err="1"/>
              <a:t>rain</a:t>
            </a:r>
            <a:r>
              <a:rPr lang="uk-UA" dirty="0"/>
              <a:t> </a:t>
            </a:r>
            <a:r>
              <a:rPr lang="uk-UA" dirty="0" err="1"/>
              <a:t>is</a:t>
            </a:r>
            <a:r>
              <a:rPr lang="uk-UA" dirty="0"/>
              <a:t> </a:t>
            </a:r>
            <a:r>
              <a:rPr lang="uk-UA" dirty="0" err="1"/>
              <a:t>beating</a:t>
            </a:r>
            <a:r>
              <a:rPr lang="uk-UA" dirty="0"/>
              <a:t> </a:t>
            </a:r>
            <a:r>
              <a:rPr lang="uk-UA" dirty="0" err="1"/>
              <a:t>on</a:t>
            </a:r>
            <a:r>
              <a:rPr lang="uk-UA" dirty="0"/>
              <a:t> </a:t>
            </a:r>
            <a:r>
              <a:rPr lang="uk-UA" dirty="0" err="1"/>
              <a:t>the</a:t>
            </a:r>
            <a:r>
              <a:rPr lang="uk-UA" dirty="0"/>
              <a:t> </a:t>
            </a:r>
            <a:r>
              <a:rPr lang="uk-UA" dirty="0" err="1"/>
              <a:t>windows</a:t>
            </a:r>
            <a:r>
              <a:rPr lang="uk-UA" dirty="0"/>
              <a:t>, </a:t>
            </a:r>
            <a:r>
              <a:rPr lang="uk-UA" dirty="0" err="1"/>
              <a:t>our</a:t>
            </a:r>
            <a:r>
              <a:rPr lang="uk-UA" dirty="0"/>
              <a:t> </a:t>
            </a:r>
            <a:r>
              <a:rPr lang="uk-UA" dirty="0" err="1"/>
              <a:t>warm</a:t>
            </a:r>
            <a:r>
              <a:rPr lang="uk-UA" dirty="0"/>
              <a:t> </a:t>
            </a:r>
            <a:r>
              <a:rPr lang="uk-UA" dirty="0" err="1"/>
              <a:t>fire</a:t>
            </a:r>
            <a:r>
              <a:rPr lang="uk-UA" dirty="0"/>
              <a:t> </a:t>
            </a:r>
            <a:r>
              <a:rPr lang="uk-UA" dirty="0" err="1"/>
              <a:t>seems</a:t>
            </a:r>
            <a:r>
              <a:rPr lang="uk-UA" dirty="0"/>
              <a:t> </a:t>
            </a:r>
            <a:r>
              <a:rPr lang="uk-UA" dirty="0" err="1"/>
              <a:t>warmer</a:t>
            </a:r>
            <a:r>
              <a:rPr lang="uk-UA" dirty="0"/>
              <a:t> </a:t>
            </a:r>
            <a:r>
              <a:rPr lang="uk-UA" dirty="0" err="1"/>
              <a:t>and</a:t>
            </a:r>
            <a:r>
              <a:rPr lang="uk-UA" dirty="0"/>
              <a:t> </a:t>
            </a:r>
            <a:r>
              <a:rPr lang="uk-UA" dirty="0" err="1"/>
              <a:t>more</a:t>
            </a:r>
            <a:r>
              <a:rPr lang="uk-UA" dirty="0"/>
              <a:t> </a:t>
            </a:r>
            <a:r>
              <a:rPr lang="uk-UA" dirty="0" err="1"/>
              <a:t>cheerful</a:t>
            </a:r>
            <a:r>
              <a:rPr lang="uk-UA" dirty="0"/>
              <a:t> </a:t>
            </a:r>
            <a:r>
              <a:rPr lang="uk-UA" dirty="0" err="1"/>
              <a:t>than</a:t>
            </a:r>
            <a:r>
              <a:rPr lang="uk-UA" dirty="0"/>
              <a:t> </a:t>
            </a:r>
            <a:r>
              <a:rPr lang="uk-UA" dirty="0" err="1"/>
              <a:t>ever</a:t>
            </a:r>
            <a:r>
              <a:rPr lang="uk-UA" dirty="0"/>
              <a:t> </a:t>
            </a:r>
            <a:r>
              <a:rPr lang="uk-UA" dirty="0" err="1"/>
              <a:t>and</a:t>
            </a:r>
            <a:r>
              <a:rPr lang="uk-UA" dirty="0"/>
              <a:t> </a:t>
            </a:r>
            <a:r>
              <a:rPr lang="uk-UA" dirty="0" err="1"/>
              <a:t>we</a:t>
            </a:r>
            <a:r>
              <a:rPr lang="uk-UA" dirty="0"/>
              <a:t> </a:t>
            </a:r>
            <a:r>
              <a:rPr lang="uk-UA" dirty="0" err="1"/>
              <a:t>often</a:t>
            </a:r>
            <a:r>
              <a:rPr lang="uk-UA" dirty="0"/>
              <a:t> </a:t>
            </a:r>
            <a:r>
              <a:rPr lang="uk-UA" dirty="0" err="1"/>
              <a:t>think</a:t>
            </a:r>
            <a:r>
              <a:rPr lang="uk-UA" dirty="0"/>
              <a:t> </a:t>
            </a:r>
            <a:r>
              <a:rPr lang="uk-UA" dirty="0" err="1"/>
              <a:t>that</a:t>
            </a:r>
            <a:r>
              <a:rPr lang="uk-UA" dirty="0"/>
              <a:t> </a:t>
            </a:r>
            <a:r>
              <a:rPr lang="uk-UA" dirty="0" err="1"/>
              <a:t>these</a:t>
            </a:r>
            <a:r>
              <a:rPr lang="uk-UA" dirty="0"/>
              <a:t> "</a:t>
            </a:r>
            <a:r>
              <a:rPr lang="uk-UA" dirty="0" err="1"/>
              <a:t>quiet</a:t>
            </a:r>
            <a:r>
              <a:rPr lang="uk-UA" dirty="0"/>
              <a:t>" </a:t>
            </a:r>
            <a:r>
              <a:rPr lang="uk-UA" dirty="0" err="1"/>
              <a:t>evenings</a:t>
            </a:r>
            <a:r>
              <a:rPr lang="uk-UA" dirty="0"/>
              <a:t> </a:t>
            </a:r>
            <a:r>
              <a:rPr lang="uk-UA" dirty="0" err="1"/>
              <a:t>are</a:t>
            </a:r>
            <a:r>
              <a:rPr lang="uk-UA" dirty="0"/>
              <a:t> </a:t>
            </a:r>
            <a:r>
              <a:rPr lang="uk-UA" dirty="0" err="1"/>
              <a:t>the</a:t>
            </a:r>
            <a:r>
              <a:rPr lang="uk-UA" dirty="0"/>
              <a:t> </a:t>
            </a:r>
            <a:r>
              <a:rPr lang="uk-UA" dirty="0" err="1"/>
              <a:t>best</a:t>
            </a:r>
            <a:r>
              <a:rPr lang="uk-UA" dirty="0"/>
              <a:t> </a:t>
            </a:r>
            <a:r>
              <a:rPr lang="uk-UA" dirty="0" err="1"/>
              <a:t>evenings</a:t>
            </a:r>
            <a:r>
              <a:rPr lang="uk-UA" dirty="0"/>
              <a:t> </a:t>
            </a:r>
            <a:r>
              <a:rPr lang="uk-UA" dirty="0" err="1"/>
              <a:t>of</a:t>
            </a:r>
            <a:r>
              <a:rPr lang="uk-UA" dirty="0"/>
              <a:t> </a:t>
            </a:r>
            <a:r>
              <a:rPr lang="uk-UA" dirty="0" err="1"/>
              <a:t>all</a:t>
            </a:r>
            <a:r>
              <a:rPr lang="uk-UA" dirty="0"/>
              <a:t>.</a:t>
            </a:r>
          </a:p>
          <a:p>
            <a:endParaRPr lang="en-US" sz="2000" dirty="0"/>
          </a:p>
        </p:txBody>
      </p:sp>
    </p:spTree>
    <p:extLst>
      <p:ext uri="{BB962C8B-B14F-4D97-AF65-F5344CB8AC3E}">
        <p14:creationId xmlns:p14="http://schemas.microsoft.com/office/powerpoint/2010/main" val="958630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64695"/>
            <a:ext cx="12192000" cy="575542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dirty="0"/>
              <a:t>5) Put in must or can’t.</a:t>
            </a:r>
          </a:p>
          <a:p>
            <a:r>
              <a:rPr lang="en-US" sz="2800" dirty="0"/>
              <a:t>1 You’ve been travelling all day. You must be tired.</a:t>
            </a:r>
          </a:p>
          <a:p>
            <a:r>
              <a:rPr lang="en-US" sz="2800" dirty="0"/>
              <a:t>2 That </a:t>
            </a:r>
            <a:r>
              <a:rPr lang="en-US" sz="2800" dirty="0" smtClean="0"/>
              <a:t>restaurant ________ be </a:t>
            </a:r>
            <a:r>
              <a:rPr lang="en-US" sz="2800" dirty="0"/>
              <a:t>very good. It’s always full of people.</a:t>
            </a:r>
          </a:p>
          <a:p>
            <a:r>
              <a:rPr lang="en-US" sz="2800" dirty="0"/>
              <a:t>3 That </a:t>
            </a:r>
            <a:r>
              <a:rPr lang="en-US" sz="2800" dirty="0" smtClean="0"/>
              <a:t>restaurant ________ be </a:t>
            </a:r>
            <a:r>
              <a:rPr lang="en-US" sz="2800" dirty="0"/>
              <a:t>very good. It’s always empty.</a:t>
            </a:r>
          </a:p>
          <a:p>
            <a:r>
              <a:rPr lang="en-US" sz="2800" dirty="0"/>
              <a:t>4 I’m sure Kate gave me her address. I	</a:t>
            </a:r>
            <a:r>
              <a:rPr lang="en-US" sz="2800" dirty="0" smtClean="0"/>
              <a:t>________ have </a:t>
            </a:r>
            <a:r>
              <a:rPr lang="en-US" sz="2800" dirty="0"/>
              <a:t>it somewhere.</a:t>
            </a:r>
          </a:p>
          <a:p>
            <a:r>
              <a:rPr lang="en-US" sz="2800" dirty="0"/>
              <a:t>5 I often see that man in this street. </a:t>
            </a:r>
            <a:r>
              <a:rPr lang="en-US" sz="2800" dirty="0" smtClean="0"/>
              <a:t>He ________ live </a:t>
            </a:r>
            <a:r>
              <a:rPr lang="en-US" sz="2800" dirty="0"/>
              <a:t>near here.</a:t>
            </a:r>
          </a:p>
          <a:p>
            <a:r>
              <a:rPr lang="en-US" sz="2800" dirty="0"/>
              <a:t>6 It rained every day during their holiday. </a:t>
            </a:r>
            <a:r>
              <a:rPr lang="en-US" sz="2800" dirty="0" smtClean="0"/>
              <a:t>It ________ have </a:t>
            </a:r>
            <a:r>
              <a:rPr lang="en-US" sz="2800" dirty="0"/>
              <a:t>been very nice for them.</a:t>
            </a:r>
          </a:p>
          <a:p>
            <a:r>
              <a:rPr lang="en-US" sz="2800" dirty="0"/>
              <a:t>7 Congratulations on passing your exam. </a:t>
            </a:r>
            <a:r>
              <a:rPr lang="en-US" sz="2800" dirty="0" smtClean="0"/>
              <a:t>You ________ be </a:t>
            </a:r>
            <a:r>
              <a:rPr lang="en-US" sz="2800" dirty="0"/>
              <a:t>very pleased.</a:t>
            </a:r>
          </a:p>
          <a:p>
            <a:r>
              <a:rPr lang="en-US" sz="2800" dirty="0"/>
              <a:t>8 This </a:t>
            </a:r>
            <a:r>
              <a:rPr lang="en-US" sz="2800" dirty="0" smtClean="0"/>
              <a:t>bill _________ be </a:t>
            </a:r>
            <a:r>
              <a:rPr lang="en-US" sz="2800" dirty="0"/>
              <a:t>correct. It’s much too high.</a:t>
            </a:r>
          </a:p>
          <a:p>
            <a:r>
              <a:rPr lang="en-US" sz="2800" dirty="0"/>
              <a:t>9 You got here very quickly. </a:t>
            </a:r>
            <a:r>
              <a:rPr lang="en-US" sz="2800" dirty="0" smtClean="0"/>
              <a:t>You ________ have </a:t>
            </a:r>
            <a:r>
              <a:rPr lang="en-US" sz="2800" dirty="0"/>
              <a:t>driven very fast.</a:t>
            </a:r>
          </a:p>
          <a:p>
            <a:r>
              <a:rPr lang="en-US" sz="2800" dirty="0"/>
              <a:t>10 Bill and Sue always stay at five-star hotels. </a:t>
            </a:r>
            <a:r>
              <a:rPr lang="en-US" sz="2800" dirty="0" smtClean="0"/>
              <a:t>They ______ be </a:t>
            </a:r>
            <a:r>
              <a:rPr lang="en-US" sz="2800" dirty="0"/>
              <a:t>short of money.</a:t>
            </a:r>
          </a:p>
          <a:p>
            <a:r>
              <a:rPr lang="en-US" sz="2800" dirty="0"/>
              <a:t>11 Karen hasn’t left the office yet. </a:t>
            </a:r>
            <a:r>
              <a:rPr lang="en-US" sz="2800" dirty="0" smtClean="0"/>
              <a:t>She ______ be </a:t>
            </a:r>
            <a:r>
              <a:rPr lang="en-US" sz="2800" dirty="0"/>
              <a:t>working late tonight.</a:t>
            </a:r>
            <a:endParaRPr lang="en-US" sz="28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4629" y="552387"/>
            <a:ext cx="11628120" cy="581697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endParaRPr lang="en-US" sz="2800" b="1" dirty="0"/>
          </a:p>
          <a:p>
            <a:r>
              <a:rPr lang="en-US" sz="2800" b="1" dirty="0"/>
              <a:t>6) Complete each sentence with a verb (one or two words).</a:t>
            </a:r>
          </a:p>
          <a:p>
            <a:r>
              <a:rPr lang="en-US" sz="2400" dirty="0"/>
              <a:t>1I’ve lost one of my gloves. I must       </a:t>
            </a:r>
            <a:r>
              <a:rPr lang="en-US" sz="2400" u="sng" dirty="0"/>
              <a:t>have </a:t>
            </a:r>
            <a:r>
              <a:rPr lang="en-US" sz="2400" u="sng" dirty="0" smtClean="0"/>
              <a:t>dropped</a:t>
            </a:r>
            <a:r>
              <a:rPr lang="en-US" sz="2400" dirty="0" smtClean="0"/>
              <a:t>     it </a:t>
            </a:r>
            <a:r>
              <a:rPr lang="en-US" sz="2400" dirty="0"/>
              <a:t>somewhere.</a:t>
            </a:r>
          </a:p>
          <a:p>
            <a:r>
              <a:rPr lang="en-US" sz="2400" dirty="0"/>
              <a:t>2Their house is very near the motorway. It must 	       </a:t>
            </a:r>
            <a:r>
              <a:rPr lang="en-US" sz="2400" u="sng" dirty="0"/>
              <a:t>be</a:t>
            </a:r>
            <a:r>
              <a:rPr lang="en-US" sz="2400" dirty="0"/>
              <a:t>       very noisy.</a:t>
            </a:r>
          </a:p>
          <a:p>
            <a:r>
              <a:rPr lang="en-US" sz="2400" dirty="0"/>
              <a:t>3You’ve lived in this village a long time. You must </a:t>
            </a:r>
            <a:r>
              <a:rPr lang="en-US" sz="2400" u="sng" dirty="0"/>
              <a:t>                      </a:t>
            </a:r>
            <a:r>
              <a:rPr lang="en-US" sz="2400" dirty="0"/>
              <a:t>everybody who lives here.</a:t>
            </a:r>
          </a:p>
          <a:p>
            <a:r>
              <a:rPr lang="en-US" sz="2400" dirty="0"/>
              <a:t>4I don’t seem to have my wallet with me. I must  </a:t>
            </a:r>
            <a:r>
              <a:rPr lang="en-US" sz="2400" u="sng" dirty="0"/>
              <a:t>                                  </a:t>
            </a:r>
            <a:r>
              <a:rPr lang="en-US" sz="2400" dirty="0"/>
              <a:t>  it at home.</a:t>
            </a:r>
          </a:p>
          <a:p>
            <a:r>
              <a:rPr lang="en-US" sz="2400" dirty="0"/>
              <a:t>5‘How old is Ed?’	‘He’s older than me. He must   </a:t>
            </a:r>
            <a:r>
              <a:rPr lang="en-US" sz="2400" u="sng" dirty="0"/>
              <a:t>                             </a:t>
            </a:r>
            <a:r>
              <a:rPr lang="en-US" sz="2400" dirty="0"/>
              <a:t>  at least 40.’</a:t>
            </a:r>
          </a:p>
          <a:p>
            <a:r>
              <a:rPr lang="en-US" sz="2400" dirty="0"/>
              <a:t>6I didn’t hear my phone. I must    </a:t>
            </a:r>
            <a:r>
              <a:rPr lang="en-US" sz="2400" u="sng" dirty="0"/>
              <a:t>                                               </a:t>
            </a:r>
            <a:r>
              <a:rPr lang="en-US" sz="2400" dirty="0"/>
              <a:t>   asleep.</a:t>
            </a:r>
          </a:p>
          <a:p>
            <a:r>
              <a:rPr lang="en-US" sz="2400" dirty="0"/>
              <a:t>7‘You’re going on holiday soon. You must    </a:t>
            </a:r>
            <a:r>
              <a:rPr lang="en-US" sz="2400" u="sng" dirty="0"/>
              <a:t>                      </a:t>
            </a:r>
            <a:r>
              <a:rPr lang="en-US" sz="2400" dirty="0"/>
              <a:t>   forward to it.’ ‘Yes, I am.’</a:t>
            </a:r>
          </a:p>
          <a:p>
            <a:r>
              <a:rPr lang="en-US" sz="2400" dirty="0"/>
              <a:t>8I’m sure you know this song. You must     </a:t>
            </a:r>
            <a:r>
              <a:rPr lang="en-US" sz="2400" u="sng" dirty="0"/>
              <a:t>                                       </a:t>
            </a:r>
            <a:r>
              <a:rPr lang="en-US" sz="2400" dirty="0"/>
              <a:t> it before.</a:t>
            </a:r>
          </a:p>
          <a:p>
            <a:r>
              <a:rPr lang="en-US" sz="2400" dirty="0"/>
              <a:t>9The road is closed, so we have to go another way. There must     </a:t>
            </a:r>
            <a:r>
              <a:rPr lang="en-US" sz="2400" u="sng" dirty="0"/>
              <a:t>                </a:t>
            </a:r>
            <a:r>
              <a:rPr lang="en-US" sz="2400" dirty="0"/>
              <a:t>    an accident.</a:t>
            </a:r>
          </a:p>
          <a:p>
            <a:r>
              <a:rPr lang="en-US" sz="2400" dirty="0"/>
              <a:t>10‘Do you have a car?’  ‘You must  </a:t>
            </a:r>
            <a:r>
              <a:rPr lang="en-US" sz="2400" u="sng" dirty="0"/>
              <a:t>                         </a:t>
            </a:r>
            <a:r>
              <a:rPr lang="en-US" sz="2400" dirty="0"/>
              <a:t> ! How could I afford to have a car?’</a:t>
            </a:r>
          </a:p>
          <a:p>
            <a:r>
              <a:rPr lang="en-US" sz="2400" dirty="0"/>
              <a:t>11David is the managing director of a large company, so he must  </a:t>
            </a:r>
            <a:r>
              <a:rPr lang="en-US" sz="2400" u="sng" dirty="0" smtClean="0"/>
              <a:t>            </a:t>
            </a:r>
            <a:r>
              <a:rPr lang="en-US" sz="2400" dirty="0" smtClean="0"/>
              <a:t>    </a:t>
            </a:r>
            <a:r>
              <a:rPr lang="en-US" sz="2400" dirty="0"/>
              <a:t>quite a high salary.</a:t>
            </a:r>
          </a:p>
          <a:p>
            <a:endParaRPr lang="en-US" sz="2800" b="1" dirty="0"/>
          </a:p>
        </p:txBody>
      </p:sp>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4990"/>
            <a:ext cx="12192000" cy="6740307"/>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b="1" dirty="0"/>
              <a:t>7) Use the words in brackets to write sentences with must have and can’t have.</a:t>
            </a:r>
          </a:p>
          <a:p>
            <a:r>
              <a:rPr lang="en-US" dirty="0"/>
              <a:t>1 We went to our friends’ house and rang the doorbell, but nobody answered. (they / go out)</a:t>
            </a:r>
          </a:p>
          <a:p>
            <a:r>
              <a:rPr lang="en-US" dirty="0"/>
              <a:t> They must have gone out                                                             .</a:t>
            </a:r>
          </a:p>
          <a:p>
            <a:r>
              <a:rPr lang="en-US" dirty="0"/>
              <a:t>2 Sarah hasn’t contacted me. (she / get / my message)</a:t>
            </a:r>
          </a:p>
          <a:p>
            <a:r>
              <a:rPr lang="en-US" dirty="0"/>
              <a:t> She can’t have got my message									   .</a:t>
            </a:r>
          </a:p>
          <a:p>
            <a:r>
              <a:rPr lang="en-US" dirty="0"/>
              <a:t>3 The jacket you bought is very good quality. (it / be / very expensive)</a:t>
            </a:r>
          </a:p>
          <a:p>
            <a:r>
              <a:rPr lang="en-US" dirty="0"/>
              <a:t>                                                                                .</a:t>
            </a:r>
          </a:p>
          <a:p>
            <a:r>
              <a:rPr lang="en-US" dirty="0"/>
              <a:t>4 I haven’t seen our </a:t>
            </a:r>
            <a:r>
              <a:rPr lang="en-US" dirty="0" err="1"/>
              <a:t>neighbours</a:t>
            </a:r>
            <a:r>
              <a:rPr lang="en-US" dirty="0"/>
              <a:t> for the last few days. (they / go away)</a:t>
            </a:r>
          </a:p>
          <a:p>
            <a:r>
              <a:rPr lang="en-US" dirty="0"/>
              <a:t>                                                                                        .</a:t>
            </a:r>
          </a:p>
          <a:p>
            <a:r>
              <a:rPr lang="en-US" dirty="0"/>
              <a:t>5 I can’t find my umbrella. (I / leave / it in the restaurant last night)</a:t>
            </a:r>
          </a:p>
          <a:p>
            <a:r>
              <a:rPr lang="en-US" dirty="0"/>
              <a:t>                                                                                .</a:t>
            </a:r>
          </a:p>
          <a:p>
            <a:r>
              <a:rPr lang="en-US" dirty="0"/>
              <a:t>6 Amy was in a very difficult situation when she lost her job. (it / be / easy for her)</a:t>
            </a:r>
          </a:p>
          <a:p>
            <a:r>
              <a:rPr lang="en-US" dirty="0"/>
              <a:t>                                                                                .</a:t>
            </a:r>
          </a:p>
          <a:p>
            <a:r>
              <a:rPr lang="en-US" dirty="0"/>
              <a:t>7 There was a man standing outside the cafe. He was there a long time. (he / wait / for somebody)</a:t>
            </a:r>
          </a:p>
          <a:p>
            <a:r>
              <a:rPr lang="en-US" dirty="0"/>
              <a:t>                                                                                .</a:t>
            </a:r>
          </a:p>
          <a:p>
            <a:r>
              <a:rPr lang="en-US" dirty="0"/>
              <a:t>8 Rachel did the opposite of what I asked her to do. (she / understand / what I said)</a:t>
            </a:r>
          </a:p>
          <a:p>
            <a:r>
              <a:rPr lang="en-US" dirty="0"/>
              <a:t>                                                                                .</a:t>
            </a:r>
          </a:p>
          <a:p>
            <a:r>
              <a:rPr lang="en-US" dirty="0"/>
              <a:t>9 When I got back to my car, it was unlocked. (I / forget / to lock it)</a:t>
            </a:r>
          </a:p>
          <a:p>
            <a:r>
              <a:rPr lang="en-US" dirty="0"/>
              <a:t>                                                                                .</a:t>
            </a:r>
          </a:p>
          <a:p>
            <a:r>
              <a:rPr lang="en-US" dirty="0"/>
              <a:t>10 My </a:t>
            </a:r>
            <a:r>
              <a:rPr lang="en-US" dirty="0" err="1"/>
              <a:t>neighbours</a:t>
            </a:r>
            <a:r>
              <a:rPr lang="en-US" dirty="0"/>
              <a:t> were making a lot of noise in the night. It woke me up. (they / have / a party)</a:t>
            </a:r>
          </a:p>
          <a:p>
            <a:r>
              <a:rPr lang="en-US" dirty="0"/>
              <a:t>                                                                                .</a:t>
            </a:r>
          </a:p>
          <a:p>
            <a:r>
              <a:rPr lang="en-US" dirty="0"/>
              <a:t>11 The light was red, but the car didn’t stop. (the driver / see / the red light)</a:t>
            </a:r>
          </a:p>
          <a:p>
            <a:r>
              <a:rPr lang="en-US" dirty="0"/>
              <a:t>                                                                                .</a:t>
            </a:r>
          </a:p>
          <a:p>
            <a:r>
              <a:rPr lang="en-US" dirty="0"/>
              <a:t>12 Paul has had these shoes for years, but they still look new. (he / wear / them much</a:t>
            </a:r>
            <a:r>
              <a:rPr lang="en-US" dirty="0" smtClean="0"/>
              <a:t>)                                                .</a:t>
            </a:r>
            <a:endParaRPr lang="en-US" dirty="0"/>
          </a:p>
        </p:txBody>
      </p:sp>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5378" y="208173"/>
            <a:ext cx="11506200" cy="6432530"/>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8) Complete the sentences. Choose from the box.</a:t>
            </a:r>
          </a:p>
          <a:p>
            <a:r>
              <a:rPr lang="en-US" sz="2400" dirty="0"/>
              <a:t>1 A: Do you know where Helen is?</a:t>
            </a:r>
          </a:p>
          <a:p>
            <a:r>
              <a:rPr lang="en-US" sz="2400" dirty="0"/>
              <a:t>  b: I’m not sure. She might be in her room .</a:t>
            </a:r>
          </a:p>
          <a:p>
            <a:r>
              <a:rPr lang="en-US" sz="2400" dirty="0"/>
              <a:t>2 A: Is there a bookshop near here?</a:t>
            </a:r>
          </a:p>
          <a:p>
            <a:r>
              <a:rPr lang="en-US" sz="2400" dirty="0"/>
              <a:t>  b: I’m not sure, but ask Anna. She                                   .</a:t>
            </a:r>
          </a:p>
          <a:p>
            <a:r>
              <a:rPr lang="en-US" sz="2400" dirty="0"/>
              <a:t>3 A: Where are those people from?</a:t>
            </a:r>
          </a:p>
          <a:p>
            <a:r>
              <a:rPr lang="en-US" sz="2400" dirty="0"/>
              <a:t>  b: I don’t know. They                                         .</a:t>
            </a:r>
          </a:p>
          <a:p>
            <a:r>
              <a:rPr lang="en-US" sz="2400" dirty="0"/>
              <a:t>4 A: I hope you can help me.</a:t>
            </a:r>
          </a:p>
          <a:p>
            <a:r>
              <a:rPr lang="en-US" sz="2400" dirty="0"/>
              <a:t>  b: I’ll try, but it                                                 .</a:t>
            </a:r>
          </a:p>
          <a:p>
            <a:r>
              <a:rPr lang="en-US" sz="2400" dirty="0"/>
              <a:t>5 A: Whose phone is this?</a:t>
            </a:r>
          </a:p>
          <a:p>
            <a:r>
              <a:rPr lang="en-US" sz="2400" dirty="0"/>
              <a:t>  b: It’s not mine. It                                               .</a:t>
            </a:r>
          </a:p>
          <a:p>
            <a:r>
              <a:rPr lang="en-US" sz="2400" dirty="0"/>
              <a:t>6 A: Why doesn’t George answer his phone?</a:t>
            </a:r>
          </a:p>
          <a:p>
            <a:r>
              <a:rPr lang="en-US" sz="2400" dirty="0"/>
              <a:t>  b: He                                                                          .</a:t>
            </a:r>
          </a:p>
          <a:p>
            <a:r>
              <a:rPr lang="en-US" sz="2400" dirty="0"/>
              <a:t>7 A: Do you know anyone who has a key to this cupboard?</a:t>
            </a:r>
          </a:p>
          <a:p>
            <a:r>
              <a:rPr lang="en-US" sz="2400" dirty="0"/>
              <a:t>  b: Rachel                                                          , but I’m not sure.</a:t>
            </a:r>
          </a:p>
          <a:p>
            <a:r>
              <a:rPr lang="en-US" sz="2400" dirty="0"/>
              <a:t>8 A: Gary is in a strange mood today.</a:t>
            </a:r>
          </a:p>
          <a:p>
            <a:r>
              <a:rPr lang="en-US" sz="2400" dirty="0"/>
              <a:t>  b: Yes, he is. He                                                                         </a:t>
            </a:r>
            <a:r>
              <a:rPr lang="en-US" sz="2800" b="1" dirty="0"/>
              <a:t>.</a:t>
            </a:r>
            <a:endParaRPr lang="en-US" sz="2800" b="1" dirty="0"/>
          </a:p>
        </p:txBody>
      </p:sp>
      <p:pic>
        <p:nvPicPr>
          <p:cNvPr id="2" name="Рисунок 1"/>
          <p:cNvPicPr>
            <a:picLocks noChangeAspect="1"/>
          </p:cNvPicPr>
          <p:nvPr/>
        </p:nvPicPr>
        <p:blipFill>
          <a:blip r:embed="rId2"/>
          <a:stretch>
            <a:fillRect/>
          </a:stretch>
        </p:blipFill>
        <p:spPr>
          <a:xfrm>
            <a:off x="7776828" y="1125847"/>
            <a:ext cx="3600706" cy="3894996"/>
          </a:xfrm>
          <a:prstGeom prst="rect">
            <a:avLst/>
          </a:prstGeom>
        </p:spPr>
      </p:pic>
    </p:spTree>
    <p:extLst>
      <p:ext uri="{BB962C8B-B14F-4D97-AF65-F5344CB8AC3E}">
        <p14:creationId xmlns:p14="http://schemas.microsoft.com/office/powerpoint/2010/main" val="3663010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2192000" cy="6832640"/>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000" dirty="0"/>
              <a:t>9) Complete the sentences. Use might be able to or might have to + one of these verbs:</a:t>
            </a:r>
          </a:p>
          <a:p>
            <a:r>
              <a:rPr lang="en-US" sz="2000" dirty="0"/>
              <a:t>1 Tell me about your problem. I might be able to help                                      you</a:t>
            </a:r>
            <a:r>
              <a:rPr lang="en-US" sz="2000" dirty="0" smtClean="0"/>
              <a:t>.</a:t>
            </a:r>
          </a:p>
          <a:p>
            <a:endParaRPr lang="en-US" sz="2000" dirty="0"/>
          </a:p>
          <a:p>
            <a:endParaRPr lang="en-US" sz="2000" dirty="0"/>
          </a:p>
          <a:p>
            <a:r>
              <a:rPr lang="en-US" sz="2000" dirty="0"/>
              <a:t>2 I can come to the meeting, but I   </a:t>
            </a:r>
            <a:r>
              <a:rPr lang="en-US" sz="2000" u="sng" dirty="0"/>
              <a:t>                         </a:t>
            </a:r>
            <a:r>
              <a:rPr lang="en-US" sz="2000" dirty="0"/>
              <a:t>  </a:t>
            </a:r>
            <a:r>
              <a:rPr lang="en-US" sz="2000" dirty="0" smtClean="0"/>
              <a:t>before </a:t>
            </a:r>
            <a:r>
              <a:rPr lang="en-US" sz="2000" dirty="0"/>
              <a:t>the end.</a:t>
            </a:r>
          </a:p>
          <a:p>
            <a:r>
              <a:rPr lang="en-US" sz="2000" dirty="0"/>
              <a:t>3 I’m not free this evening, but I  </a:t>
            </a:r>
            <a:r>
              <a:rPr lang="en-US" sz="2000" u="sng" dirty="0"/>
              <a:t>                                    </a:t>
            </a:r>
            <a:r>
              <a:rPr lang="en-US" sz="2000" dirty="0"/>
              <a:t>   you tomorrow evening.</a:t>
            </a:r>
          </a:p>
          <a:p>
            <a:r>
              <a:rPr lang="en-US" sz="2000" dirty="0"/>
              <a:t>4 I’m not sure whether this car park is free or not. We    </a:t>
            </a:r>
            <a:r>
              <a:rPr lang="en-US" sz="2000" u="sng" dirty="0"/>
              <a:t>                              </a:t>
            </a:r>
            <a:r>
              <a:rPr lang="en-US" sz="2000" dirty="0"/>
              <a:t>        .</a:t>
            </a:r>
          </a:p>
          <a:p>
            <a:r>
              <a:rPr lang="en-US" sz="2000" dirty="0"/>
              <a:t>5 There’s a long queue. We   </a:t>
            </a:r>
            <a:r>
              <a:rPr lang="en-US" sz="2000" u="sng" dirty="0" smtClean="0"/>
              <a:t>                                               </a:t>
            </a:r>
            <a:r>
              <a:rPr lang="en-US" sz="2000" dirty="0" smtClean="0"/>
              <a:t>   </a:t>
            </a:r>
            <a:r>
              <a:rPr lang="en-US" sz="2000" dirty="0"/>
              <a:t>a long time.</a:t>
            </a:r>
          </a:p>
          <a:p>
            <a:r>
              <a:rPr lang="en-US" sz="2000" dirty="0"/>
              <a:t>6 ‘I’ve got a problem with my bike.’  ‘Let me have a look. I  </a:t>
            </a:r>
            <a:r>
              <a:rPr lang="en-US" sz="2000" u="sng" dirty="0"/>
              <a:t>                            </a:t>
            </a:r>
            <a:r>
              <a:rPr lang="en-US" sz="2000" dirty="0"/>
              <a:t>     it.’</a:t>
            </a:r>
          </a:p>
          <a:p>
            <a:endParaRPr lang="en-US" sz="2000" dirty="0"/>
          </a:p>
          <a:p>
            <a:r>
              <a:rPr lang="en-US" sz="2000" dirty="0"/>
              <a:t>6. Write sentences with might not.</a:t>
            </a:r>
          </a:p>
          <a:p>
            <a:r>
              <a:rPr lang="en-US" sz="2000" dirty="0"/>
              <a:t>1 Lisa’s not feeling very well. I’m not sure that she will go to the party.</a:t>
            </a:r>
          </a:p>
          <a:p>
            <a:r>
              <a:rPr lang="en-US" sz="2000" dirty="0"/>
              <a:t> Lisa might not come to the party                                                       .</a:t>
            </a:r>
          </a:p>
          <a:p>
            <a:r>
              <a:rPr lang="en-US" sz="2000" dirty="0"/>
              <a:t>2 I haven’t seen him for a long time. I don’t know if I will </a:t>
            </a:r>
            <a:r>
              <a:rPr lang="en-US" sz="2000" dirty="0" err="1"/>
              <a:t>recognise</a:t>
            </a:r>
            <a:r>
              <a:rPr lang="en-US" sz="2000" dirty="0"/>
              <a:t> him or not. </a:t>
            </a:r>
          </a:p>
          <a:p>
            <a:r>
              <a:rPr lang="en-US" sz="2000" dirty="0"/>
              <a:t>I might	  </a:t>
            </a:r>
            <a:r>
              <a:rPr lang="en-US" sz="2000" u="sng" dirty="0"/>
              <a:t>                                                             </a:t>
            </a:r>
            <a:r>
              <a:rPr lang="en-US" sz="2000" dirty="0"/>
              <a:t>   him.</a:t>
            </a:r>
          </a:p>
          <a:p>
            <a:r>
              <a:rPr lang="en-US" sz="2000" dirty="0"/>
              <a:t>3 We want to go to the game, but I don’t know whether we’ll be able to get tickets.</a:t>
            </a:r>
          </a:p>
          <a:p>
            <a:r>
              <a:rPr lang="en-US" sz="2000" dirty="0"/>
              <a:t>We      </a:t>
            </a:r>
            <a:r>
              <a:rPr lang="en-US" sz="2000" u="sng" dirty="0"/>
              <a:t>                                                          </a:t>
            </a:r>
            <a:r>
              <a:rPr lang="en-US" sz="2000" dirty="0"/>
              <a:t>    for the game.</a:t>
            </a:r>
          </a:p>
          <a:p>
            <a:r>
              <a:rPr lang="en-US" sz="2000" dirty="0"/>
              <a:t>4 I said I’d do the shopping, but it’s possible I won’t have time.</a:t>
            </a:r>
          </a:p>
          <a:p>
            <a:r>
              <a:rPr lang="en-US" sz="2000" dirty="0"/>
              <a:t>I      </a:t>
            </a:r>
            <a:r>
              <a:rPr lang="en-US" sz="2000" u="sng" dirty="0"/>
              <a:t>                                                    </a:t>
            </a:r>
            <a:r>
              <a:rPr lang="en-US" sz="2000" dirty="0"/>
              <a:t>       to do the shopping.</a:t>
            </a:r>
          </a:p>
          <a:p>
            <a:r>
              <a:rPr lang="en-US" sz="2000" dirty="0"/>
              <a:t>5 I’ve been invited to the wedding, but I’m not sure that I’ll be able to go.</a:t>
            </a:r>
          </a:p>
          <a:p>
            <a:r>
              <a:rPr lang="en-US" sz="2000" dirty="0"/>
              <a:t>I      </a:t>
            </a:r>
            <a:r>
              <a:rPr lang="en-US" sz="2000" u="sng" dirty="0"/>
              <a:t>                                                                      </a:t>
            </a:r>
            <a:r>
              <a:rPr lang="en-US" sz="2000" dirty="0"/>
              <a:t>   .</a:t>
            </a:r>
          </a:p>
          <a:p>
            <a:endParaRPr lang="en-US" dirty="0"/>
          </a:p>
        </p:txBody>
      </p:sp>
      <p:pic>
        <p:nvPicPr>
          <p:cNvPr id="6" name="Рисунок 5"/>
          <p:cNvPicPr>
            <a:picLocks noChangeAspect="1"/>
          </p:cNvPicPr>
          <p:nvPr/>
        </p:nvPicPr>
        <p:blipFill>
          <a:blip r:embed="rId2"/>
          <a:stretch>
            <a:fillRect/>
          </a:stretch>
        </p:blipFill>
        <p:spPr>
          <a:xfrm>
            <a:off x="637075" y="752088"/>
            <a:ext cx="6603174" cy="497727"/>
          </a:xfrm>
          <a:prstGeom prst="rect">
            <a:avLst/>
          </a:prstGeom>
        </p:spPr>
      </p:pic>
    </p:spTree>
    <p:extLst>
      <p:ext uri="{BB962C8B-B14F-4D97-AF65-F5344CB8AC3E}">
        <p14:creationId xmlns:p14="http://schemas.microsoft.com/office/powerpoint/2010/main" val="235554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«My working day. Modal verbs 2 »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«My working day. Modal verbs 2 »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29194"/>
            <a:ext cx="12192000" cy="427809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My working </a:t>
            </a:r>
            <a:r>
              <a:rPr lang="en-US" sz="2000" b="1" dirty="0" smtClean="0"/>
              <a:t>day</a:t>
            </a:r>
          </a:p>
          <a:p>
            <a:r>
              <a:rPr lang="en-US" dirty="0"/>
              <a:t>I want to describe you my daily actions which I did, more or less regularly, on weekdays during my final year at school. There was little variation in my life then, all days except weekends looked very much the same.</a:t>
            </a:r>
          </a:p>
          <a:p>
            <a:r>
              <a:rPr lang="en-US" dirty="0"/>
              <a:t>On weekdays my working day began early in the morning. As a matter of fact, I am not an early-riser, that's why I hate getting up early, but I got used to it, I usually got up at about 7 o'clock. Then I did my morning exercises and went to the bathroom to wash my face and hands with a soap and clean my teeth with a toothpaste. I didn't take a shower in the morning, I generally did it late in the evening before going to bed. At a quarter past seven I was ready to have my breakfast. As a rule, I had a quick light breakfast which consisted of a cup of coffee or tea, a boiled egg or an </a:t>
            </a:r>
            <a:r>
              <a:rPr lang="en-US" dirty="0" err="1"/>
              <a:t>omelette</a:t>
            </a:r>
            <a:r>
              <a:rPr lang="en-US" dirty="0"/>
              <a:t> and a cheese or sausage sandwich. After breakfast I put on my coat, took my bag and left for school.</a:t>
            </a:r>
          </a:p>
          <a:p>
            <a:r>
              <a:rPr lang="en-US" dirty="0"/>
              <a:t>As my school is not far from my house, it took me 10 minutes to get there. I never took a bus or a trolley-bus on my way to school, I usually walked there.</a:t>
            </a:r>
          </a:p>
          <a:p>
            <a:r>
              <a:rPr lang="en-US" dirty="0"/>
              <a:t>Six or seven lessons a day was the ordinary timetable. I seldom had lunch in the canteen, because I usually had packed one in my bag (an apple and a sandwich).</a:t>
            </a:r>
          </a:p>
          <a:p>
            <a:r>
              <a:rPr lang="en-US" dirty="0"/>
              <a:t>The classes at school were over at about three o'clock. Twice a week I stayed at school later to play table-tennis or was busy with the English language club</a:t>
            </a:r>
            <a:r>
              <a:rPr lang="en-US" dirty="0" smtClean="0"/>
              <a:t>.</a:t>
            </a:r>
            <a:endParaRPr lang="en-US"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69823" y="1364268"/>
            <a:ext cx="11692328" cy="378565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When I came home my mother always had dinner ready just in time. Then I changed my school uniform and had a rest. While resting, I listened to the music or looked through the newspapers or magazines. Then I started doing my home assignments. It took me about five hours to cope with my homework properly. I normally finished doing my. homework at 10 o'clock in the evening. So I hadn't much time for television and friends, because I had to work hard at all the subjects. during my final year at school. But sometimes I managed to see an interesting film.</a:t>
            </a:r>
          </a:p>
          <a:p>
            <a:r>
              <a:rPr lang="en-US" sz="2000" dirty="0"/>
              <a:t>I did well in most school subjects without any effort. Besides, I have managed to help my mother about the house and do our shopping, go to the library and have private lessons in English in order to improve it. </a:t>
            </a:r>
          </a:p>
          <a:p>
            <a:r>
              <a:rPr lang="en-US" sz="2000" dirty="0"/>
              <a:t>And I must admit, that school life was a very interesting page of my life. I had good friends at school and some lessons were interesting. </a:t>
            </a:r>
          </a:p>
          <a:p>
            <a:r>
              <a:rPr lang="en-US" sz="2000" dirty="0"/>
              <a:t>After supper I usually relaxed for some time and then went on with my homework. </a:t>
            </a:r>
          </a:p>
          <a:p>
            <a:r>
              <a:rPr lang="en-US" sz="2000" dirty="0"/>
              <a:t>As a rule, I went to bed at about 11 o'clock or even later.</a:t>
            </a:r>
            <a:endParaRPr lang="en-US" sz="2000" dirty="0"/>
          </a:p>
        </p:txBody>
      </p:sp>
    </p:spTree>
    <p:extLst>
      <p:ext uri="{BB962C8B-B14F-4D97-AF65-F5344CB8AC3E}">
        <p14:creationId xmlns:p14="http://schemas.microsoft.com/office/powerpoint/2010/main" val="391763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26293"/>
            <a:ext cx="12192000" cy="618630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Everyday Life</a:t>
            </a:r>
          </a:p>
          <a:p>
            <a:r>
              <a:rPr lang="en-US" dirty="0"/>
              <a:t>I wake at about seven o'clock and then it is time for me to get up. I like a cold bath every morning, so I put on my dressing-gown and slippers and go to the bathroom. The water feels very cold on winter mornings, but I rub myself hard with the towel and soon I feel quite warm.</a:t>
            </a:r>
          </a:p>
          <a:p>
            <a:r>
              <a:rPr lang="en-US" dirty="0"/>
              <a:t>Then I shave, brush my teeth and wash my face and go back to the bathroom to dress. I brush and comb my hair, take a clean handkerchief out of the drawer and go downstairs for breakfast a </a:t>
            </a:r>
            <a:r>
              <a:rPr lang="en-US" dirty="0" err="1"/>
              <a:t>a</a:t>
            </a:r>
            <a:r>
              <a:rPr lang="en-US" dirty="0"/>
              <a:t> quarter past eight. After breakfast I sit and read my morning newspaper and smoke a cigarette, or in summer I have a walk round my garden. I go into my study at nine o'clock and meet my students there, and the day's work begins. At twelve-thirty I have a break for lunch. I usually have this at home, but sometimes I go out for lunch and have a chat with my friends before beginning work again at two o'clock. I generally finish my work by about five o'clock. Then I have a cup of tea and a biscuit, and in summer I spend an hour or so in the garden and play a few games of tennis, or go to the golf club and have a round of golf.</a:t>
            </a:r>
          </a:p>
          <a:p>
            <a:r>
              <a:rPr lang="en-US" dirty="0"/>
              <a:t>We have dinner at about seven-thirty or eight o'clock, and then we sit and talk, listen to the wireless or watch television, or Mrs. Priestley plays the piano, Sometimes, in the summer, we take out the car and go for a drive in the country; in the winter we go to the cinema or the theatre. But that is not often. I have a lot of work to do, and usually after dinner or supper I go to my study and read or write until twelve or one o'clock.</a:t>
            </a:r>
          </a:p>
          <a:p>
            <a:r>
              <a:rPr lang="en-US" dirty="0"/>
              <a:t>Mrs. Priestley, too, gets up soon after seven and goes downstairs to help Susan with the work. She cleans out the stove and fills it up with coke, so that they get plenty of hot water all day. Then she takes out the ashes from the sitting-room fire and re-lays it with paper and sticks and coal. Then it is all ready to light, and only needs a match put to it.</a:t>
            </a:r>
          </a:p>
          <a:p>
            <a:r>
              <a:rPr lang="en-US" dirty="0"/>
              <a:t>While Susan is doing that, Mrs. Priestley gets the breakfast ready. She puts the table cloth on the dining-room table and put out the knives, forks and spoons, and the cups, saucers and plates. Then she goes and cooks the breakfast. She soon has the bacon and the eggs cooking in the frying-pan. She makes toasts, boils the kettle for tea or coffee, and we are ready to sit down at a quarter past eight.</a:t>
            </a:r>
          </a:p>
        </p:txBody>
      </p:sp>
    </p:spTree>
    <p:extLst>
      <p:ext uri="{BB962C8B-B14F-4D97-AF65-F5344CB8AC3E}">
        <p14:creationId xmlns:p14="http://schemas.microsoft.com/office/powerpoint/2010/main" val="9892301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96</TotalTime>
  <Words>2356</Words>
  <Application>Microsoft Office PowerPoint</Application>
  <PresentationFormat>Широкоэкранный</PresentationFormat>
  <Paragraphs>152</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23</cp:revision>
  <dcterms:created xsi:type="dcterms:W3CDTF">2023-07-12T10:27:08Z</dcterms:created>
  <dcterms:modified xsi:type="dcterms:W3CDTF">2023-07-12T17:36:09Z</dcterms:modified>
</cp:coreProperties>
</file>