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70" r:id="rId10"/>
    <p:sldId id="271" r:id="rId11"/>
    <p:sldId id="272" r:id="rId12"/>
    <p:sldId id="263" r:id="rId13"/>
    <p:sldId id="264" r:id="rId14"/>
    <p:sldId id="265"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3</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10986"/>
            <a:ext cx="11114689"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a:spAutoFit/>
          </a:bodyPr>
          <a:lstStyle/>
          <a:p>
            <a:r>
              <a:rPr lang="en-US" b="1" dirty="0"/>
              <a:t>Dialogue 1</a:t>
            </a:r>
          </a:p>
          <a:p>
            <a:r>
              <a:rPr lang="en-US" dirty="0"/>
              <a:t>Excursion trip to Egypt</a:t>
            </a:r>
          </a:p>
          <a:p>
            <a:r>
              <a:rPr lang="en-US" dirty="0"/>
              <a:t>Mr. Harris: I looked through these brochures last night. I'd like to make a reservation for the excursion to Alexandria leaving July 16. </a:t>
            </a:r>
          </a:p>
          <a:p>
            <a:r>
              <a:rPr lang="en-US" dirty="0"/>
              <a:t>Travel Agent: The Cleopatra Hotel or the King Tut Palace?</a:t>
            </a:r>
          </a:p>
          <a:p>
            <a:r>
              <a:rPr lang="en-US" dirty="0" err="1"/>
              <a:t>Mr.Harris</a:t>
            </a:r>
            <a:r>
              <a:rPr lang="en-US" dirty="0"/>
              <a:t>: The Cleopatra. How far is it from the hotel to the beach? </a:t>
            </a:r>
          </a:p>
          <a:p>
            <a:r>
              <a:rPr lang="en-US" dirty="0"/>
              <a:t>Travel Agent: About a two-minute walk.</a:t>
            </a:r>
          </a:p>
          <a:p>
            <a:r>
              <a:rPr lang="en-US" dirty="0"/>
              <a:t>Mr. Harris: Good. How hot is it in Egypt in July? </a:t>
            </a:r>
          </a:p>
          <a:p>
            <a:r>
              <a:rPr lang="en-US" dirty="0"/>
              <a:t>Guide: It's almost four-and-a-half thousand years old.</a:t>
            </a:r>
          </a:p>
          <a:p>
            <a:r>
              <a:rPr lang="en-US" dirty="0"/>
              <a:t>Travel Agent: About 82°.</a:t>
            </a:r>
          </a:p>
          <a:p>
            <a:r>
              <a:rPr lang="en-US" dirty="0" err="1"/>
              <a:t>Mr.Harris</a:t>
            </a:r>
            <a:r>
              <a:rPr lang="en-US" dirty="0"/>
              <a:t>: That's Fahrenheit of course! </a:t>
            </a:r>
          </a:p>
          <a:p>
            <a:r>
              <a:rPr lang="en-US" dirty="0"/>
              <a:t>Guide: And that is the Great Pyramid.</a:t>
            </a:r>
          </a:p>
          <a:p>
            <a:r>
              <a:rPr lang="en-US" dirty="0"/>
              <a:t>Mr. Harris: Oh, yes. It looks very high!</a:t>
            </a:r>
          </a:p>
          <a:p>
            <a:r>
              <a:rPr lang="en-US" dirty="0"/>
              <a:t>Guide: It's about 137 meters high. That's 450 feet.</a:t>
            </a:r>
          </a:p>
          <a:p>
            <a:r>
              <a:rPr lang="en-US" dirty="0" err="1"/>
              <a:t>Mr.Harris</a:t>
            </a:r>
            <a:r>
              <a:rPr lang="en-US" dirty="0"/>
              <a:t>: How long are the sides?</a:t>
            </a:r>
          </a:p>
          <a:p>
            <a:r>
              <a:rPr lang="en-US" dirty="0"/>
              <a:t>Guide: They're 230 meters long 755 feet. </a:t>
            </a:r>
          </a:p>
          <a:p>
            <a:r>
              <a:rPr lang="en-US" dirty="0"/>
              <a:t>Mr. Harris: Incredible! How old is it?</a:t>
            </a:r>
          </a:p>
          <a:p>
            <a:r>
              <a:rPr lang="en-US" dirty="0"/>
              <a:t>Sailor: We're going through the Suez Canal now. </a:t>
            </a:r>
          </a:p>
          <a:p>
            <a:r>
              <a:rPr lang="en-US" dirty="0" err="1" smtClean="0"/>
              <a:t>Mr.Harris</a:t>
            </a:r>
            <a:r>
              <a:rPr lang="en-US" dirty="0"/>
              <a:t>: Hmm. It doesn't look very wide. How wide is it?</a:t>
            </a:r>
          </a:p>
          <a:p>
            <a:r>
              <a:rPr lang="en-US" dirty="0"/>
              <a:t>Sailor: About 60 meters. It's 160 kilometers long. </a:t>
            </a:r>
          </a:p>
          <a:p>
            <a:r>
              <a:rPr lang="en-US" dirty="0" err="1"/>
              <a:t>Mr.Harris</a:t>
            </a:r>
            <a:r>
              <a:rPr lang="en-US" dirty="0"/>
              <a:t>: Really? This is a big ship. How deep is the canal?</a:t>
            </a:r>
          </a:p>
          <a:p>
            <a:r>
              <a:rPr lang="en-US" dirty="0"/>
              <a:t>Sailor: The average depth is about 10 meters. </a:t>
            </a:r>
          </a:p>
          <a:p>
            <a:r>
              <a:rPr lang="en-US" dirty="0" err="1"/>
              <a:t>Mr.Harris</a:t>
            </a:r>
            <a:r>
              <a:rPr lang="en-US" dirty="0"/>
              <a:t>: Can you tell me all that in feet and miles?</a:t>
            </a:r>
          </a:p>
          <a:p>
            <a:r>
              <a:rPr lang="en-US" dirty="0"/>
              <a:t>Guide: Hello, Mr. Harris. Are you coming on the bus trip to Cairo tomorrow?</a:t>
            </a:r>
          </a:p>
          <a:p>
            <a:r>
              <a:rPr lang="en-US" dirty="0"/>
              <a:t>Mr. Harris: Oh, yes. How far is it?</a:t>
            </a:r>
          </a:p>
          <a:p>
            <a:r>
              <a:rPr lang="en-US" dirty="0"/>
              <a:t>Guide: It's about 150 kilometers.</a:t>
            </a:r>
          </a:p>
          <a:p>
            <a:r>
              <a:rPr lang="en-US" dirty="0"/>
              <a:t>Mr. Harris: How far is it in miles? </a:t>
            </a:r>
          </a:p>
          <a:p>
            <a:r>
              <a:rPr lang="en-US" dirty="0"/>
              <a:t>Guide: About 90, Mr. Harris.</a:t>
            </a:r>
          </a:p>
          <a:p>
            <a:r>
              <a:rPr lang="en-US" dirty="0"/>
              <a:t>Mr. Harris: Oh, I see. How long will it take to get there - in hours? </a:t>
            </a:r>
          </a:p>
          <a:p>
            <a:r>
              <a:rPr lang="en-US" dirty="0"/>
              <a:t>Guide: Three hours, Mr. Harris. I'll see you tomorrow.</a:t>
            </a:r>
          </a:p>
          <a:p>
            <a:r>
              <a:rPr lang="en-US" dirty="0"/>
              <a:t>(from "American Streamline")</a:t>
            </a:r>
          </a:p>
          <a:p>
            <a:r>
              <a:rPr lang="en-US" dirty="0"/>
              <a:t>Word List:</a:t>
            </a:r>
          </a:p>
          <a:p>
            <a:r>
              <a:rPr lang="en-US" dirty="0"/>
              <a:t>to make a reservation - </a:t>
            </a:r>
            <a:r>
              <a:rPr lang="uk-UA" dirty="0"/>
              <a:t>забронювати</a:t>
            </a:r>
          </a:p>
          <a:p>
            <a:r>
              <a:rPr lang="en-US" dirty="0"/>
              <a:t>beach - </a:t>
            </a:r>
            <a:r>
              <a:rPr lang="uk-UA" dirty="0"/>
              <a:t>пляж</a:t>
            </a:r>
          </a:p>
          <a:p>
            <a:r>
              <a:rPr lang="en-US" dirty="0"/>
              <a:t>incredible</a:t>
            </a:r>
            <a:r>
              <a:rPr lang="uk-UA" dirty="0"/>
              <a:t>пляж - неймовірно</a:t>
            </a:r>
          </a:p>
          <a:p>
            <a:r>
              <a:rPr lang="en-US" dirty="0"/>
              <a:t>average – </a:t>
            </a:r>
            <a:r>
              <a:rPr lang="uk-UA" dirty="0"/>
              <a:t>середній</a:t>
            </a:r>
          </a:p>
          <a:p>
            <a:endParaRPr lang="en-US" dirty="0" smtClean="0"/>
          </a:p>
          <a:p>
            <a:endParaRPr lang="en-US" dirty="0"/>
          </a:p>
        </p:txBody>
      </p:sp>
    </p:spTree>
    <p:extLst>
      <p:ext uri="{BB962C8B-B14F-4D97-AF65-F5344CB8AC3E}">
        <p14:creationId xmlns:p14="http://schemas.microsoft.com/office/powerpoint/2010/main" val="3186307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10986"/>
            <a:ext cx="11114689"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1">
            <a:spAutoFit/>
          </a:bodyPr>
          <a:lstStyle/>
          <a:p>
            <a:r>
              <a:rPr lang="en-US" dirty="0"/>
              <a:t>Dialogue 2</a:t>
            </a:r>
          </a:p>
          <a:p>
            <a:r>
              <a:rPr lang="en-US" dirty="0"/>
              <a:t>     Traveling by air</a:t>
            </a:r>
          </a:p>
          <a:p>
            <a:r>
              <a:rPr lang="en-US" dirty="0"/>
              <a:t>A: Do I check in here for Eastern Flight 179 to Houston? B: Do you already have your ticket?</a:t>
            </a:r>
          </a:p>
          <a:p>
            <a:r>
              <a:rPr lang="en-US" dirty="0"/>
              <a:t>A: Yes. Here you are.</a:t>
            </a:r>
          </a:p>
          <a:p>
            <a:r>
              <a:rPr lang="en-US" dirty="0"/>
              <a:t>B: Thank you. Can you put your luggage up here, please? A: Sure. I have four suitcases.</a:t>
            </a:r>
          </a:p>
          <a:p>
            <a:r>
              <a:rPr lang="en-US" dirty="0"/>
              <a:t>B: We allow only three pieces. You'll have to pay an extra charge.</a:t>
            </a:r>
          </a:p>
          <a:p>
            <a:r>
              <a:rPr lang="en-US" dirty="0"/>
              <a:t>A: Oh! Can I carry this one with me?</a:t>
            </a:r>
          </a:p>
          <a:p>
            <a:r>
              <a:rPr lang="en-US" dirty="0"/>
              <a:t>B: No, I'm sorry. It won't fit under your seat. That's $8.00. Thank you. You can choose your seat at Gate 4. Enjoy your flight!</a:t>
            </a:r>
          </a:p>
          <a:p>
            <a:endParaRPr lang="en-US" dirty="0"/>
          </a:p>
          <a:p>
            <a:r>
              <a:rPr lang="en-US" dirty="0"/>
              <a:t>C: (Buzz!) Excuse me. May I see the contents of your pockets?</a:t>
            </a:r>
          </a:p>
          <a:p>
            <a:r>
              <a:rPr lang="en-US" dirty="0"/>
              <a:t>A: Of course.</a:t>
            </a:r>
          </a:p>
          <a:p>
            <a:r>
              <a:rPr lang="en-US" dirty="0"/>
              <a:t>C: Thank you. Put everything in this container. Now go back and come through the detector again.</a:t>
            </a:r>
          </a:p>
          <a:p>
            <a:r>
              <a:rPr lang="en-US" dirty="0"/>
              <a:t>A: Sure. (Buzz!) Oh, wait! It must be my metal comb. Here it is.</a:t>
            </a:r>
          </a:p>
          <a:p>
            <a:r>
              <a:rPr lang="en-US" dirty="0"/>
              <a:t>C: That's fine. Put it with your other things. Now come through again.</a:t>
            </a:r>
          </a:p>
          <a:p>
            <a:endParaRPr lang="en-US" dirty="0"/>
          </a:p>
          <a:p>
            <a:r>
              <a:rPr lang="en-US" dirty="0"/>
              <a:t>D: Hello. Are you going to Houston this morning? </a:t>
            </a:r>
          </a:p>
          <a:p>
            <a:r>
              <a:rPr lang="en-US" dirty="0"/>
              <a:t>A: Yes. I am. I'd like a window seat, please.</a:t>
            </a:r>
          </a:p>
          <a:p>
            <a:r>
              <a:rPr lang="en-US" dirty="0"/>
              <a:t>D: May I see your ticket?</a:t>
            </a:r>
          </a:p>
          <a:p>
            <a:r>
              <a:rPr lang="en-US" dirty="0"/>
              <a:t>A: Oh, sure. Here it is.</a:t>
            </a:r>
          </a:p>
          <a:p>
            <a:r>
              <a:rPr lang="en-US" dirty="0"/>
              <a:t>D: You want a window seat. Smoking or non-smoking?</a:t>
            </a:r>
          </a:p>
          <a:p>
            <a:r>
              <a:rPr lang="en-US" dirty="0"/>
              <a:t>A: Non-smoking. </a:t>
            </a:r>
          </a:p>
          <a:p>
            <a:r>
              <a:rPr lang="en-US" dirty="0"/>
              <a:t>D: Fine. Seat 12A. Here's your ticket and your boarding pass. Enjoy your flight!</a:t>
            </a:r>
          </a:p>
        </p:txBody>
      </p:sp>
    </p:spTree>
    <p:extLst>
      <p:ext uri="{BB962C8B-B14F-4D97-AF65-F5344CB8AC3E}">
        <p14:creationId xmlns:p14="http://schemas.microsoft.com/office/powerpoint/2010/main" val="3470491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72440" y="394960"/>
            <a:ext cx="1100328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2">
            <a:spAutoFit/>
          </a:bodyPr>
          <a:lstStyle/>
          <a:p>
            <a:r>
              <a:rPr lang="en-US" sz="2400" b="1" u="sng" dirty="0"/>
              <a:t>5) Which is right? Tick (✓) the correct alternative</a:t>
            </a:r>
            <a:r>
              <a:rPr lang="en-US" sz="2400" b="1" u="sng" dirty="0" smtClean="0"/>
              <a:t>.</a:t>
            </a:r>
            <a:endParaRPr lang="en-US" sz="2400" b="1" u="sng" dirty="0"/>
          </a:p>
          <a:p>
            <a:r>
              <a:rPr lang="en-US" sz="2400" b="1" dirty="0"/>
              <a:t>1</a:t>
            </a:r>
            <a:r>
              <a:rPr lang="en-US" sz="2400" dirty="0"/>
              <a:t> a Do you know what time the film starts?    </a:t>
            </a:r>
          </a:p>
          <a:p>
            <a:r>
              <a:rPr lang="en-US" sz="2400" dirty="0"/>
              <a:t>  b Do you know what time does the film start? </a:t>
            </a:r>
          </a:p>
          <a:p>
            <a:r>
              <a:rPr lang="en-US" sz="2400" dirty="0"/>
              <a:t>  c Do you know what time starts the film?</a:t>
            </a:r>
          </a:p>
          <a:p>
            <a:r>
              <a:rPr lang="en-US" sz="2400" b="1" dirty="0"/>
              <a:t>2</a:t>
            </a:r>
            <a:r>
              <a:rPr lang="en-US" sz="2400" dirty="0"/>
              <a:t> a Why Amy does get up so early every day?</a:t>
            </a:r>
          </a:p>
          <a:p>
            <a:r>
              <a:rPr lang="en-US" sz="2400" dirty="0"/>
              <a:t>b Why Amy gets up so early every day?</a:t>
            </a:r>
          </a:p>
          <a:p>
            <a:r>
              <a:rPr lang="en-US" sz="2400" dirty="0"/>
              <a:t>c Why does Amy get up so early every day?</a:t>
            </a:r>
          </a:p>
          <a:p>
            <a:r>
              <a:rPr lang="en-US" sz="2400" b="1" dirty="0"/>
              <a:t>3</a:t>
            </a:r>
            <a:r>
              <a:rPr lang="en-US" sz="2400" dirty="0"/>
              <a:t> a I want to know what this word means.</a:t>
            </a:r>
          </a:p>
          <a:p>
            <a:r>
              <a:rPr lang="en-US" sz="2400" dirty="0"/>
              <a:t>b I want to know what does this word mean.</a:t>
            </a:r>
          </a:p>
          <a:p>
            <a:r>
              <a:rPr lang="en-US" sz="2400" dirty="0"/>
              <a:t>c I want to know what means this word.</a:t>
            </a:r>
          </a:p>
          <a:p>
            <a:r>
              <a:rPr lang="en-US" sz="2400" b="1" dirty="0"/>
              <a:t>4</a:t>
            </a:r>
            <a:r>
              <a:rPr lang="en-US" sz="2400" dirty="0"/>
              <a:t> a I can’t remember where did I park the car.</a:t>
            </a:r>
          </a:p>
          <a:p>
            <a:r>
              <a:rPr lang="en-US" sz="2400" dirty="0"/>
              <a:t>  b I can’t remember where I parked the car.</a:t>
            </a:r>
          </a:p>
          <a:p>
            <a:r>
              <a:rPr lang="en-US" sz="2400" dirty="0"/>
              <a:t>  c I can’t remember where I did park the car.</a:t>
            </a:r>
          </a:p>
          <a:p>
            <a:r>
              <a:rPr lang="en-US" sz="2400" b="1" dirty="0"/>
              <a:t>5</a:t>
            </a:r>
            <a:r>
              <a:rPr lang="en-US" sz="2400" dirty="0"/>
              <a:t> a Why you didn’t phone me yesterday?</a:t>
            </a:r>
          </a:p>
          <a:p>
            <a:r>
              <a:rPr lang="en-US" sz="2400" dirty="0"/>
              <a:t>  b Why didn’t you phone me yesterday?</a:t>
            </a:r>
          </a:p>
          <a:p>
            <a:r>
              <a:rPr lang="en-US" sz="2400" dirty="0"/>
              <a:t>  c </a:t>
            </a:r>
            <a:r>
              <a:rPr lang="en-US" sz="2400" dirty="0" smtClean="0"/>
              <a:t>Why </a:t>
            </a:r>
            <a:r>
              <a:rPr lang="en-US" sz="2400" dirty="0"/>
              <a:t>you not phoned me yesterday</a:t>
            </a:r>
            <a:r>
              <a:rPr lang="en-US" sz="2400" dirty="0" smtClean="0"/>
              <a:t>?</a:t>
            </a:r>
          </a:p>
          <a:p>
            <a:r>
              <a:rPr lang="en-US" sz="2400" b="1" dirty="0"/>
              <a:t>6</a:t>
            </a:r>
            <a:r>
              <a:rPr lang="en-US" sz="2400" dirty="0"/>
              <a:t> a Do you know where does Helen work? </a:t>
            </a:r>
          </a:p>
          <a:p>
            <a:r>
              <a:rPr lang="en-US" sz="2400" dirty="0"/>
              <a:t>  b Do you know where Helen does work? </a:t>
            </a:r>
          </a:p>
          <a:p>
            <a:r>
              <a:rPr lang="en-US" sz="2400" dirty="0"/>
              <a:t>  c Do you know where Helen works?</a:t>
            </a:r>
          </a:p>
          <a:p>
            <a:r>
              <a:rPr lang="en-US" sz="2400" b="1" dirty="0"/>
              <a:t>7</a:t>
            </a:r>
            <a:r>
              <a:rPr lang="en-US" sz="2400" dirty="0"/>
              <a:t> a How much it costs to park here?</a:t>
            </a:r>
          </a:p>
          <a:p>
            <a:r>
              <a:rPr lang="en-US" sz="2400" dirty="0"/>
              <a:t>b How much does it cost to park here?</a:t>
            </a:r>
          </a:p>
          <a:p>
            <a:r>
              <a:rPr lang="en-US" sz="2400" dirty="0"/>
              <a:t>c How much it does cost to park here?</a:t>
            </a:r>
          </a:p>
          <a:p>
            <a:r>
              <a:rPr lang="en-US" sz="2400" b="1" dirty="0"/>
              <a:t>8</a:t>
            </a:r>
            <a:r>
              <a:rPr lang="en-US" sz="2400" dirty="0"/>
              <a:t> a Tell me what you want.</a:t>
            </a:r>
          </a:p>
          <a:p>
            <a:r>
              <a:rPr lang="en-US" sz="2400" dirty="0"/>
              <a:t>b Tell me what you do want.</a:t>
            </a:r>
          </a:p>
          <a:p>
            <a:r>
              <a:rPr lang="en-US" sz="2400" dirty="0"/>
              <a:t>c Tell me what do you want.</a:t>
            </a:r>
          </a:p>
          <a:p>
            <a:endParaRPr lang="en-US" sz="2400" dirty="0"/>
          </a:p>
        </p:txBody>
      </p:sp>
    </p:spTree>
    <p:extLst>
      <p:ext uri="{BB962C8B-B14F-4D97-AF65-F5344CB8AC3E}">
        <p14:creationId xmlns:p14="http://schemas.microsoft.com/office/powerpoint/2010/main" val="2442132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320040"/>
            <a:ext cx="11628120" cy="61247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6) Put the words in the correct order.</a:t>
            </a:r>
          </a:p>
          <a:p>
            <a:r>
              <a:rPr lang="en-US" sz="2800" dirty="0"/>
              <a:t>1 (it / you / what time / know / is) Do you know what time it is                                  ?</a:t>
            </a:r>
          </a:p>
          <a:p>
            <a:r>
              <a:rPr lang="en-US" sz="2800" dirty="0"/>
              <a:t>2 (is / to the airport / far / it) How                                                               ?</a:t>
            </a:r>
          </a:p>
          <a:p>
            <a:r>
              <a:rPr lang="en-US" sz="2800" dirty="0"/>
              <a:t>3 (wonder / is / how / old / Tom) I                                                               .</a:t>
            </a:r>
          </a:p>
          <a:p>
            <a:r>
              <a:rPr lang="en-US" sz="2800" dirty="0"/>
              <a:t>4 (they / married / been / have) How long                                                        ?</a:t>
            </a:r>
          </a:p>
          <a:p>
            <a:r>
              <a:rPr lang="en-US" sz="2800" dirty="0"/>
              <a:t>5 (they / married / how long / been / have / know)</a:t>
            </a:r>
          </a:p>
          <a:p>
            <a:r>
              <a:rPr lang="en-US" sz="2800" dirty="0"/>
              <a:t>Do you                                                                              ?</a:t>
            </a:r>
          </a:p>
          <a:p>
            <a:r>
              <a:rPr lang="en-US" sz="2800" dirty="0"/>
              <a:t>6 (tell / the station / you / me / is / where)</a:t>
            </a:r>
          </a:p>
          <a:p>
            <a:r>
              <a:rPr lang="en-US" sz="2800" dirty="0"/>
              <a:t>Could                                                                               ?</a:t>
            </a:r>
          </a:p>
          <a:p>
            <a:r>
              <a:rPr lang="en-US" sz="2800" dirty="0"/>
              <a:t>7 (in the accident / injured / anyone / don’t / whether / know / was)</a:t>
            </a:r>
          </a:p>
          <a:p>
            <a:r>
              <a:rPr lang="en-US" sz="2800" dirty="0"/>
              <a:t>I                                                                                    .</a:t>
            </a:r>
          </a:p>
          <a:p>
            <a:r>
              <a:rPr lang="en-US" sz="2800" dirty="0"/>
              <a:t>8 (what / tomorrow / know / time / will / arrive / you / you)</a:t>
            </a:r>
          </a:p>
          <a:p>
            <a:r>
              <a:rPr lang="en-US" sz="2800" dirty="0"/>
              <a:t>Do                                                                                 ?</a:t>
            </a:r>
          </a:p>
        </p:txBody>
      </p:sp>
    </p:spTree>
    <p:extLst>
      <p:ext uri="{BB962C8B-B14F-4D97-AF65-F5344CB8AC3E}">
        <p14:creationId xmlns:p14="http://schemas.microsoft.com/office/powerpoint/2010/main" val="2338566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155614"/>
            <a:ext cx="11829393" cy="64325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7) You were visiting London. You met a lot of people who asked you a lot of questions</a:t>
            </a:r>
            <a:r>
              <a:rPr lang="en-US" sz="2800" dirty="0" smtClean="0"/>
              <a:t>:</a:t>
            </a:r>
          </a:p>
          <a:p>
            <a:endParaRPr lang="en-US" sz="2800" dirty="0"/>
          </a:p>
          <a:p>
            <a:endParaRPr lang="en-US" sz="2800" dirty="0" smtClean="0"/>
          </a:p>
          <a:p>
            <a:endParaRPr lang="en-US" sz="2800" dirty="0" smtClean="0"/>
          </a:p>
          <a:p>
            <a:endParaRPr lang="en-US" sz="2800" dirty="0" smtClean="0"/>
          </a:p>
          <a:p>
            <a:endParaRPr lang="en-US" sz="2800" dirty="0" smtClean="0"/>
          </a:p>
          <a:p>
            <a:r>
              <a:rPr lang="en-US" sz="2400" dirty="0"/>
              <a:t>Now you tell a friend what people asked you. Use reported speech.</a:t>
            </a:r>
          </a:p>
          <a:p>
            <a:r>
              <a:rPr lang="en-US" sz="2400" dirty="0"/>
              <a:t>1  He asked me where I was from                                                       .</a:t>
            </a:r>
          </a:p>
          <a:p>
            <a:r>
              <a:rPr lang="en-US" sz="2400" dirty="0"/>
              <a:t>2 She asked me                                                                        .</a:t>
            </a:r>
          </a:p>
          <a:p>
            <a:r>
              <a:rPr lang="en-US" sz="2400" dirty="0"/>
              <a:t>3 They                                                                              .</a:t>
            </a:r>
          </a:p>
          <a:p>
            <a:r>
              <a:rPr lang="en-US" sz="2400" dirty="0"/>
              <a:t>4                                                                                   .</a:t>
            </a:r>
          </a:p>
          <a:p>
            <a:r>
              <a:rPr lang="en-US" sz="2400" dirty="0"/>
              <a:t>5                                                                                   .</a:t>
            </a:r>
          </a:p>
          <a:p>
            <a:r>
              <a:rPr lang="en-US" sz="2400" dirty="0"/>
              <a:t>6                                                                                   .</a:t>
            </a:r>
          </a:p>
          <a:p>
            <a:r>
              <a:rPr lang="en-US" sz="2400" dirty="0"/>
              <a:t>7                                                                                   .</a:t>
            </a:r>
          </a:p>
          <a:p>
            <a:r>
              <a:rPr lang="en-US" sz="2400" dirty="0"/>
              <a:t>8                                                                                   </a:t>
            </a:r>
            <a:r>
              <a:rPr lang="en-US" sz="2400" dirty="0" smtClean="0"/>
              <a:t>.</a:t>
            </a:r>
            <a:endParaRPr lang="en-US" sz="2400" dirty="0"/>
          </a:p>
        </p:txBody>
      </p:sp>
      <p:pic>
        <p:nvPicPr>
          <p:cNvPr id="1029" name="Picture 5" descr="C:\Users\Admin\Desktop\photo_2023-07-12_20-09-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9320" y="753196"/>
            <a:ext cx="5730240" cy="2214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46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21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«Travelling. Air Travel.» Word order (Questions 2 (do you know where … ? /he asked me where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«.Travelling. Air Travel»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91413"/>
            <a:ext cx="11114689"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400" b="1" dirty="0"/>
              <a:t>TRAVELLING</a:t>
            </a:r>
          </a:p>
          <a:p>
            <a:r>
              <a:rPr lang="en-US" sz="1400" dirty="0"/>
              <a:t>Modern life is impossible without travelling. True, we often get tired of the same surroundings and daily routine. Hence some relaxation is essential to restore our mental and physical resources. That is why the best place of relaxation, in my opinion, is the one where you have never been before. And it is by means of travelling that you get to that place.</a:t>
            </a:r>
          </a:p>
          <a:p>
            <a:r>
              <a:rPr lang="en-US" sz="1400" dirty="0"/>
              <a:t>To understand how true it is you've got to go to a railway station, a sea or a river port or an airport. There you are most likely to see hundreds of people </a:t>
            </a:r>
            <a:r>
              <a:rPr lang="en-US" sz="1400" dirty="0" err="1"/>
              <a:t>hurring</a:t>
            </a:r>
            <a:r>
              <a:rPr lang="en-US" sz="1400" dirty="0"/>
              <a:t> to board a train, a ship or a plane.</a:t>
            </a:r>
          </a:p>
          <a:p>
            <a:r>
              <a:rPr lang="en-US" sz="1400" dirty="0"/>
              <a:t>To be on the safe side and to spare yourself the trouble of standing long hours in the line, you'd better book tickets in advance. All you have to do is to ring up the airport or the railway station booking office and they will send your ticket to your place. And, of course, before getting off you have to make your preparations. You should settle all your business and visit your friends and relatives. On the eve of your departure you should pack your things in a suitcase. When the day of your departure comes you call a taxi and go to the airport or the railway station.</a:t>
            </a:r>
          </a:p>
          <a:p>
            <a:r>
              <a:rPr lang="en-US" sz="1400" dirty="0"/>
              <a:t>For some time you stay in the waiting-room. If you are hungry you take some refreshments. In some time the loud speaker announces that the train or the plane is in and the passengers are invited to take their seats. If you travel by train you find your carriage, enter the corridor and find your berth. It may be a lower berth, which is more convenient or an upper one. You put your suitcase into a special box under the lower seat. Then you arrange your smaller packages on the racks. In some time the train starts off. Travelling by train is slower than by plane, but it has its advantages. You can see the country you are travelling through and enjoy the beautiful nature. It may be an express train or a passenger one. There is no doubt it's much more convenient to travel by an express train, because it does not stop at small stations and it takes you less time to get to your destination.</a:t>
            </a:r>
          </a:p>
          <a:p>
            <a:r>
              <a:rPr lang="en-US" sz="1400" dirty="0"/>
              <a:t>But if you are in a hurry and want to save your time you'd better travel by plane, because it is the fastest way of travelling. After the But if you are in a hurry and want to save your time you'd better procedure of registration you board the plane at last. You sit down in comfortable armchair and in a few minutes you are already above the clouds. The land can be seen below between the clouds and it looks like a geographical map. After the plane gained its regular height the stewardess brings in some mineral water. You can sit and read a book or a magazine, look through the window to watch the passing clouds change their </a:t>
            </a:r>
            <a:r>
              <a:rPr lang="en-US" sz="1400" dirty="0" err="1"/>
              <a:t>colour</a:t>
            </a:r>
            <a:r>
              <a:rPr lang="en-US" sz="1400" dirty="0"/>
              <a:t> from white to black.</a:t>
            </a:r>
          </a:p>
          <a:p>
            <a:r>
              <a:rPr lang="en-US" sz="1400" dirty="0"/>
              <a:t>Some people prefer to travel by ship when possible. A sea voyage is very enjoyable, indeed. But to my mind the best way of travelling is by car. The advantages of this way of spending your holiday are that you don't have to buy a ticket, you can stop wherever you wish, where there is something interesting to see. And for this reason travelling by car is popular for pleasure trips while people usually take a train or a plane when they are travelling on business.</a:t>
            </a:r>
          </a:p>
          <a:p>
            <a:r>
              <a:rPr lang="en-US" sz="1400" dirty="0"/>
              <a:t>When you get tired of relaxation, you become home-sick and feel like returning home. You realize that "East or West - home is best" as the saying goes.</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91413"/>
            <a:ext cx="11114689" cy="560153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Why Not Stay at Home?</a:t>
            </a:r>
          </a:p>
          <a:p>
            <a:r>
              <a:rPr lang="en-US" sz="2000" dirty="0"/>
              <a:t>Some people travel on business, some in search of health. But it is neither the sickly nor the men of affairs who fill the Grand Hotels and the pockets of their proprietors. It is those who travel 'for pleasure', as the phrase goes. What Epicurus, who never travelled except when he was banished, sought in his own garden, our tourists seek abroad. And do they find their happiness? Those who frequent the places where they resort must often find this question, with a tentative answer in the negative, fairly forced upon them. For tourists are, in the main, a very gloomy-looking tribe. I have seen much brighter faces at a funeral than in the Piazza of St. Mark's. Only when they can band together and pretend, for a brief, precarious hour, that they are at home, do the majority of tourists look really happy. One wonders why they come abroad.</a:t>
            </a:r>
          </a:p>
          <a:p>
            <a:r>
              <a:rPr lang="en-US" sz="2000" dirty="0"/>
              <a:t>The fact is that few travellers really like travelling. If they go to the trouble and expense of travelling, it is not so much from curiosity, for fun, or because they like to see things beautiful and strange, as out of a kind of snobbery. People travel for the same reason as they collect works of art: because the best people do it. To have been to certain spots on the earth's surface is socially correct; and having been there, one is superior to those who have not. Moreover, travelling gives one something to talk about when one gets home. The subjects of conversation are not so numerous that one can neglect an opportunity of adding to one's store.</a:t>
            </a:r>
          </a:p>
          <a:p>
            <a:r>
              <a:rPr lang="en-US" sz="2000" dirty="0"/>
              <a:t>(from "Along the Road" by Aldous Huxley) </a:t>
            </a:r>
          </a:p>
        </p:txBody>
      </p:sp>
    </p:spTree>
    <p:extLst>
      <p:ext uri="{BB962C8B-B14F-4D97-AF65-F5344CB8AC3E}">
        <p14:creationId xmlns:p14="http://schemas.microsoft.com/office/powerpoint/2010/main" val="3772097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91413"/>
            <a:ext cx="11114689" cy="560153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Travelling</a:t>
            </a:r>
          </a:p>
          <a:p>
            <a:r>
              <a:rPr lang="en-US" sz="2000" dirty="0"/>
              <a:t>Those who wish to travel, either for pleasure or on business have at their disposal various means of transport. There is, for instance, the humble inexpensive bicycle. Then there's the motor-cycle, with which you can travel quickly and cheaply, but for long journeys it's rather tiring. With a motor-car, one can travel comfortably for a long distance, without getting too tired. Luxurious ships cross seas and oceans from one continent to another.</a:t>
            </a:r>
          </a:p>
          <a:p>
            <a:r>
              <a:rPr lang="en-US" sz="2000" dirty="0" err="1"/>
              <a:t>Aeroplanes</a:t>
            </a:r>
            <a:r>
              <a:rPr lang="en-US" sz="2000" dirty="0"/>
              <a:t> carry passengers to various parts of the world in almost as many hours as it takes days to do the journey by other means. But most of us still have to use trains. Look at this picture of busy railway station. A train is standing at one of the platforms ready to leave. Some of the passengers are looking out of the windows watching the late-comers who are hurrying looking for empty seats. The engine is ready to draw the train out of the station. On another platform a train has just come in: some passengers are getting out, other are getting in. Those, who have not taken the precaution of getting their tickets beforehand are waiting in queues at the booking-office.</a:t>
            </a:r>
          </a:p>
          <a:p>
            <a:r>
              <a:rPr lang="en-US" sz="2000" dirty="0"/>
              <a:t>At the bookstalls people are choosing books, magazines or newspapers for the journey.</a:t>
            </a:r>
          </a:p>
          <a:p>
            <a:r>
              <a:rPr lang="en-US" sz="2000" dirty="0"/>
              <a:t>At the cloakroom others are depositing or withdrawing their luggage. Further along there are refreshment rooms crowded with people snatching a hasty meal, while those with time to spare are sitting in the waiting rooms.</a:t>
            </a:r>
          </a:p>
          <a:p>
            <a:r>
              <a:rPr lang="en-US" sz="2000" dirty="0"/>
              <a:t>(from the </a:t>
            </a:r>
            <a:r>
              <a:rPr lang="en-US" sz="2000" dirty="0" err="1"/>
              <a:t>Linguaphone</a:t>
            </a:r>
            <a:r>
              <a:rPr lang="en-US" sz="2000" dirty="0"/>
              <a:t> English Course)</a:t>
            </a:r>
          </a:p>
        </p:txBody>
      </p:sp>
    </p:spTree>
    <p:extLst>
      <p:ext uri="{BB962C8B-B14F-4D97-AF65-F5344CB8AC3E}">
        <p14:creationId xmlns:p14="http://schemas.microsoft.com/office/powerpoint/2010/main" val="17745776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43</TotalTime>
  <Words>2841</Words>
  <Application>Microsoft Office PowerPoint</Application>
  <PresentationFormat>Произвольный</PresentationFormat>
  <Paragraphs>172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2023-07-12T18:50:29Z</dcterms:modified>
</cp:coreProperties>
</file>