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9" r:id="rId9"/>
    <p:sldId id="263" r:id="rId10"/>
    <p:sldId id="264" r:id="rId11"/>
    <p:sldId id="265" r:id="rId12"/>
    <p:sldId id="266" r:id="rId13"/>
    <p:sldId id="268" r:id="rId14"/>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71" autoAdjust="0"/>
  </p:normalViewPr>
  <p:slideViewPr>
    <p:cSldViewPr snapToGrid="0">
      <p:cViewPr>
        <p:scale>
          <a:sx n="57" d="100"/>
          <a:sy n="57" d="100"/>
        </p:scale>
        <p:origin x="-330" y="-36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dirty="0" smtClean="0"/>
              <a:t>4</a:t>
            </a:r>
            <a:r>
              <a:rPr lang="ru-RU" sz="4000" dirty="0" smtClean="0"/>
              <a:t> </a:t>
            </a:r>
            <a:r>
              <a:rPr lang="ru-RU" sz="4000" dirty="0" smtClean="0"/>
              <a:t>(14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9560" y="777240"/>
            <a:ext cx="11628120" cy="55092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a:t>6) For each picture, write a sentence with need(s) + one of the following verbs</a:t>
            </a:r>
            <a:r>
              <a:rPr lang="en-US" sz="3200" b="1" u="sng" dirty="0" smtClean="0"/>
              <a:t>:</a:t>
            </a:r>
          </a:p>
          <a:p>
            <a:r>
              <a:rPr lang="en-US" sz="3200" b="1" u="sng" dirty="0"/>
              <a:t>Clean cut empty paint </a:t>
            </a:r>
            <a:r>
              <a:rPr lang="en-US" sz="3200" b="1" u="sng" dirty="0" smtClean="0"/>
              <a:t>tighten</a:t>
            </a:r>
          </a:p>
          <a:p>
            <a:endParaRPr lang="en-US" sz="3200" b="1" u="sng" dirty="0"/>
          </a:p>
          <a:p>
            <a:endParaRPr lang="en-US" sz="3200" b="1" u="sng" dirty="0" smtClean="0"/>
          </a:p>
          <a:p>
            <a:endParaRPr lang="en-US" sz="3200" b="1" u="sng" dirty="0" smtClean="0"/>
          </a:p>
          <a:p>
            <a:r>
              <a:rPr lang="en-US" sz="3200" dirty="0"/>
              <a:t>1 This room isn’t very nice. It needs painting	.</a:t>
            </a:r>
          </a:p>
          <a:p>
            <a:r>
              <a:rPr lang="en-US" sz="3200" dirty="0"/>
              <a:t>2 The grass is very long. It	</a:t>
            </a:r>
            <a:r>
              <a:rPr lang="en-US" sz="3200" dirty="0" smtClean="0"/>
              <a:t>                   .</a:t>
            </a:r>
            <a:endParaRPr lang="en-US" sz="3200" dirty="0"/>
          </a:p>
          <a:p>
            <a:r>
              <a:rPr lang="en-US" sz="3200" dirty="0"/>
              <a:t>3 The windows are dirty. They	</a:t>
            </a:r>
            <a:r>
              <a:rPr lang="en-US" sz="3200" dirty="0" smtClean="0"/>
              <a:t>             .</a:t>
            </a:r>
            <a:endParaRPr lang="en-US" sz="3200" dirty="0"/>
          </a:p>
          <a:p>
            <a:r>
              <a:rPr lang="en-US" sz="3200" dirty="0"/>
              <a:t>4 The screws are loose.	</a:t>
            </a:r>
            <a:r>
              <a:rPr lang="en-US" sz="3200" dirty="0" smtClean="0"/>
              <a:t>             .</a:t>
            </a:r>
            <a:endParaRPr lang="en-US" sz="3200" dirty="0"/>
          </a:p>
          <a:p>
            <a:r>
              <a:rPr lang="en-US" sz="3200" dirty="0"/>
              <a:t>5 The bin is full.		</a:t>
            </a:r>
            <a:r>
              <a:rPr lang="en-US" sz="3200" dirty="0" smtClean="0"/>
              <a:t>.</a:t>
            </a:r>
            <a:endParaRPr lang="en-US" sz="3200" dirty="0"/>
          </a:p>
        </p:txBody>
      </p:sp>
      <p:pic>
        <p:nvPicPr>
          <p:cNvPr id="1026" name="Picture 2" descr="C:\Users\Admin\Desktop\photo_2023-07-12_21-40-50.jpg"/>
          <p:cNvPicPr>
            <a:picLocks noChangeAspect="1" noChangeArrowheads="1"/>
          </p:cNvPicPr>
          <p:nvPr/>
        </p:nvPicPr>
        <p:blipFill rotWithShape="1">
          <a:blip r:embed="rId2">
            <a:extLst>
              <a:ext uri="{28A0092B-C50C-407E-A947-70E740481C1C}">
                <a14:useLocalDpi xmlns:a14="http://schemas.microsoft.com/office/drawing/2010/main" val="0"/>
              </a:ext>
            </a:extLst>
          </a:blip>
          <a:srcRect l="1670" t="8450" r="1697" b="11701"/>
          <a:stretch/>
        </p:blipFill>
        <p:spPr bwMode="auto">
          <a:xfrm>
            <a:off x="2849191" y="2358360"/>
            <a:ext cx="7590209" cy="13491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8566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932" y="582334"/>
            <a:ext cx="11829393" cy="55092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a:t>7) Which is right?</a:t>
            </a:r>
          </a:p>
          <a:p>
            <a:r>
              <a:rPr lang="en-US" sz="3200" dirty="0"/>
              <a:t>1 We spend too much time sitting down. We need getting / to get more exercise. (to get is correct)</a:t>
            </a:r>
          </a:p>
          <a:p>
            <a:r>
              <a:rPr lang="en-US" sz="3200" dirty="0"/>
              <a:t>2 These clothes are dirty. They all need washing / to wash.</a:t>
            </a:r>
          </a:p>
          <a:p>
            <a:r>
              <a:rPr lang="en-US" sz="3200" dirty="0"/>
              <a:t>3 My grandmother isn’t able to look after herself any more. She needs looking / to look after.</a:t>
            </a:r>
          </a:p>
          <a:p>
            <a:r>
              <a:rPr lang="en-US" sz="3200" dirty="0"/>
              <a:t>4 I can’t make a decision right now. I need thinking / to think about it.</a:t>
            </a:r>
          </a:p>
          <a:p>
            <a:r>
              <a:rPr lang="en-US" sz="3200" dirty="0"/>
              <a:t>5 Your hair is getting very long. It will need cutting / to cut soon.</a:t>
            </a:r>
          </a:p>
          <a:p>
            <a:r>
              <a:rPr lang="en-US" sz="3200" dirty="0"/>
              <a:t>6 I need a change. I need going / to go away for a while.</a:t>
            </a:r>
          </a:p>
          <a:p>
            <a:r>
              <a:rPr lang="en-US" sz="3200" dirty="0"/>
              <a:t>7 That shirt looks fine. You don’t need ironing / to iron it.</a:t>
            </a:r>
          </a:p>
          <a:p>
            <a:r>
              <a:rPr lang="en-US" sz="3200" dirty="0"/>
              <a:t>8 That shirt looks fine. It doesn’t need ironing / to iron.</a:t>
            </a:r>
          </a:p>
        </p:txBody>
      </p:sp>
    </p:spTree>
    <p:extLst>
      <p:ext uri="{BB962C8B-B14F-4D97-AF65-F5344CB8AC3E}">
        <p14:creationId xmlns:p14="http://schemas.microsoft.com/office/powerpoint/2010/main" val="21364616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35280" y="408770"/>
            <a:ext cx="11506200"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a:t>8) Put the verb into the correct form.</a:t>
            </a:r>
          </a:p>
          <a:p>
            <a:r>
              <a:rPr lang="en-US" sz="3200" dirty="0"/>
              <a:t>1 I don’t like him, but I can’t help        feeling        sorry for him. (feel)</a:t>
            </a:r>
          </a:p>
          <a:p>
            <a:r>
              <a:rPr lang="en-US" sz="3200" dirty="0"/>
              <a:t>2 I’ve lost my phone. Can you help me	for it? (look)</a:t>
            </a:r>
          </a:p>
          <a:p>
            <a:r>
              <a:rPr lang="en-US" sz="3200" dirty="0"/>
              <a:t>3 They were talking very loudly. We </a:t>
            </a:r>
            <a:r>
              <a:rPr lang="en-US" sz="3200" dirty="0" smtClean="0"/>
              <a:t>couldn’t help            </a:t>
            </a:r>
            <a:r>
              <a:rPr lang="en-US" sz="3200" dirty="0"/>
              <a:t>what they said. (overhear)</a:t>
            </a:r>
          </a:p>
          <a:p>
            <a:r>
              <a:rPr lang="en-US" sz="3200" dirty="0"/>
              <a:t>4 He looks so funny. Whenever I see him, I can’t help	. (smile)</a:t>
            </a:r>
          </a:p>
          <a:p>
            <a:r>
              <a:rPr lang="en-US" sz="3200" dirty="0"/>
              <a:t>5 The fine weather helped	it a really nice holiday. (make)</a:t>
            </a:r>
          </a:p>
          <a:p>
            <a:r>
              <a:rPr lang="en-US" sz="3200" dirty="0"/>
              <a:t>6 Did you help                     </a:t>
            </a:r>
            <a:r>
              <a:rPr lang="en-US" sz="3200" dirty="0" smtClean="0"/>
              <a:t> </a:t>
            </a:r>
            <a:r>
              <a:rPr lang="en-US" sz="3200" dirty="0"/>
              <a:t>the meeting? (</a:t>
            </a:r>
            <a:r>
              <a:rPr lang="en-US" sz="3200" dirty="0" err="1"/>
              <a:t>organise</a:t>
            </a:r>
            <a:r>
              <a:rPr lang="en-US" sz="3200" dirty="0"/>
              <a:t>)</a:t>
            </a:r>
          </a:p>
          <a:p>
            <a:r>
              <a:rPr lang="en-US" sz="3200" dirty="0"/>
              <a:t>7 I think about what happened all the time. I can’t help                            about it. (think)</a:t>
            </a:r>
          </a:p>
          <a:p>
            <a:r>
              <a:rPr lang="en-US" sz="3200" dirty="0"/>
              <a:t>8 I can’t help you                     </a:t>
            </a:r>
            <a:r>
              <a:rPr lang="en-US" sz="3200" dirty="0" smtClean="0"/>
              <a:t>a </a:t>
            </a:r>
            <a:r>
              <a:rPr lang="en-US" sz="3200" dirty="0"/>
              <a:t>job. You have to find one yourself. (get</a:t>
            </a:r>
            <a:r>
              <a:rPr lang="en-US" sz="3200" dirty="0" smtClean="0"/>
              <a:t>)</a:t>
            </a:r>
            <a:endParaRPr lang="en-US" sz="3200" dirty="0"/>
          </a:p>
        </p:txBody>
      </p:sp>
    </p:spTree>
    <p:extLst>
      <p:ext uri="{BB962C8B-B14F-4D97-AF65-F5344CB8AC3E}">
        <p14:creationId xmlns:p14="http://schemas.microsoft.com/office/powerpoint/2010/main" val="3663010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en-US" sz="3600" dirty="0" smtClean="0">
                <a:solidFill>
                  <a:srgbClr val="FF0000"/>
                </a:solidFill>
              </a:rPr>
              <a:t>28 (2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Agriculture of Great Britain and the USA Verb + -</a:t>
            </a:r>
            <a:r>
              <a:rPr lang="en-US" sz="4000" dirty="0" err="1"/>
              <a:t>ing</a:t>
            </a:r>
            <a:r>
              <a:rPr lang="en-US" sz="4000" dirty="0"/>
              <a:t> or to … 2 (try, need, help) Grammar revision</a:t>
            </a:r>
            <a:endParaRPr lang="en-US" sz="4000" dirty="0"/>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smtClean="0"/>
              <a:t>Objectives: 	</a:t>
            </a:r>
          </a:p>
          <a:p>
            <a:pPr marL="457200" indent="-457200">
              <a:buFontTx/>
              <a:buChar char="-"/>
            </a:pPr>
            <a:r>
              <a:rPr lang="en-US" sz="3200" dirty="0" smtClean="0"/>
              <a:t>to learn new vocabulary;</a:t>
            </a:r>
            <a:endParaRPr lang="uk-UA" sz="3200" dirty="0" smtClean="0"/>
          </a:p>
          <a:p>
            <a:pPr marL="457200" indent="-457200">
              <a:buFontTx/>
              <a:buChar char="-"/>
            </a:pPr>
            <a:r>
              <a:rPr lang="en-US" sz="3200" dirty="0" smtClean="0"/>
              <a:t>    </a:t>
            </a:r>
            <a:r>
              <a:rPr lang="uk-UA" sz="3200" dirty="0" smtClean="0"/>
              <a:t> </a:t>
            </a:r>
            <a:r>
              <a:rPr lang="en-US" sz="3200" dirty="0" smtClean="0"/>
              <a:t>to practice grammar structures;</a:t>
            </a:r>
          </a:p>
          <a:p>
            <a:r>
              <a:rPr lang="en-US" sz="3200" dirty="0" smtClean="0"/>
              <a:t>-	to enable </a:t>
            </a:r>
            <a:r>
              <a:rPr lang="en-US" sz="3200" dirty="0" err="1" smtClean="0"/>
              <a:t>st’s</a:t>
            </a:r>
            <a:r>
              <a:rPr lang="en-US" sz="3200" dirty="0" smtClean="0"/>
              <a:t> to talk and write on the topic;</a:t>
            </a:r>
          </a:p>
          <a:p>
            <a:r>
              <a:rPr lang="en-US" sz="3200" dirty="0" smtClean="0"/>
              <a:t>-	to </a:t>
            </a:r>
            <a:r>
              <a:rPr lang="en-US" sz="3200" dirty="0" err="1" smtClean="0"/>
              <a:t>instil</a:t>
            </a:r>
            <a:r>
              <a:rPr lang="en-US" sz="3200" dirty="0" smtClean="0"/>
              <a:t> the idea that learning languages is necessary and essential;</a:t>
            </a:r>
          </a:p>
          <a:p>
            <a:r>
              <a:rPr lang="en-US" sz="3200" dirty="0" smtClean="0"/>
              <a:t>-	to encourage </a:t>
            </a:r>
            <a:r>
              <a:rPr lang="en-US" sz="3200" dirty="0" err="1" smtClean="0"/>
              <a:t>st’s</a:t>
            </a:r>
            <a:r>
              <a:rPr lang="en-US" sz="3200" dirty="0" smtClean="0"/>
              <a:t> to go on learning English at the next level;</a:t>
            </a:r>
          </a:p>
          <a:p>
            <a:r>
              <a:rPr lang="en-US" sz="3200" dirty="0" smtClean="0"/>
              <a:t>-	to lay the foundations for future study in terms to basic structures, lexis, language functions and basic study</a:t>
            </a:r>
            <a:endParaRPr lang="en-US" sz="3200" dirty="0"/>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Agriculture of Great Britain and the USA Verb + -</a:t>
            </a:r>
            <a:r>
              <a:rPr lang="en-US" sz="2400" dirty="0" err="1"/>
              <a:t>ing</a:t>
            </a:r>
            <a:r>
              <a:rPr lang="en-US" sz="2400" dirty="0"/>
              <a:t> or to … 2 (try, need, help)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8" y="160933"/>
            <a:ext cx="11114689" cy="621708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Agriculture in Great Britain</a:t>
            </a:r>
          </a:p>
          <a:p>
            <a:r>
              <a:rPr lang="en-US" dirty="0"/>
              <a:t>Agriculture, one of Britain’s most important industries, supplies nearly two-thirds of the country’s food. British agriculture is efficient, for it is based on modern technology and research. Nearly 80% of the land is used for agriculture. The total agricultural acreage of Great Britain is about 45 000 000 acres. Soils vary from the poor ones of highland Britain to the rich fertile soils in the eastern and south-eastern parts of England. Britain is self-sufficient in milk, eggs, to a very great extent in meat, potatoes, wheat. However, it needs to import butter, cheese, sugar and some other agricultural products.</a:t>
            </a:r>
          </a:p>
          <a:p>
            <a:r>
              <a:rPr lang="en-US" dirty="0"/>
              <a:t>There are about 55 000 farms in Britain. They are not large. An average sized farm is about 30-40 acres. There are three main types of farming in Great Britain: pastoral, arable, and mixed. 60% of farms are developed mainly for dairying or beef cattle and sheep raising. Sheep and cattle are reared in the hill and moorland areas of Scotland, Wales, Northern Ireland and south-western England. Milk production is of the first importance in the structure of British agriculture.</a:t>
            </a:r>
          </a:p>
          <a:p>
            <a:r>
              <a:rPr lang="en-US" dirty="0"/>
              <a:t>Pig breeding is carried out in most areas but is particularly important in southern England, north-eastern Scotland and Northern Ireland. Arable farms are mainly in the eastern part of the country. The main cereal crops in Great Britain are wheat, barley and oats. Rye is grown in small quantities for use as cattle fodder. Great Britain produces different kinds of fruit: apples, pears, cherries, gooseberries, strawberries, raspberries and others. Potatoes are grown for sale, for fodder and for seed.</a:t>
            </a:r>
          </a:p>
          <a:p>
            <a:r>
              <a:rPr lang="en-US" dirty="0"/>
              <a:t>Modern machines: tractors, combines and other equipment are used on British farms. But today the main tendency in British agriculture is that small traditional farms are gradually disappearing because they cannot compete with big industrial farms. Private woods make up 56% of the total forest area in Great Britain. Woodlands cover an estimated 2,2 million hectares. Britain’s second major source of food is the surrounding sea. The fishing industry provides about 70% of British fish supplies</a:t>
            </a:r>
            <a:r>
              <a:rPr lang="en-US" dirty="0" smtClean="0"/>
              <a:t>.</a:t>
            </a:r>
            <a:endParaRPr lang="en-US" dirty="0"/>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8" y="160933"/>
            <a:ext cx="11114689" cy="624786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Agriculture in the United States</a:t>
            </a:r>
          </a:p>
          <a:p>
            <a:r>
              <a:rPr lang="en-US" sz="2000" dirty="0"/>
              <a:t>Agriculture is a major industry in the United States, which is a net exporter of </a:t>
            </a:r>
            <a:r>
              <a:rPr lang="en-US" sz="2000" dirty="0" err="1"/>
              <a:t>food.As</a:t>
            </a:r>
            <a:r>
              <a:rPr lang="en-US" sz="2000" dirty="0"/>
              <a:t> of the 2017 census of agriculture, there were 2.04 million farms, covering an area of 900 million acres (1,400,000 </a:t>
            </a:r>
            <a:r>
              <a:rPr lang="en-US" sz="2000" dirty="0" err="1"/>
              <a:t>sq</a:t>
            </a:r>
            <a:r>
              <a:rPr lang="en-US" sz="2000" dirty="0"/>
              <a:t> mi), an average of 441 acres (178 hectares) per farm.</a:t>
            </a:r>
          </a:p>
          <a:p>
            <a:r>
              <a:rPr lang="en-US" sz="2000" dirty="0"/>
              <a:t>Agriculture in the United States is highly mechanized, with an average of only one farmer or farm laborer required per square kilometer of farmland for agricultural production.</a:t>
            </a:r>
          </a:p>
          <a:p>
            <a:r>
              <a:rPr lang="en-US" sz="2000" dirty="0"/>
              <a:t>Although agricultural activity occurs in every U.S. state, it is particularly concentrated in the Great Plains, a vast expanse of flat arable land in the center of the nation, in the region west of the Great Lakes and east of the Rocky Mountains. The eastern wetter half is a major corn and soybean producing region known as the Corn Belt, and the western drier half is known as the Wheat Belt because of its high rate of wheat </a:t>
            </a:r>
            <a:r>
              <a:rPr lang="en-US" sz="2000" dirty="0" err="1"/>
              <a:t>production.The</a:t>
            </a:r>
            <a:r>
              <a:rPr lang="en-US" sz="2000" dirty="0"/>
              <a:t> Central Valley of California produces fruits, vegetables, and nuts. The American South has historically been a large producer of cotton, tobacco, and rice, but it has declined in agricultural production over the past century. Florida leads the nation in citrus production and is the number two producer of oranges in the world behind only Brazil.</a:t>
            </a:r>
          </a:p>
          <a:p>
            <a:r>
              <a:rPr lang="en-US" sz="2000" dirty="0"/>
              <a:t>The U.S. has led developments in seed improvement, such as hybridization, and in expanding uses for crops from the work of George Washington Carver to </a:t>
            </a:r>
            <a:r>
              <a:rPr lang="en-US" sz="2000" dirty="0" err="1"/>
              <a:t>bioplastics</a:t>
            </a:r>
            <a:r>
              <a:rPr lang="en-US" sz="2000" dirty="0"/>
              <a:t> and biofuels. The mechanization of farming and intensive farming have been major themes in U.S. history, including John Deere's steel plow, Cyrus McCormick's mechanical reaper, Eli Whitney's cotton gin, and the widespread success of the </a:t>
            </a:r>
            <a:r>
              <a:rPr lang="en-US" sz="2000" dirty="0" err="1"/>
              <a:t>Fordson</a:t>
            </a:r>
            <a:r>
              <a:rPr lang="en-US" sz="2000" dirty="0"/>
              <a:t> tractor and the combine harvester. Modern agriculture in the U.S. ranges from hobby farms and small-scale producers to large commercial farms that cover thousands of acres of cropland or rangeland.</a:t>
            </a:r>
          </a:p>
        </p:txBody>
      </p:sp>
    </p:spTree>
    <p:extLst>
      <p:ext uri="{BB962C8B-B14F-4D97-AF65-F5344CB8AC3E}">
        <p14:creationId xmlns:p14="http://schemas.microsoft.com/office/powerpoint/2010/main" val="22906884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9120" y="379720"/>
            <a:ext cx="11003280" cy="612475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u="sng" dirty="0"/>
              <a:t>5) Put the verb into the correct form.</a:t>
            </a:r>
          </a:p>
          <a:p>
            <a:r>
              <a:rPr lang="en-US" sz="2800" dirty="0"/>
              <a:t>1 I was very tired. I tried to keep my eyes open, but I couldn’t. (keep)</a:t>
            </a:r>
          </a:p>
          <a:p>
            <a:r>
              <a:rPr lang="en-US" sz="2800" dirty="0"/>
              <a:t>2 I tried	the shelf, but I wasn’t tall enough. (reach)</a:t>
            </a:r>
          </a:p>
          <a:p>
            <a:r>
              <a:rPr lang="en-US" sz="2800" dirty="0"/>
              <a:t>3 I rang the doorbell, but there was no answer. Then I tried	on the window, but there was still no answer. (knock)</a:t>
            </a:r>
          </a:p>
          <a:p>
            <a:r>
              <a:rPr lang="en-US" sz="2800" dirty="0"/>
              <a:t>4 We tried	the fire out, but without success. We had to call the fire brigade. (put)</a:t>
            </a:r>
          </a:p>
          <a:p>
            <a:r>
              <a:rPr lang="en-US" sz="2800" dirty="0"/>
              <a:t>5 Please leave me alone. I’m trying	. (concentrate)</a:t>
            </a:r>
          </a:p>
          <a:p>
            <a:r>
              <a:rPr lang="en-US" sz="2800" dirty="0"/>
              <a:t>6 Sue needed to borrow some money. She tried	Carl, but he didn’t have any. (ask)</a:t>
            </a:r>
          </a:p>
          <a:p>
            <a:r>
              <a:rPr lang="en-US" sz="2800" dirty="0"/>
              <a:t>7 </a:t>
            </a:r>
            <a:r>
              <a:rPr lang="en-US" sz="2800" dirty="0" err="1"/>
              <a:t>Mr</a:t>
            </a:r>
            <a:r>
              <a:rPr lang="en-US" sz="2800" dirty="0"/>
              <a:t> Bennett isn’t here right now. Please try	later. (call)</a:t>
            </a:r>
          </a:p>
          <a:p>
            <a:r>
              <a:rPr lang="en-US" sz="2800" dirty="0"/>
              <a:t>8 The woman’s face was familiar. I tried	where I’d seen her before. (remember)</a:t>
            </a:r>
          </a:p>
          <a:p>
            <a:r>
              <a:rPr lang="en-US" sz="2800" dirty="0"/>
              <a:t>9 If you have a problem with the computer, try	it. (restart</a:t>
            </a:r>
            <a:r>
              <a:rPr lang="en-US" sz="2800" dirty="0" smtClean="0"/>
              <a:t>)</a:t>
            </a:r>
            <a:endParaRPr lang="en-US" sz="2800" dirty="0"/>
          </a:p>
        </p:txBody>
      </p:sp>
    </p:spTree>
    <p:extLst>
      <p:ext uri="{BB962C8B-B14F-4D97-AF65-F5344CB8AC3E}">
        <p14:creationId xmlns:p14="http://schemas.microsoft.com/office/powerpoint/2010/main" val="244213206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37</TotalTime>
  <Words>1442</Words>
  <Application>Microsoft Office PowerPoint</Application>
  <PresentationFormat>Произвольный</PresentationFormat>
  <Paragraphs>92</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5</cp:revision>
  <dcterms:created xsi:type="dcterms:W3CDTF">2023-07-12T10:27:08Z</dcterms:created>
  <dcterms:modified xsi:type="dcterms:W3CDTF">2023-07-12T18:47:14Z</dcterms:modified>
</cp:coreProperties>
</file>