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582334"/>
            <a:ext cx="11829393" cy="55092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smtClean="0"/>
              <a:t>7) Complete these sentences. Use myself/yourself etc. where necessary. Choose from:</a:t>
            </a:r>
          </a:p>
          <a:p>
            <a:r>
              <a:rPr lang="en-US" sz="3200" b="1" u="sng" dirty="0" smtClean="0"/>
              <a:t>concentrate defend dry enjoy feel meet relax shave</a:t>
            </a:r>
          </a:p>
          <a:p>
            <a:r>
              <a:rPr lang="en-US" sz="3200" dirty="0" smtClean="0"/>
              <a:t>1 Neil grew a beard because he was fed up with shaving .</a:t>
            </a:r>
          </a:p>
          <a:p>
            <a:r>
              <a:rPr lang="en-US" sz="3200" dirty="0" smtClean="0"/>
              <a:t>2 Amy had a great holiday. She enjoyed herself .</a:t>
            </a:r>
          </a:p>
          <a:p>
            <a:r>
              <a:rPr lang="en-US" sz="3200" dirty="0" smtClean="0"/>
              <a:t>3 I wasn’t very well yesterday, but I much better today.</a:t>
            </a:r>
          </a:p>
          <a:p>
            <a:r>
              <a:rPr lang="en-US" sz="3200" dirty="0" smtClean="0"/>
              <a:t>4 I climbed out of the swimming pool and with a towel.</a:t>
            </a:r>
          </a:p>
          <a:p>
            <a:r>
              <a:rPr lang="en-US" sz="3200" dirty="0" smtClean="0"/>
              <a:t>5 I tried to study, but I couldn’t .</a:t>
            </a:r>
          </a:p>
          <a:p>
            <a:r>
              <a:rPr lang="en-US" sz="3200" dirty="0" smtClean="0"/>
              <a:t>6 If somebody attacks you, you have the right to .</a:t>
            </a:r>
          </a:p>
          <a:p>
            <a:r>
              <a:rPr lang="en-US" sz="3200" dirty="0" smtClean="0"/>
              <a:t>7 I’m going out with Chris this evening. We’re at 7.30.</a:t>
            </a:r>
          </a:p>
          <a:p>
            <a:r>
              <a:rPr lang="en-US" sz="3200" dirty="0" smtClean="0"/>
              <a:t>8 You’re always rushing. Why don’t you sit down and ?</a:t>
            </a:r>
            <a:endParaRPr lang="en-US" sz="3200" dirty="0"/>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807780"/>
            <a:ext cx="11506200" cy="55092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smtClean="0"/>
              <a:t>8) Complete the sentences with ourselves/themselves or each other.</a:t>
            </a:r>
          </a:p>
          <a:p>
            <a:r>
              <a:rPr lang="en-US" sz="3200" dirty="0" smtClean="0"/>
              <a:t>1 How long have you and Ben known each other ?</a:t>
            </a:r>
          </a:p>
          <a:p>
            <a:r>
              <a:rPr lang="en-US" sz="3200" dirty="0" smtClean="0"/>
              <a:t>2 If people work too hard, they can make ill.</a:t>
            </a:r>
          </a:p>
          <a:p>
            <a:r>
              <a:rPr lang="en-US" sz="3200" dirty="0" smtClean="0"/>
              <a:t>3 I need you and you need me. We need .</a:t>
            </a:r>
          </a:p>
          <a:p>
            <a:r>
              <a:rPr lang="en-US" sz="3200" dirty="0" smtClean="0"/>
              <a:t>4 In Britain friends often give presents at Christmas.</a:t>
            </a:r>
          </a:p>
          <a:p>
            <a:r>
              <a:rPr lang="en-US" sz="3200" dirty="0" smtClean="0"/>
              <a:t>5 Some people are selfish. They only think of .</a:t>
            </a:r>
          </a:p>
          <a:p>
            <a:r>
              <a:rPr lang="en-US" sz="3200" dirty="0" smtClean="0"/>
              <a:t>6 Tracy and I don’t see very often these days.</a:t>
            </a:r>
          </a:p>
          <a:p>
            <a:r>
              <a:rPr lang="en-US" sz="3200" dirty="0" smtClean="0"/>
              <a:t>7 We couldn’t get back into the house. We had locked out.</a:t>
            </a:r>
          </a:p>
          <a:p>
            <a:r>
              <a:rPr lang="en-US" sz="3200" dirty="0" smtClean="0"/>
              <a:t>8 They’ve had an argument. Now they’re not speaking to .</a:t>
            </a:r>
          </a:p>
          <a:p>
            <a:r>
              <a:rPr lang="en-US" sz="3200" dirty="0" smtClean="0"/>
              <a:t>9 We’d never met before, so we introduced to .</a:t>
            </a:r>
            <a:endParaRPr lang="en-US" sz="3200" dirty="0"/>
          </a:p>
        </p:txBody>
      </p:sp>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4320" y="1037719"/>
            <a:ext cx="11521440"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smtClean="0"/>
              <a:t>9) Complete the sentences using myself/yourself etc. Use the verb in brackets.</a:t>
            </a:r>
          </a:p>
          <a:p>
            <a:r>
              <a:rPr lang="en-US" sz="3200" dirty="0" smtClean="0"/>
              <a:t>1 ‘Who repaired the bike for you?’ ‘Nobody. I repaired it myself .’ (repair)</a:t>
            </a:r>
          </a:p>
          <a:p>
            <a:r>
              <a:rPr lang="en-US" sz="3200" dirty="0" smtClean="0"/>
              <a:t>2 I didn’t buy this cake from a shop. I . (make)</a:t>
            </a:r>
          </a:p>
          <a:p>
            <a:r>
              <a:rPr lang="en-US" sz="3200" dirty="0" smtClean="0"/>
              <a:t>3 ‘Who told you Laura was going away?’ ‘Laura .’ (tell)</a:t>
            </a:r>
          </a:p>
          <a:p>
            <a:r>
              <a:rPr lang="en-US" sz="3200" dirty="0" smtClean="0"/>
              <a:t>4 I don’t know what they’re going to do. I don’t think they . (know)</a:t>
            </a:r>
          </a:p>
          <a:p>
            <a:r>
              <a:rPr lang="en-US" sz="3200" dirty="0" smtClean="0"/>
              <a:t>5 ‘Who cuts Paul’s hair for him?’ ‘Nobody. He .’ (cut)</a:t>
            </a:r>
          </a:p>
          <a:p>
            <a:r>
              <a:rPr lang="en-US" sz="3200" dirty="0" smtClean="0"/>
              <a:t>6 ‘Can you phone Sam for me?’ ‘Why can’t you ?’ (do) </a:t>
            </a:r>
            <a:endParaRPr lang="en-US" sz="3200" dirty="0"/>
          </a:p>
        </p:txBody>
      </p:sp>
    </p:spTree>
    <p:extLst>
      <p:ext uri="{BB962C8B-B14F-4D97-AF65-F5344CB8AC3E}">
        <p14:creationId xmlns:p14="http://schemas.microsoft.com/office/powerpoint/2010/main" val="177237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1(2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smtClean="0"/>
              <a:t>Topic «English as a powerful means of international communication. Pronoun (myself/yourself/themselves).»  Grammar revision</a:t>
            </a:r>
            <a:endParaRPr lang="en-US" sz="4000" dirty="0"/>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Plan:</a:t>
            </a:r>
          </a:p>
          <a:p>
            <a:r>
              <a:rPr lang="en-US" sz="2400" dirty="0" smtClean="0"/>
              <a:t>1.Vocabulary activity.</a:t>
            </a:r>
          </a:p>
          <a:p>
            <a:r>
              <a:rPr lang="en-US" sz="2400" dirty="0" smtClean="0"/>
              <a:t>2.Discussing of the topic «English as a powerful means of international communication. Pronoun. (myself/yourself/themselves )»  Grammar revision</a:t>
            </a:r>
          </a:p>
          <a:p>
            <a:r>
              <a:rPr lang="en-US" sz="2400" dirty="0" smtClean="0"/>
              <a:t>3.Listening, reading, writing, speaking.</a:t>
            </a:r>
          </a:p>
          <a:p>
            <a:r>
              <a:rPr lang="en-US" sz="2400" dirty="0" smtClean="0"/>
              <a:t>4.Grammar activity.</a:t>
            </a:r>
          </a:p>
          <a:p>
            <a:r>
              <a:rPr lang="en-US" sz="2400" dirty="0" smtClean="0"/>
              <a:t>5.Communicative activities :</a:t>
            </a:r>
          </a:p>
          <a:p>
            <a:r>
              <a:rPr lang="en-US" sz="2400" dirty="0" smtClean="0"/>
              <a:t>        Task 1. Give the English equivalents the following words and word combinations.</a:t>
            </a:r>
          </a:p>
          <a:p>
            <a:r>
              <a:rPr lang="en-US" sz="2400" dirty="0" smtClean="0"/>
              <a:t>         Task 2. Answer the questions to the text.</a:t>
            </a:r>
          </a:p>
          <a:p>
            <a:r>
              <a:rPr lang="en-US" sz="2400" dirty="0" smtClean="0"/>
              <a:t>         Task 3. Fill in the blanks with the necessary words from the active vocabulary. </a:t>
            </a:r>
          </a:p>
          <a:p>
            <a:r>
              <a:rPr lang="en-US" sz="2400" dirty="0" smtClean="0"/>
              <a:t>         Task 4. Complete the following sentences.</a:t>
            </a:r>
          </a:p>
          <a:p>
            <a:r>
              <a:rPr lang="en-US" sz="2400" dirty="0" smtClean="0"/>
              <a:t>         Task 5. Put in the right order. The underlined word is the beginning of the sentence.</a:t>
            </a:r>
          </a:p>
          <a:p>
            <a:r>
              <a:rPr lang="en-US" sz="2400" dirty="0" smtClean="0"/>
              <a:t>          Task 6. Translate the following sentences into English.</a:t>
            </a:r>
          </a:p>
          <a:p>
            <a:r>
              <a:rPr lang="en-US" sz="2400" dirty="0" smtClean="0"/>
              <a:t>Home task: Reading an additional text on the topic </a:t>
            </a:r>
            <a:endParaRPr lang="en-US" sz="2400" dirty="0"/>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343813"/>
            <a:ext cx="11114689" cy="624786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smtClean="0"/>
              <a:t>English as a powerful means of international communication</a:t>
            </a:r>
          </a:p>
          <a:p>
            <a:endParaRPr lang="en-US" sz="2000" dirty="0" smtClean="0"/>
          </a:p>
          <a:p>
            <a:r>
              <a:rPr lang="en-US" sz="2000" dirty="0" smtClean="0"/>
              <a:t>Every day we can see that it is very important to know foreign languages. The Internet and satellite TV enable1 us to get information from all over the world. We are able to get education or a job in any country of the world. But we all know that we have to know the language of the country we want to study or work in.</a:t>
            </a:r>
          </a:p>
          <a:p>
            <a:r>
              <a:rPr lang="en-US" sz="2000" dirty="0" smtClean="0"/>
              <a:t>English is the world’s first truly universal language. Today there are more than 1.5 billion English speakers in the world. At any station or airport in the world we can find instructions in English. Pilots and air traffic controllers, sailors speak English at all international airports and ports.</a:t>
            </a:r>
          </a:p>
          <a:p>
            <a:r>
              <a:rPr lang="en-US" sz="2000" dirty="0" smtClean="0"/>
              <a:t>English is also the language of the information age. Computers talk to each other in English. More than 80 percent of information of any kind (scientific, commercial, personal) is stored2 and exchanged in English Business and trade can’t exist now without English. It is the official language of international aid organizations such as OXFAM3 and Save the Children Fund as well as of UNESCO, NATO and the United Nations.</a:t>
            </a:r>
          </a:p>
          <a:p>
            <a:r>
              <a:rPr lang="en-US" sz="2000" dirty="0" smtClean="0"/>
              <a:t>If we listen to the talk of young people we’ll hear words like «rap music», «bodybuilding», «windsurfing», «computer hacker» and others. English has become a part of youth culture all over the world and in Ukraine too.</a:t>
            </a:r>
          </a:p>
          <a:p>
            <a:r>
              <a:rPr lang="en-US" sz="2000" dirty="0" smtClean="0"/>
              <a:t>If we want to feel ourselves comfortable in our modern world we must know English. But it’s not the limit. The knowledge of one foreign language extends4 our mind more than twice. So let’s not put limits on our minds and souls and study more foreign languages.</a:t>
            </a:r>
            <a:endParaRPr lang="en-US" sz="2000" dirty="0"/>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1111240"/>
            <a:ext cx="11003280"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smtClean="0"/>
              <a:t>5) Complete the sentences using myself/yourself etc. + these verbs (in the correct form):</a:t>
            </a:r>
          </a:p>
          <a:p>
            <a:r>
              <a:rPr lang="en-US" sz="2800" b="1" u="sng" dirty="0" smtClean="0"/>
              <a:t>blame burn enjoy express hurt introduce put</a:t>
            </a:r>
          </a:p>
          <a:p>
            <a:r>
              <a:rPr lang="en-US" sz="2800" dirty="0" smtClean="0"/>
              <a:t>1 Steve introduced himself to the other guests at the party.</a:t>
            </a:r>
          </a:p>
          <a:p>
            <a:r>
              <a:rPr lang="en-US" sz="2800" dirty="0" smtClean="0"/>
              <a:t>2 Ben fell down some steps, but fortunately he didn’t .</a:t>
            </a:r>
          </a:p>
          <a:p>
            <a:r>
              <a:rPr lang="en-US" sz="2800" dirty="0" smtClean="0"/>
              <a:t>3 It isn’t Sue’s fault. She really shouldn’t .</a:t>
            </a:r>
          </a:p>
          <a:p>
            <a:r>
              <a:rPr lang="en-US" sz="2800" dirty="0" smtClean="0"/>
              <a:t>4 Please try and understand how I feel. You have to in my position.</a:t>
            </a:r>
          </a:p>
          <a:p>
            <a:r>
              <a:rPr lang="en-US" sz="2800" dirty="0" smtClean="0"/>
              <a:t>5 The children had a great time at the beach. They really .</a:t>
            </a:r>
          </a:p>
          <a:p>
            <a:r>
              <a:rPr lang="en-US" sz="2800" dirty="0" smtClean="0"/>
              <a:t>6 Be careful! That pan is hot. Don’t .</a:t>
            </a:r>
          </a:p>
          <a:p>
            <a:r>
              <a:rPr lang="en-US" sz="2800" dirty="0" smtClean="0"/>
              <a:t>7 Sometimes I can’t say exactly what I mean. I wish I could better.</a:t>
            </a:r>
            <a:endParaRPr lang="en-US" sz="2800" dirty="0"/>
          </a:p>
        </p:txBody>
      </p:sp>
    </p:spTree>
    <p:extLst>
      <p:ext uri="{BB962C8B-B14F-4D97-AF65-F5344CB8AC3E}">
        <p14:creationId xmlns:p14="http://schemas.microsoft.com/office/powerpoint/2010/main" val="2442132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777240"/>
            <a:ext cx="11628120" cy="501675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smtClean="0"/>
              <a:t>6) Put in myself/yourself/ourselves etc. or me/you/us etc.</a:t>
            </a:r>
          </a:p>
          <a:p>
            <a:r>
              <a:rPr lang="en-US" sz="3200" dirty="0" smtClean="0"/>
              <a:t>1 Amy had a great holiday. She enjoyed herself .</a:t>
            </a:r>
          </a:p>
          <a:p>
            <a:r>
              <a:rPr lang="en-US" sz="3200" dirty="0" smtClean="0"/>
              <a:t>2 It’s not my fault. You can’t blame .</a:t>
            </a:r>
          </a:p>
          <a:p>
            <a:r>
              <a:rPr lang="en-US" sz="3200" dirty="0" smtClean="0"/>
              <a:t>3 What I did was really bad. I’m ashamed of .</a:t>
            </a:r>
          </a:p>
          <a:p>
            <a:r>
              <a:rPr lang="en-US" sz="3200" dirty="0" smtClean="0"/>
              <a:t>4 We have a problem. I hope you can help .</a:t>
            </a:r>
          </a:p>
          <a:p>
            <a:r>
              <a:rPr lang="en-US" sz="3200" dirty="0" smtClean="0"/>
              <a:t>5 ‘Can I take another biscuit?’ ‘Of course. Help !’</a:t>
            </a:r>
          </a:p>
          <a:p>
            <a:r>
              <a:rPr lang="en-US" sz="3200" dirty="0" smtClean="0"/>
              <a:t>6 I want you to meet Sarah. I’ll introduce to her.</a:t>
            </a:r>
          </a:p>
          <a:p>
            <a:r>
              <a:rPr lang="en-US" sz="3200" dirty="0" smtClean="0"/>
              <a:t>7 Don’t worry about us. We can take care of .</a:t>
            </a:r>
          </a:p>
          <a:p>
            <a:r>
              <a:rPr lang="en-US" sz="3200" dirty="0" smtClean="0"/>
              <a:t>8 Don’t worry about the children. I’ll take care of .</a:t>
            </a:r>
          </a:p>
          <a:p>
            <a:r>
              <a:rPr lang="en-US" sz="3200" dirty="0" smtClean="0"/>
              <a:t>9 I gave them a key to our house so that they could let in.</a:t>
            </a:r>
            <a:endParaRPr lang="en-US" sz="3200" dirty="0"/>
          </a:p>
        </p:txBody>
      </p:sp>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27</TotalTime>
  <Words>1339</Words>
  <Application>Microsoft Office PowerPoint</Application>
  <PresentationFormat>Широкоэкранный</PresentationFormat>
  <Paragraphs>97</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4</cp:revision>
  <dcterms:created xsi:type="dcterms:W3CDTF">2023-07-12T10:27:08Z</dcterms:created>
  <dcterms:modified xsi:type="dcterms:W3CDTF">2023-07-12T10:55:06Z</dcterms:modified>
</cp:coreProperties>
</file>