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68"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18454"/>
            <a:ext cx="11829393" cy="67403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u="sng" dirty="0"/>
              <a:t>7) Read and translate the following text. Make up your own situation, using the words printed in the bold:</a:t>
            </a:r>
          </a:p>
          <a:p>
            <a:endParaRPr lang="en-US" sz="2400" b="1" u="sng" dirty="0"/>
          </a:p>
          <a:p>
            <a:r>
              <a:rPr lang="en-US" sz="2400" dirty="0"/>
              <a:t>Text</a:t>
            </a:r>
          </a:p>
          <a:p>
            <a:r>
              <a:rPr lang="en-US" sz="2400" dirty="0"/>
              <a:t>Pat arrived at the airport two hours ago to catch her plane to Tokyo. At the check-in-counter, a ticket agent looked at her ticket and her passport and her baggage was checked in weighed on the scales. Pat’s suitcases were very heavy, so she had to pay an excess baggage charge amount of money for additional weight.</a:t>
            </a:r>
          </a:p>
          <a:p>
            <a:r>
              <a:rPr lang="en-US" sz="2400" dirty="0"/>
              <a:t>Next she was given a boarding pass a ticket that allows her to get on the plane. The boarding pass has a seat number written on it, and Pat was given a window seat in the non-smoking section. Her suitcases were labeled and sent off to be loaded into the hold of the airplane.</a:t>
            </a:r>
          </a:p>
          <a:p>
            <a:r>
              <a:rPr lang="en-US" sz="2400" dirty="0"/>
              <a:t>While waiting for the flight to be called, Pat goes to the newsstand to buy a newspaper. Then she goes through the security check, where her carry-on luggage the bags she is keeping with her on the plane is searched. Then Pat goes into the duty-free shop where she has a chance to buy some things cheaply. The goods she buys here are cheap because they are not taxed.</a:t>
            </a:r>
          </a:p>
          <a:p>
            <a:r>
              <a:rPr lang="en-US" sz="2400" dirty="0"/>
              <a:t>If the departure lounges Pat joins the other passenger who are sitting and waiting until it is time for their flight to depart. After a few minutes at hears the announcement: Flight 156 to Tokyo now boarding at Gate Three, and she goes to board get on her plane.</a:t>
            </a:r>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225624"/>
            <a:ext cx="11506200" cy="61247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8) Complete each sentence with an auxiliary verb (do/was/could/might etc.). Sometimes the verb must be negative (don’t/wasn’t etc.).</a:t>
            </a:r>
          </a:p>
          <a:p>
            <a:r>
              <a:rPr lang="en-US" sz="2800" dirty="0"/>
              <a:t>1	I wasn’t tired, but my friends were .</a:t>
            </a:r>
          </a:p>
          <a:p>
            <a:r>
              <a:rPr lang="en-US" sz="2800" dirty="0"/>
              <a:t>2	I like hot weather, but Ann	.</a:t>
            </a:r>
          </a:p>
          <a:p>
            <a:r>
              <a:rPr lang="en-US" sz="2800" dirty="0"/>
              <a:t>3	‘Is Andy here?’ ‘He	five minutes ago, but I think he’s gone home now.’</a:t>
            </a:r>
          </a:p>
          <a:p>
            <a:r>
              <a:rPr lang="en-US" sz="2800" dirty="0"/>
              <a:t>4	I haven’t travelled much, but Gary	.</a:t>
            </a:r>
          </a:p>
          <a:p>
            <a:r>
              <a:rPr lang="en-US" sz="2800" dirty="0"/>
              <a:t>5	Lisa said she might come and see us tomorrow, but I don’t think she	.</a:t>
            </a:r>
          </a:p>
          <a:p>
            <a:r>
              <a:rPr lang="en-US" sz="2800" dirty="0"/>
              <a:t>6	I don’t know whether to apply for the job or not. Do you think I	?</a:t>
            </a:r>
          </a:p>
          <a:p>
            <a:r>
              <a:rPr lang="en-US" sz="2800" dirty="0"/>
              <a:t>7	‘Please don’t tell anybody what happened.’ ‘Don’t worry. I	.’</a:t>
            </a:r>
          </a:p>
          <a:p>
            <a:r>
              <a:rPr lang="en-US" sz="2800" dirty="0"/>
              <a:t>8	‘You never listen to me.’ ‘Yes, I	!’</a:t>
            </a:r>
          </a:p>
          <a:p>
            <a:r>
              <a:rPr lang="en-US" sz="2800" dirty="0"/>
              <a:t>9	I usually work on Saturdays, but last Saturday I	.</a:t>
            </a:r>
          </a:p>
          <a:p>
            <a:r>
              <a:rPr lang="en-US" sz="2800" dirty="0"/>
              <a:t>10	‘Do you think it’s going to rain?’ ‘It	. Take an umbrella in case.’</a:t>
            </a:r>
          </a:p>
          <a:p>
            <a:r>
              <a:rPr lang="en-US" sz="2800" dirty="0"/>
              <a:t>11	‘Are you and Chris going to the party?’ ‘I	, but Chris	.’</a:t>
            </a:r>
          </a:p>
          <a:p>
            <a:r>
              <a:rPr lang="en-US" sz="2800" dirty="0"/>
              <a:t>12	‘Please help me.’	‘I’m sorry. I	if I	, but I	</a:t>
            </a:r>
            <a:r>
              <a:rPr lang="en-US" sz="2800" dirty="0" smtClean="0"/>
              <a:t>.’</a:t>
            </a:r>
            <a:endParaRPr lang="en-US" sz="2800" dirty="0"/>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3840" y="1037719"/>
            <a:ext cx="11521440" cy="403187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2">
            <a:spAutoFit/>
          </a:bodyPr>
          <a:lstStyle/>
          <a:p>
            <a:r>
              <a:rPr lang="en-US" sz="3200" b="1" u="sng" dirty="0" smtClean="0"/>
              <a:t>9) You never agree with Amy.  </a:t>
            </a:r>
            <a:r>
              <a:rPr lang="en-US" sz="3200" b="1" dirty="0" smtClean="0"/>
              <a:t>Answer in the way shown.</a:t>
            </a:r>
          </a:p>
          <a:p>
            <a:r>
              <a:rPr lang="en-US" sz="3200" dirty="0" smtClean="0"/>
              <a:t>I’m hungry. </a:t>
            </a:r>
          </a:p>
          <a:p>
            <a:r>
              <a:rPr lang="en-US" sz="3200" dirty="0" smtClean="0"/>
              <a:t>I don’t like driving.</a:t>
            </a:r>
          </a:p>
          <a:p>
            <a:r>
              <a:rPr lang="en-US" sz="3200" dirty="0" smtClean="0"/>
              <a:t> I like football.</a:t>
            </a:r>
          </a:p>
          <a:p>
            <a:r>
              <a:rPr lang="en-US" sz="3200" dirty="0" smtClean="0"/>
              <a:t>I didn’t enjoy the film. </a:t>
            </a:r>
          </a:p>
          <a:p>
            <a:r>
              <a:rPr lang="en-US" sz="3200" dirty="0" smtClean="0"/>
              <a:t>I’m not tired.</a:t>
            </a:r>
          </a:p>
          <a:p>
            <a:r>
              <a:rPr lang="en-US" sz="3200" dirty="0" smtClean="0"/>
              <a:t>I thought the exam was easy.</a:t>
            </a:r>
          </a:p>
          <a:p>
            <a:endParaRPr lang="en-US" sz="3200" dirty="0" smtClean="0"/>
          </a:p>
          <a:p>
            <a:endParaRPr lang="en-US" sz="3200" dirty="0" smtClean="0"/>
          </a:p>
          <a:p>
            <a:r>
              <a:rPr lang="en-US" sz="3200" dirty="0"/>
              <a:t>Are you?	I’m not.</a:t>
            </a:r>
          </a:p>
          <a:p>
            <a:r>
              <a:rPr lang="en-US" sz="3200" dirty="0"/>
              <a:t>Don’t you?	I do.</a:t>
            </a:r>
          </a:p>
          <a:p>
            <a:endParaRPr lang="en-US" sz="3200" dirty="0" smtClean="0"/>
          </a:p>
        </p:txBody>
      </p:sp>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3840" y="315248"/>
            <a:ext cx="1152144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2">
            <a:spAutoFit/>
          </a:bodyPr>
          <a:lstStyle/>
          <a:p>
            <a:r>
              <a:rPr lang="en-US" sz="2800" b="1" u="sng" dirty="0"/>
              <a:t>10) Tina tells you something. </a:t>
            </a:r>
            <a:r>
              <a:rPr lang="en-US" sz="2800" b="1" u="sng" dirty="0" smtClean="0"/>
              <a:t>If the </a:t>
            </a:r>
            <a:r>
              <a:rPr lang="en-US" sz="2800" b="1" u="sng" dirty="0"/>
              <a:t>same is true for you, answer with So … or Neither … (as in the first example). Otherwise, ask Tina questions (as in the second example</a:t>
            </a:r>
            <a:r>
              <a:rPr lang="en-US" sz="2800" b="1" u="sng" dirty="0" smtClean="0"/>
              <a:t>).</a:t>
            </a:r>
          </a:p>
          <a:p>
            <a:r>
              <a:rPr lang="en-US" sz="2800" dirty="0"/>
              <a:t>I’m not tired.</a:t>
            </a:r>
          </a:p>
          <a:p>
            <a:r>
              <a:rPr lang="en-US" sz="2800" dirty="0"/>
              <a:t>I work hard.</a:t>
            </a:r>
          </a:p>
          <a:p>
            <a:r>
              <a:rPr lang="en-US" sz="2800" dirty="0"/>
              <a:t> I watched TV last night.</a:t>
            </a:r>
          </a:p>
          <a:p>
            <a:r>
              <a:rPr lang="en-US" sz="2800" dirty="0"/>
              <a:t>I won’t be at home tomorrow.</a:t>
            </a:r>
          </a:p>
          <a:p>
            <a:r>
              <a:rPr lang="en-US" sz="2800" dirty="0"/>
              <a:t>I like reading.</a:t>
            </a:r>
          </a:p>
          <a:p>
            <a:r>
              <a:rPr lang="en-US" sz="2800" dirty="0"/>
              <a:t>I’d like to live somewhere else.</a:t>
            </a:r>
          </a:p>
          <a:p>
            <a:r>
              <a:rPr lang="en-US" sz="2800" dirty="0"/>
              <a:t>I can’t go out </a:t>
            </a:r>
            <a:r>
              <a:rPr lang="en-US" sz="2800" dirty="0" err="1" smtClean="0"/>
              <a:t>tonight.I’m</a:t>
            </a:r>
            <a:r>
              <a:rPr lang="en-US" sz="2800" dirty="0" smtClean="0"/>
              <a:t> looking forward </a:t>
            </a:r>
            <a:r>
              <a:rPr lang="en-US" sz="2800" dirty="0"/>
              <a:t>to the weekend</a:t>
            </a:r>
            <a:r>
              <a:rPr lang="en-US" sz="2800" dirty="0" smtClean="0"/>
              <a:t>.</a:t>
            </a:r>
          </a:p>
          <a:p>
            <a:endParaRPr lang="en-US" sz="2800" dirty="0"/>
          </a:p>
          <a:p>
            <a:endParaRPr lang="en-US" sz="2800" dirty="0" smtClean="0"/>
          </a:p>
          <a:p>
            <a:endParaRPr lang="en-US" sz="2800" dirty="0"/>
          </a:p>
          <a:p>
            <a:endParaRPr lang="en-US" sz="2800" dirty="0" smtClean="0"/>
          </a:p>
          <a:p>
            <a:endParaRPr lang="en-US" sz="2800" dirty="0"/>
          </a:p>
          <a:p>
            <a:r>
              <a:rPr lang="en-US" sz="2800" dirty="0"/>
              <a:t>Neither am I.	</a:t>
            </a:r>
          </a:p>
          <a:p>
            <a:r>
              <a:rPr lang="en-US" sz="2800" dirty="0"/>
              <a:t>  Do you? What do you do?</a:t>
            </a:r>
          </a:p>
          <a:p>
            <a:endParaRPr lang="en-US" sz="2800" dirty="0"/>
          </a:p>
        </p:txBody>
      </p:sp>
    </p:spTree>
    <p:extLst>
      <p:ext uri="{BB962C8B-B14F-4D97-AF65-F5344CB8AC3E}">
        <p14:creationId xmlns:p14="http://schemas.microsoft.com/office/powerpoint/2010/main" val="4275507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3840" y="306199"/>
            <a:ext cx="11521440" cy="107721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1">
            <a:spAutoFit/>
          </a:bodyPr>
          <a:lstStyle/>
          <a:p>
            <a:r>
              <a:rPr lang="en-US" sz="3200" b="1" dirty="0"/>
              <a:t>11) What do you say to Sam? Use I think so, I hope not etc</a:t>
            </a:r>
            <a:r>
              <a:rPr lang="en-US" sz="3200" b="1" dirty="0" smtClean="0"/>
              <a:t>.</a:t>
            </a:r>
          </a:p>
          <a:p>
            <a:endParaRPr lang="en-US" sz="3200" b="1" dirty="0" smtClean="0"/>
          </a:p>
        </p:txBody>
      </p:sp>
      <p:graphicFrame>
        <p:nvGraphicFramePr>
          <p:cNvPr id="2" name="Таблица 1"/>
          <p:cNvGraphicFramePr>
            <a:graphicFrameLocks noGrp="1"/>
          </p:cNvGraphicFramePr>
          <p:nvPr>
            <p:extLst>
              <p:ext uri="{D42A27DB-BD31-4B8C-83A1-F6EECF244321}">
                <p14:modId xmlns:p14="http://schemas.microsoft.com/office/powerpoint/2010/main" val="933745829"/>
              </p:ext>
            </p:extLst>
          </p:nvPr>
        </p:nvGraphicFramePr>
        <p:xfrm>
          <a:off x="668020" y="1092676"/>
          <a:ext cx="4010660" cy="4393724"/>
        </p:xfrm>
        <a:graphic>
          <a:graphicData uri="http://schemas.openxmlformats.org/drawingml/2006/table">
            <a:tbl>
              <a:tblPr firstRow="1" firstCol="1" lastRow="1" lastCol="1" bandRow="1" bandCol="1">
                <a:tableStyleId>{16D9F66E-5EB9-4882-86FB-DCBF35E3C3E4}</a:tableStyleId>
              </a:tblPr>
              <a:tblGrid>
                <a:gridCol w="4010660"/>
              </a:tblGrid>
              <a:tr h="966194">
                <a:tc>
                  <a:txBody>
                    <a:bodyPr/>
                    <a:lstStyle/>
                    <a:p>
                      <a:pPr marL="48895">
                        <a:spcAft>
                          <a:spcPts val="0"/>
                        </a:spcAft>
                      </a:pPr>
                      <a:r>
                        <a:rPr lang="uk-UA" sz="1800" dirty="0">
                          <a:effectLst/>
                        </a:rPr>
                        <a:t>1</a:t>
                      </a:r>
                      <a:r>
                        <a:rPr lang="uk-UA" sz="1800" spc="30" dirty="0">
                          <a:effectLst/>
                        </a:rPr>
                        <a:t> </a:t>
                      </a:r>
                      <a:r>
                        <a:rPr lang="uk-UA" sz="1800" dirty="0">
                          <a:effectLst/>
                        </a:rPr>
                        <a:t>(</a:t>
                      </a:r>
                      <a:r>
                        <a:rPr lang="uk-UA" sz="1800" dirty="0" err="1">
                          <a:effectLst/>
                        </a:rPr>
                        <a:t>You</a:t>
                      </a:r>
                      <a:r>
                        <a:rPr lang="uk-UA" sz="1800" spc="-90" dirty="0">
                          <a:effectLst/>
                        </a:rPr>
                        <a:t> </a:t>
                      </a:r>
                      <a:r>
                        <a:rPr lang="uk-UA" sz="1800" dirty="0" err="1">
                          <a:effectLst/>
                        </a:rPr>
                        <a:t>don’t</a:t>
                      </a:r>
                      <a:r>
                        <a:rPr lang="uk-UA" sz="1800" spc="-85" dirty="0">
                          <a:effectLst/>
                        </a:rPr>
                        <a:t> </a:t>
                      </a:r>
                      <a:r>
                        <a:rPr lang="uk-UA" sz="1800" dirty="0" err="1">
                          <a:effectLst/>
                        </a:rPr>
                        <a:t>like</a:t>
                      </a:r>
                      <a:r>
                        <a:rPr lang="uk-UA" sz="1800" spc="-90" dirty="0">
                          <a:effectLst/>
                        </a:rPr>
                        <a:t> </a:t>
                      </a:r>
                      <a:r>
                        <a:rPr lang="uk-UA" sz="1800" dirty="0" err="1">
                          <a:effectLst/>
                        </a:rPr>
                        <a:t>rain</a:t>
                      </a:r>
                      <a:r>
                        <a:rPr lang="uk-UA" sz="1800" dirty="0">
                          <a:effectLst/>
                        </a:rPr>
                        <a:t>.)</a:t>
                      </a:r>
                      <a:endParaRPr lang="uk-UA" sz="1600" dirty="0">
                        <a:effectLst/>
                      </a:endParaRPr>
                    </a:p>
                    <a:p>
                      <a:pPr marL="190500">
                        <a:spcAft>
                          <a:spcPts val="0"/>
                        </a:spcAft>
                      </a:pPr>
                      <a:r>
                        <a:rPr lang="uk-UA" sz="1800" dirty="0" err="1">
                          <a:effectLst/>
                        </a:rPr>
                        <a:t>S</a:t>
                      </a:r>
                      <a:r>
                        <a:rPr lang="uk-UA" sz="1800" cap="small" dirty="0" err="1">
                          <a:effectLst/>
                        </a:rPr>
                        <a:t>a</a:t>
                      </a:r>
                      <a:r>
                        <a:rPr lang="uk-UA" sz="1800" dirty="0" err="1">
                          <a:effectLst/>
                        </a:rPr>
                        <a:t>M</a:t>
                      </a:r>
                      <a:r>
                        <a:rPr lang="uk-UA" sz="1800" dirty="0">
                          <a:effectLst/>
                        </a:rPr>
                        <a:t>:</a:t>
                      </a:r>
                      <a:r>
                        <a:rPr lang="uk-UA" sz="1800" spc="-10" dirty="0">
                          <a:effectLst/>
                        </a:rPr>
                        <a:t> </a:t>
                      </a:r>
                      <a:r>
                        <a:rPr lang="uk-UA" sz="1800" dirty="0" err="1">
                          <a:effectLst/>
                        </a:rPr>
                        <a:t>Is</a:t>
                      </a:r>
                      <a:r>
                        <a:rPr lang="uk-UA" sz="1800" spc="-10" dirty="0">
                          <a:effectLst/>
                        </a:rPr>
                        <a:t> </a:t>
                      </a:r>
                      <a:r>
                        <a:rPr lang="uk-UA" sz="1800" dirty="0" err="1">
                          <a:effectLst/>
                        </a:rPr>
                        <a:t>it</a:t>
                      </a:r>
                      <a:r>
                        <a:rPr lang="uk-UA" sz="1800" spc="-5" dirty="0">
                          <a:effectLst/>
                        </a:rPr>
                        <a:t> </a:t>
                      </a:r>
                      <a:r>
                        <a:rPr lang="uk-UA" sz="1800" dirty="0" err="1">
                          <a:effectLst/>
                        </a:rPr>
                        <a:t>going</a:t>
                      </a:r>
                      <a:r>
                        <a:rPr lang="uk-UA" sz="1800" spc="-10" dirty="0">
                          <a:effectLst/>
                        </a:rPr>
                        <a:t> </a:t>
                      </a:r>
                      <a:r>
                        <a:rPr lang="uk-UA" sz="1800" dirty="0" err="1">
                          <a:effectLst/>
                        </a:rPr>
                        <a:t>to</a:t>
                      </a:r>
                      <a:r>
                        <a:rPr lang="uk-UA" sz="1800" spc="-5" dirty="0">
                          <a:effectLst/>
                        </a:rPr>
                        <a:t> </a:t>
                      </a:r>
                      <a:r>
                        <a:rPr lang="uk-UA" sz="1800" dirty="0" err="1">
                          <a:effectLst/>
                        </a:rPr>
                        <a:t>rain</a:t>
                      </a:r>
                      <a:r>
                        <a:rPr lang="uk-UA" sz="1800" dirty="0">
                          <a:effectLst/>
                        </a:rPr>
                        <a:t>?</a:t>
                      </a:r>
                      <a:endParaRPr lang="uk-UA" sz="1600" dirty="0">
                        <a:effectLst/>
                      </a:endParaRPr>
                    </a:p>
                    <a:p>
                      <a:pPr marL="190500">
                        <a:spcAft>
                          <a:spcPts val="0"/>
                        </a:spcAft>
                        <a:tabLst>
                          <a:tab pos="2340610" algn="l"/>
                        </a:tabLst>
                      </a:pPr>
                      <a:r>
                        <a:rPr lang="uk-UA" sz="1800" dirty="0">
                          <a:effectLst/>
                        </a:rPr>
                        <a:t>YOU:</a:t>
                      </a:r>
                      <a:r>
                        <a:rPr lang="uk-UA" sz="1800" u="dotted" spc="645" dirty="0">
                          <a:effectLst/>
                          <a:uFill>
                            <a:solidFill>
                              <a:srgbClr val="010202"/>
                            </a:solidFill>
                          </a:uFill>
                        </a:rPr>
                        <a:t> </a:t>
                      </a:r>
                      <a:r>
                        <a:rPr lang="uk-UA" sz="1800" u="dotted" dirty="0">
                          <a:effectLst/>
                          <a:uFill>
                            <a:solidFill>
                              <a:srgbClr val="010202"/>
                            </a:solidFill>
                          </a:uFill>
                        </a:rPr>
                        <a:t>I</a:t>
                      </a:r>
                      <a:r>
                        <a:rPr lang="uk-UA" sz="1800" u="dotted" spc="65" dirty="0">
                          <a:effectLst/>
                          <a:uFill>
                            <a:solidFill>
                              <a:srgbClr val="010202"/>
                            </a:solidFill>
                          </a:uFill>
                        </a:rPr>
                        <a:t> </a:t>
                      </a:r>
                      <a:r>
                        <a:rPr lang="uk-UA" sz="1800" u="dotted" dirty="0" err="1">
                          <a:effectLst/>
                          <a:uFill>
                            <a:solidFill>
                              <a:srgbClr val="010202"/>
                            </a:solidFill>
                          </a:uFill>
                        </a:rPr>
                        <a:t>hope</a:t>
                      </a:r>
                      <a:r>
                        <a:rPr lang="uk-UA" sz="1800" u="dotted" spc="60" dirty="0">
                          <a:effectLst/>
                          <a:uFill>
                            <a:solidFill>
                              <a:srgbClr val="010202"/>
                            </a:solidFill>
                          </a:uFill>
                        </a:rPr>
                        <a:t> </a:t>
                      </a:r>
                      <a:r>
                        <a:rPr lang="uk-UA" sz="1800" u="dotted" dirty="0" err="1">
                          <a:effectLst/>
                          <a:uFill>
                            <a:solidFill>
                              <a:srgbClr val="010202"/>
                            </a:solidFill>
                          </a:uFill>
                        </a:rPr>
                        <a:t>not</a:t>
                      </a:r>
                      <a:r>
                        <a:rPr lang="uk-UA" sz="1800" u="dotted" dirty="0">
                          <a:effectLst/>
                          <a:uFill>
                            <a:solidFill>
                              <a:srgbClr val="010202"/>
                            </a:solidFill>
                          </a:uFill>
                        </a:rPr>
                        <a:t>.	</a:t>
                      </a:r>
                      <a:r>
                        <a:rPr lang="uk-UA" sz="1800" dirty="0">
                          <a:effectLst/>
                        </a:rPr>
                        <a:t>(</a:t>
                      </a:r>
                      <a:r>
                        <a:rPr lang="uk-UA" sz="1800" dirty="0" err="1">
                          <a:effectLst/>
                        </a:rPr>
                        <a:t>hope</a:t>
                      </a:r>
                      <a:r>
                        <a:rPr lang="uk-UA" sz="1800" dirty="0">
                          <a:effectLst/>
                        </a:rPr>
                        <a:t>)</a:t>
                      </a:r>
                      <a:endParaRPr lang="uk-UA" sz="1600" dirty="0">
                        <a:effectLst/>
                        <a:latin typeface="Times New Roman"/>
                        <a:ea typeface="Times New Roman"/>
                        <a:cs typeface="Times New Roman"/>
                      </a:endParaRPr>
                    </a:p>
                  </a:txBody>
                  <a:tcPr marL="0" marR="0" marT="0" marB="0"/>
                </a:tc>
              </a:tr>
              <a:tr h="966194">
                <a:tc>
                  <a:txBody>
                    <a:bodyPr/>
                    <a:lstStyle/>
                    <a:p>
                      <a:pPr marL="48895">
                        <a:spcAft>
                          <a:spcPts val="0"/>
                        </a:spcAft>
                        <a:tabLst>
                          <a:tab pos="1790700" algn="l"/>
                        </a:tabLst>
                      </a:pPr>
                      <a:r>
                        <a:rPr lang="uk-UA" sz="1800" dirty="0">
                          <a:effectLst/>
                        </a:rPr>
                        <a:t>2</a:t>
                      </a:r>
                      <a:r>
                        <a:rPr lang="uk-UA" sz="1800" spc="20" dirty="0">
                          <a:effectLst/>
                        </a:rPr>
                        <a:t> </a:t>
                      </a:r>
                      <a:r>
                        <a:rPr lang="uk-UA" sz="1800" dirty="0">
                          <a:effectLst/>
                        </a:rPr>
                        <a:t>(</a:t>
                      </a:r>
                      <a:r>
                        <a:rPr lang="uk-UA" sz="1800" dirty="0" err="1">
                          <a:effectLst/>
                        </a:rPr>
                        <a:t>You</a:t>
                      </a:r>
                      <a:r>
                        <a:rPr lang="uk-UA" sz="1800" spc="-50" dirty="0">
                          <a:effectLst/>
                        </a:rPr>
                        <a:t> </a:t>
                      </a:r>
                      <a:r>
                        <a:rPr lang="uk-UA" sz="1800" dirty="0" err="1">
                          <a:effectLst/>
                        </a:rPr>
                        <a:t>need</a:t>
                      </a:r>
                      <a:r>
                        <a:rPr lang="uk-UA" sz="1800" spc="-50" dirty="0">
                          <a:effectLst/>
                        </a:rPr>
                        <a:t> </a:t>
                      </a:r>
                      <a:r>
                        <a:rPr lang="uk-UA" sz="1800" dirty="0" err="1">
                          <a:effectLst/>
                        </a:rPr>
                        <a:t>more</a:t>
                      </a:r>
                      <a:r>
                        <a:rPr lang="uk-UA" sz="1800" spc="-50" dirty="0">
                          <a:effectLst/>
                        </a:rPr>
                        <a:t> </a:t>
                      </a:r>
                      <a:r>
                        <a:rPr lang="uk-UA" sz="1800" dirty="0" err="1">
                          <a:effectLst/>
                        </a:rPr>
                        <a:t>money</a:t>
                      </a:r>
                      <a:r>
                        <a:rPr lang="uk-UA" sz="1800" dirty="0">
                          <a:effectLst/>
                        </a:rPr>
                        <a:t>.)	</a:t>
                      </a:r>
                      <a:endParaRPr lang="uk-UA" sz="1600" dirty="0">
                        <a:effectLst/>
                      </a:endParaRPr>
                    </a:p>
                    <a:p>
                      <a:pPr marL="190500">
                        <a:spcAft>
                          <a:spcPts val="0"/>
                        </a:spcAft>
                      </a:pPr>
                      <a:r>
                        <a:rPr lang="uk-UA" sz="1800" dirty="0" err="1">
                          <a:effectLst/>
                        </a:rPr>
                        <a:t>S</a:t>
                      </a:r>
                      <a:r>
                        <a:rPr lang="uk-UA" sz="1800" cap="small" dirty="0" err="1">
                          <a:effectLst/>
                        </a:rPr>
                        <a:t>a</a:t>
                      </a:r>
                      <a:r>
                        <a:rPr lang="uk-UA" sz="1800" dirty="0" err="1">
                          <a:effectLst/>
                        </a:rPr>
                        <a:t>M</a:t>
                      </a:r>
                      <a:r>
                        <a:rPr lang="uk-UA" sz="1800" dirty="0">
                          <a:effectLst/>
                        </a:rPr>
                        <a:t>:</a:t>
                      </a:r>
                      <a:r>
                        <a:rPr lang="uk-UA" sz="1800" spc="50" dirty="0">
                          <a:effectLst/>
                        </a:rPr>
                        <a:t> </a:t>
                      </a:r>
                      <a:r>
                        <a:rPr lang="uk-UA" sz="1800" dirty="0" err="1">
                          <a:effectLst/>
                        </a:rPr>
                        <a:t>Do</a:t>
                      </a:r>
                      <a:r>
                        <a:rPr lang="uk-UA" sz="1800" spc="15" dirty="0">
                          <a:effectLst/>
                        </a:rPr>
                        <a:t> </a:t>
                      </a:r>
                      <a:r>
                        <a:rPr lang="uk-UA" sz="1800" dirty="0" err="1">
                          <a:effectLst/>
                        </a:rPr>
                        <a:t>you</a:t>
                      </a:r>
                      <a:r>
                        <a:rPr lang="uk-UA" sz="1800" spc="20" dirty="0">
                          <a:effectLst/>
                        </a:rPr>
                        <a:t> </a:t>
                      </a:r>
                      <a:r>
                        <a:rPr lang="uk-UA" sz="1800" dirty="0" err="1">
                          <a:effectLst/>
                        </a:rPr>
                        <a:t>think</a:t>
                      </a:r>
                      <a:r>
                        <a:rPr lang="uk-UA" sz="1800" spc="20" dirty="0">
                          <a:effectLst/>
                        </a:rPr>
                        <a:t> </a:t>
                      </a:r>
                      <a:r>
                        <a:rPr lang="uk-UA" sz="1800" dirty="0" err="1">
                          <a:effectLst/>
                        </a:rPr>
                        <a:t>you’ll</a:t>
                      </a:r>
                      <a:r>
                        <a:rPr lang="uk-UA" sz="1800" spc="20" dirty="0">
                          <a:effectLst/>
                        </a:rPr>
                        <a:t> </a:t>
                      </a:r>
                      <a:r>
                        <a:rPr lang="uk-UA" sz="1800" dirty="0" err="1">
                          <a:effectLst/>
                        </a:rPr>
                        <a:t>get</a:t>
                      </a:r>
                      <a:r>
                        <a:rPr lang="uk-UA" sz="1800" spc="15" dirty="0">
                          <a:effectLst/>
                        </a:rPr>
                        <a:t> </a:t>
                      </a:r>
                      <a:r>
                        <a:rPr lang="uk-UA" sz="1800" dirty="0">
                          <a:effectLst/>
                        </a:rPr>
                        <a:t>a</a:t>
                      </a:r>
                      <a:r>
                        <a:rPr lang="uk-UA" sz="1800" spc="20" dirty="0">
                          <a:effectLst/>
                        </a:rPr>
                        <a:t> </a:t>
                      </a:r>
                      <a:r>
                        <a:rPr lang="uk-UA" sz="1800" dirty="0" err="1">
                          <a:effectLst/>
                        </a:rPr>
                        <a:t>pay</a:t>
                      </a:r>
                      <a:r>
                        <a:rPr lang="uk-UA" sz="1800" spc="20" dirty="0">
                          <a:effectLst/>
                        </a:rPr>
                        <a:t> </a:t>
                      </a:r>
                      <a:r>
                        <a:rPr lang="uk-UA" sz="1800" dirty="0" err="1">
                          <a:effectLst/>
                        </a:rPr>
                        <a:t>rise</a:t>
                      </a:r>
                      <a:r>
                        <a:rPr lang="uk-UA" sz="1800" dirty="0">
                          <a:effectLst/>
                        </a:rPr>
                        <a:t>?</a:t>
                      </a:r>
                      <a:endParaRPr lang="uk-UA" sz="1600" dirty="0">
                        <a:effectLst/>
                      </a:endParaRPr>
                    </a:p>
                    <a:p>
                      <a:pPr marL="190500">
                        <a:spcAft>
                          <a:spcPts val="0"/>
                        </a:spcAft>
                        <a:tabLst>
                          <a:tab pos="2364740" algn="l"/>
                        </a:tabLst>
                      </a:pPr>
                      <a:r>
                        <a:rPr lang="uk-UA" sz="1800" spc="-5" dirty="0">
                          <a:effectLst/>
                        </a:rPr>
                        <a:t>YOU:</a:t>
                      </a:r>
                      <a:r>
                        <a:rPr lang="uk-UA" sz="1800" u="dotted" spc="-5" dirty="0">
                          <a:effectLst/>
                          <a:uFill>
                            <a:solidFill>
                              <a:srgbClr val="010202"/>
                            </a:solidFill>
                          </a:uFill>
                        </a:rPr>
                        <a:t>	</a:t>
                      </a:r>
                      <a:r>
                        <a:rPr lang="uk-UA" sz="1800" dirty="0">
                          <a:effectLst/>
                        </a:rPr>
                        <a:t>(</a:t>
                      </a:r>
                      <a:r>
                        <a:rPr lang="uk-UA" sz="1800" dirty="0" err="1">
                          <a:effectLst/>
                        </a:rPr>
                        <a:t>hope</a:t>
                      </a:r>
                      <a:r>
                        <a:rPr lang="uk-UA" sz="1800" dirty="0">
                          <a:effectLst/>
                        </a:rPr>
                        <a:t>)</a:t>
                      </a:r>
                      <a:endParaRPr lang="uk-UA" sz="1600" dirty="0">
                        <a:effectLst/>
                        <a:latin typeface="Times New Roman"/>
                        <a:ea typeface="Times New Roman"/>
                        <a:cs typeface="Times New Roman"/>
                      </a:endParaRPr>
                    </a:p>
                  </a:txBody>
                  <a:tcPr marL="0" marR="0" marT="0" marB="0"/>
                </a:tc>
              </a:tr>
              <a:tr h="1173076">
                <a:tc>
                  <a:txBody>
                    <a:bodyPr/>
                    <a:lstStyle/>
                    <a:p>
                      <a:pPr marL="190500" indent="-142240">
                        <a:spcAft>
                          <a:spcPts val="0"/>
                        </a:spcAft>
                      </a:pPr>
                      <a:r>
                        <a:rPr lang="uk-UA" sz="1800" dirty="0">
                          <a:effectLst/>
                        </a:rPr>
                        <a:t>3</a:t>
                      </a:r>
                      <a:r>
                        <a:rPr lang="uk-UA" sz="1800" spc="15" dirty="0">
                          <a:effectLst/>
                        </a:rPr>
                        <a:t> </a:t>
                      </a:r>
                      <a:r>
                        <a:rPr lang="uk-UA" sz="1800" dirty="0">
                          <a:effectLst/>
                        </a:rPr>
                        <a:t>(</a:t>
                      </a:r>
                      <a:r>
                        <a:rPr lang="uk-UA" sz="1800" dirty="0" err="1">
                          <a:effectLst/>
                        </a:rPr>
                        <a:t>You’re</a:t>
                      </a:r>
                      <a:r>
                        <a:rPr lang="uk-UA" sz="1800" spc="-55" dirty="0">
                          <a:effectLst/>
                        </a:rPr>
                        <a:t> </a:t>
                      </a:r>
                      <a:r>
                        <a:rPr lang="uk-UA" sz="1800" dirty="0" err="1">
                          <a:effectLst/>
                        </a:rPr>
                        <a:t>going</a:t>
                      </a:r>
                      <a:r>
                        <a:rPr lang="uk-UA" sz="1800" spc="-50" dirty="0">
                          <a:effectLst/>
                        </a:rPr>
                        <a:t> </a:t>
                      </a:r>
                      <a:r>
                        <a:rPr lang="uk-UA" sz="1800" dirty="0" err="1">
                          <a:effectLst/>
                        </a:rPr>
                        <a:t>to</a:t>
                      </a:r>
                      <a:r>
                        <a:rPr lang="uk-UA" sz="1800" spc="-50" dirty="0">
                          <a:effectLst/>
                        </a:rPr>
                        <a:t> </a:t>
                      </a:r>
                      <a:r>
                        <a:rPr lang="uk-UA" sz="1800" dirty="0">
                          <a:effectLst/>
                        </a:rPr>
                        <a:t>a</a:t>
                      </a:r>
                      <a:r>
                        <a:rPr lang="uk-UA" sz="1800" spc="-50" dirty="0">
                          <a:effectLst/>
                        </a:rPr>
                        <a:t> </a:t>
                      </a:r>
                      <a:r>
                        <a:rPr lang="uk-UA" sz="1800" dirty="0" err="1">
                          <a:effectLst/>
                        </a:rPr>
                        <a:t>party</a:t>
                      </a:r>
                      <a:r>
                        <a:rPr lang="uk-UA" sz="1800" dirty="0">
                          <a:effectLst/>
                        </a:rPr>
                        <a:t>.</a:t>
                      </a:r>
                      <a:r>
                        <a:rPr lang="uk-UA" sz="1800" spc="155" dirty="0">
                          <a:effectLst/>
                        </a:rPr>
                        <a:t> </a:t>
                      </a:r>
                      <a:r>
                        <a:rPr lang="uk-UA" sz="1800" dirty="0" err="1">
                          <a:effectLst/>
                        </a:rPr>
                        <a:t>You</a:t>
                      </a:r>
                      <a:r>
                        <a:rPr lang="uk-UA" sz="1800" spc="-55" dirty="0">
                          <a:effectLst/>
                        </a:rPr>
                        <a:t> </a:t>
                      </a:r>
                      <a:r>
                        <a:rPr lang="uk-UA" sz="1800" dirty="0" err="1">
                          <a:effectLst/>
                        </a:rPr>
                        <a:t>can’t</a:t>
                      </a:r>
                      <a:r>
                        <a:rPr lang="uk-UA" sz="1800" spc="-50" dirty="0">
                          <a:effectLst/>
                        </a:rPr>
                        <a:t> </a:t>
                      </a:r>
                      <a:r>
                        <a:rPr lang="uk-UA" sz="1800" dirty="0" err="1">
                          <a:effectLst/>
                        </a:rPr>
                        <a:t>stand</a:t>
                      </a:r>
                      <a:r>
                        <a:rPr lang="uk-UA" sz="1800" spc="-50" dirty="0">
                          <a:effectLst/>
                        </a:rPr>
                        <a:t> </a:t>
                      </a:r>
                      <a:r>
                        <a:rPr lang="uk-UA" sz="1800" dirty="0" err="1">
                          <a:effectLst/>
                        </a:rPr>
                        <a:t>John</a:t>
                      </a:r>
                      <a:r>
                        <a:rPr lang="uk-UA" sz="1800" dirty="0">
                          <a:effectLst/>
                        </a:rPr>
                        <a:t>.)</a:t>
                      </a:r>
                      <a:r>
                        <a:rPr lang="uk-UA" sz="1800" spc="-240" dirty="0">
                          <a:effectLst/>
                        </a:rPr>
                        <a:t> </a:t>
                      </a:r>
                      <a:r>
                        <a:rPr lang="uk-UA" sz="1800" dirty="0" err="1">
                          <a:effectLst/>
                        </a:rPr>
                        <a:t>S</a:t>
                      </a:r>
                      <a:r>
                        <a:rPr lang="uk-UA" sz="1800" cap="small" dirty="0" err="1">
                          <a:effectLst/>
                        </a:rPr>
                        <a:t>a</a:t>
                      </a:r>
                      <a:r>
                        <a:rPr lang="uk-UA" sz="1800" dirty="0" err="1">
                          <a:effectLst/>
                        </a:rPr>
                        <a:t>M</a:t>
                      </a:r>
                      <a:r>
                        <a:rPr lang="uk-UA" sz="1800" dirty="0">
                          <a:effectLst/>
                        </a:rPr>
                        <a:t>:</a:t>
                      </a:r>
                      <a:r>
                        <a:rPr lang="uk-UA" sz="1800" spc="195" dirty="0">
                          <a:effectLst/>
                        </a:rPr>
                        <a:t> </a:t>
                      </a:r>
                      <a:r>
                        <a:rPr lang="uk-UA" sz="1800" dirty="0" err="1">
                          <a:effectLst/>
                        </a:rPr>
                        <a:t>Will</a:t>
                      </a:r>
                      <a:r>
                        <a:rPr lang="uk-UA" sz="1800" spc="-20" dirty="0">
                          <a:effectLst/>
                        </a:rPr>
                        <a:t> </a:t>
                      </a:r>
                      <a:r>
                        <a:rPr lang="uk-UA" sz="1800" dirty="0" err="1">
                          <a:effectLst/>
                        </a:rPr>
                        <a:t>John</a:t>
                      </a:r>
                      <a:r>
                        <a:rPr lang="uk-UA" sz="1800" spc="-20" dirty="0">
                          <a:effectLst/>
                        </a:rPr>
                        <a:t> </a:t>
                      </a:r>
                      <a:r>
                        <a:rPr lang="uk-UA" sz="1800" dirty="0" err="1">
                          <a:effectLst/>
                        </a:rPr>
                        <a:t>be</a:t>
                      </a:r>
                      <a:r>
                        <a:rPr lang="uk-UA" sz="1800" spc="-25" dirty="0">
                          <a:effectLst/>
                        </a:rPr>
                        <a:t> </a:t>
                      </a:r>
                      <a:r>
                        <a:rPr lang="uk-UA" sz="1800" dirty="0" err="1">
                          <a:effectLst/>
                        </a:rPr>
                        <a:t>at</a:t>
                      </a:r>
                      <a:r>
                        <a:rPr lang="uk-UA" sz="1800" spc="-20" dirty="0">
                          <a:effectLst/>
                        </a:rPr>
                        <a:t> </a:t>
                      </a:r>
                      <a:r>
                        <a:rPr lang="uk-UA" sz="1800" dirty="0" err="1">
                          <a:effectLst/>
                        </a:rPr>
                        <a:t>the</a:t>
                      </a:r>
                      <a:r>
                        <a:rPr lang="uk-UA" sz="1800" spc="-25" dirty="0">
                          <a:effectLst/>
                        </a:rPr>
                        <a:t> </a:t>
                      </a:r>
                      <a:r>
                        <a:rPr lang="uk-UA" sz="1800" dirty="0" err="1">
                          <a:effectLst/>
                        </a:rPr>
                        <a:t>party</a:t>
                      </a:r>
                      <a:r>
                        <a:rPr lang="uk-UA" sz="1800" dirty="0">
                          <a:effectLst/>
                        </a:rPr>
                        <a:t>?</a:t>
                      </a:r>
                      <a:endParaRPr lang="uk-UA" sz="1600" dirty="0">
                        <a:effectLst/>
                      </a:endParaRPr>
                    </a:p>
                    <a:p>
                      <a:pPr marL="190500">
                        <a:spcAft>
                          <a:spcPts val="0"/>
                        </a:spcAft>
                        <a:tabLst>
                          <a:tab pos="2364740" algn="l"/>
                        </a:tabLst>
                      </a:pPr>
                      <a:r>
                        <a:rPr lang="uk-UA" sz="1800" spc="-5" dirty="0">
                          <a:effectLst/>
                        </a:rPr>
                        <a:t>YOU:</a:t>
                      </a:r>
                      <a:r>
                        <a:rPr lang="uk-UA" sz="1800" u="dotted" spc="-5" dirty="0">
                          <a:effectLst/>
                          <a:uFill>
                            <a:solidFill>
                              <a:srgbClr val="010202"/>
                            </a:solidFill>
                          </a:uFill>
                        </a:rPr>
                        <a:t>	</a:t>
                      </a:r>
                      <a:r>
                        <a:rPr lang="uk-UA" sz="1800" dirty="0">
                          <a:effectLst/>
                        </a:rPr>
                        <a:t>(</a:t>
                      </a:r>
                      <a:r>
                        <a:rPr lang="uk-UA" sz="1800" dirty="0" err="1">
                          <a:effectLst/>
                        </a:rPr>
                        <a:t>hope</a:t>
                      </a:r>
                      <a:r>
                        <a:rPr lang="uk-UA" sz="1800" dirty="0">
                          <a:effectLst/>
                        </a:rPr>
                        <a:t>)</a:t>
                      </a:r>
                      <a:endParaRPr lang="uk-UA" sz="1600" dirty="0">
                        <a:effectLst/>
                        <a:latin typeface="Times New Roman"/>
                        <a:ea typeface="Times New Roman"/>
                        <a:cs typeface="Times New Roman"/>
                      </a:endParaRPr>
                    </a:p>
                  </a:txBody>
                  <a:tcPr marL="0" marR="0" marT="0" marB="0"/>
                </a:tc>
              </a:tr>
              <a:tr h="1288260">
                <a:tc>
                  <a:txBody>
                    <a:bodyPr/>
                    <a:lstStyle/>
                    <a:p>
                      <a:pPr marL="190500" marR="368300" indent="-142240">
                        <a:spcAft>
                          <a:spcPts val="0"/>
                        </a:spcAft>
                      </a:pPr>
                      <a:r>
                        <a:rPr lang="uk-UA" sz="1800" dirty="0">
                          <a:effectLst/>
                        </a:rPr>
                        <a:t>4</a:t>
                      </a:r>
                      <a:r>
                        <a:rPr lang="uk-UA" sz="1800" spc="40" dirty="0">
                          <a:effectLst/>
                        </a:rPr>
                        <a:t> </a:t>
                      </a:r>
                      <a:r>
                        <a:rPr lang="uk-UA" sz="1800" dirty="0">
                          <a:effectLst/>
                        </a:rPr>
                        <a:t>(</a:t>
                      </a:r>
                      <a:r>
                        <a:rPr lang="uk-UA" sz="1800" dirty="0" err="1">
                          <a:effectLst/>
                        </a:rPr>
                        <a:t>You’re</a:t>
                      </a:r>
                      <a:r>
                        <a:rPr lang="uk-UA" sz="1800" spc="-45" dirty="0">
                          <a:effectLst/>
                        </a:rPr>
                        <a:t> </a:t>
                      </a:r>
                      <a:r>
                        <a:rPr lang="uk-UA" sz="1800" dirty="0" err="1">
                          <a:effectLst/>
                        </a:rPr>
                        <a:t>not</a:t>
                      </a:r>
                      <a:r>
                        <a:rPr lang="uk-UA" sz="1800" spc="-40" dirty="0">
                          <a:effectLst/>
                        </a:rPr>
                        <a:t> </a:t>
                      </a:r>
                      <a:r>
                        <a:rPr lang="uk-UA" sz="1800" dirty="0" err="1">
                          <a:effectLst/>
                        </a:rPr>
                        <a:t>sure</a:t>
                      </a:r>
                      <a:r>
                        <a:rPr lang="uk-UA" sz="1800" spc="-40" dirty="0">
                          <a:effectLst/>
                        </a:rPr>
                        <a:t> </a:t>
                      </a:r>
                      <a:r>
                        <a:rPr lang="uk-UA" sz="1800" dirty="0" err="1">
                          <a:effectLst/>
                        </a:rPr>
                        <a:t>whether</a:t>
                      </a:r>
                      <a:r>
                        <a:rPr lang="uk-UA" sz="1800" spc="-45" dirty="0">
                          <a:effectLst/>
                        </a:rPr>
                        <a:t> </a:t>
                      </a:r>
                      <a:r>
                        <a:rPr lang="uk-UA" sz="1800" dirty="0" err="1">
                          <a:effectLst/>
                        </a:rPr>
                        <a:t>Amy</a:t>
                      </a:r>
                      <a:r>
                        <a:rPr lang="uk-UA" sz="1800" spc="-40" dirty="0">
                          <a:effectLst/>
                        </a:rPr>
                        <a:t> </a:t>
                      </a:r>
                      <a:r>
                        <a:rPr lang="uk-UA" sz="1800" dirty="0" err="1">
                          <a:effectLst/>
                        </a:rPr>
                        <a:t>is</a:t>
                      </a:r>
                      <a:r>
                        <a:rPr lang="uk-UA" sz="1800" spc="-40" dirty="0">
                          <a:effectLst/>
                        </a:rPr>
                        <a:t> </a:t>
                      </a:r>
                      <a:r>
                        <a:rPr lang="uk-UA" sz="1800" dirty="0" err="1">
                          <a:effectLst/>
                        </a:rPr>
                        <a:t>married</a:t>
                      </a:r>
                      <a:r>
                        <a:rPr lang="uk-UA" sz="1800" dirty="0">
                          <a:effectLst/>
                        </a:rPr>
                        <a:t>,</a:t>
                      </a:r>
                      <a:r>
                        <a:rPr lang="uk-UA" sz="1800" spc="-240" dirty="0">
                          <a:effectLst/>
                        </a:rPr>
                        <a:t> </a:t>
                      </a:r>
                      <a:r>
                        <a:rPr lang="uk-UA" sz="1800" dirty="0" err="1">
                          <a:effectLst/>
                        </a:rPr>
                        <a:t>but</a:t>
                      </a:r>
                      <a:r>
                        <a:rPr lang="uk-UA" sz="1800" spc="-45" dirty="0">
                          <a:effectLst/>
                        </a:rPr>
                        <a:t> </a:t>
                      </a:r>
                      <a:r>
                        <a:rPr lang="uk-UA" sz="1800" dirty="0" err="1">
                          <a:effectLst/>
                        </a:rPr>
                        <a:t>she</a:t>
                      </a:r>
                      <a:r>
                        <a:rPr lang="uk-UA" sz="1800" spc="-40" dirty="0">
                          <a:effectLst/>
                        </a:rPr>
                        <a:t> </a:t>
                      </a:r>
                      <a:r>
                        <a:rPr lang="uk-UA" sz="1800" dirty="0" err="1">
                          <a:effectLst/>
                        </a:rPr>
                        <a:t>probably</a:t>
                      </a:r>
                      <a:r>
                        <a:rPr lang="uk-UA" sz="1800" spc="-40" dirty="0">
                          <a:effectLst/>
                        </a:rPr>
                        <a:t> </a:t>
                      </a:r>
                      <a:r>
                        <a:rPr lang="uk-UA" sz="1800" dirty="0" err="1">
                          <a:effectLst/>
                        </a:rPr>
                        <a:t>isn’t</a:t>
                      </a:r>
                      <a:r>
                        <a:rPr lang="uk-UA" sz="1800" dirty="0">
                          <a:effectLst/>
                        </a:rPr>
                        <a:t>.)</a:t>
                      </a:r>
                      <a:endParaRPr lang="uk-UA" sz="1600" dirty="0">
                        <a:effectLst/>
                      </a:endParaRPr>
                    </a:p>
                    <a:p>
                      <a:pPr marL="190500">
                        <a:spcAft>
                          <a:spcPts val="0"/>
                        </a:spcAft>
                      </a:pPr>
                      <a:r>
                        <a:rPr lang="uk-UA" sz="1800" dirty="0" err="1">
                          <a:effectLst/>
                        </a:rPr>
                        <a:t>S</a:t>
                      </a:r>
                      <a:r>
                        <a:rPr lang="uk-UA" sz="1800" cap="small" dirty="0" err="1">
                          <a:effectLst/>
                        </a:rPr>
                        <a:t>a</a:t>
                      </a:r>
                      <a:r>
                        <a:rPr lang="uk-UA" sz="1800" dirty="0" err="1">
                          <a:effectLst/>
                        </a:rPr>
                        <a:t>M</a:t>
                      </a:r>
                      <a:r>
                        <a:rPr lang="uk-UA" sz="1800" dirty="0">
                          <a:effectLst/>
                        </a:rPr>
                        <a:t>:</a:t>
                      </a:r>
                      <a:r>
                        <a:rPr lang="uk-UA" sz="1800" spc="180" dirty="0">
                          <a:effectLst/>
                        </a:rPr>
                        <a:t> </a:t>
                      </a:r>
                      <a:r>
                        <a:rPr lang="uk-UA" sz="1800" dirty="0" err="1">
                          <a:effectLst/>
                        </a:rPr>
                        <a:t>Is</a:t>
                      </a:r>
                      <a:r>
                        <a:rPr lang="uk-UA" sz="1800" spc="-30" dirty="0">
                          <a:effectLst/>
                        </a:rPr>
                        <a:t> </a:t>
                      </a:r>
                      <a:r>
                        <a:rPr lang="uk-UA" sz="1800" dirty="0" err="1">
                          <a:effectLst/>
                        </a:rPr>
                        <a:t>Amy</a:t>
                      </a:r>
                      <a:r>
                        <a:rPr lang="uk-UA" sz="1800" spc="-30" dirty="0">
                          <a:effectLst/>
                        </a:rPr>
                        <a:t> </a:t>
                      </a:r>
                      <a:r>
                        <a:rPr lang="uk-UA" sz="1800" dirty="0" err="1">
                          <a:effectLst/>
                        </a:rPr>
                        <a:t>married</a:t>
                      </a:r>
                      <a:r>
                        <a:rPr lang="uk-UA" sz="1800" dirty="0">
                          <a:effectLst/>
                        </a:rPr>
                        <a:t>?</a:t>
                      </a:r>
                      <a:endParaRPr lang="uk-UA" sz="1600" dirty="0">
                        <a:effectLst/>
                      </a:endParaRPr>
                    </a:p>
                    <a:p>
                      <a:pPr marL="190500">
                        <a:spcAft>
                          <a:spcPts val="0"/>
                        </a:spcAft>
                        <a:tabLst>
                          <a:tab pos="2364740" algn="l"/>
                        </a:tabLst>
                      </a:pPr>
                      <a:r>
                        <a:rPr lang="uk-UA" sz="1800" spc="-5" dirty="0">
                          <a:effectLst/>
                        </a:rPr>
                        <a:t>YOU:</a:t>
                      </a:r>
                      <a:r>
                        <a:rPr lang="uk-UA" sz="1800" u="dotted" spc="-5" dirty="0">
                          <a:effectLst/>
                          <a:uFill>
                            <a:solidFill>
                              <a:srgbClr val="010202"/>
                            </a:solidFill>
                          </a:uFill>
                        </a:rPr>
                        <a:t>	</a:t>
                      </a:r>
                      <a:r>
                        <a:rPr lang="uk-UA" sz="1800" dirty="0">
                          <a:effectLst/>
                        </a:rPr>
                        <a:t>(</a:t>
                      </a:r>
                      <a:r>
                        <a:rPr lang="uk-UA" sz="1800" dirty="0" err="1">
                          <a:effectLst/>
                        </a:rPr>
                        <a:t>think</a:t>
                      </a:r>
                      <a:r>
                        <a:rPr lang="uk-UA" sz="1800" dirty="0">
                          <a:effectLst/>
                        </a:rPr>
                        <a:t>)</a:t>
                      </a:r>
                      <a:endParaRPr lang="uk-UA" sz="1600" dirty="0">
                        <a:effectLst/>
                        <a:latin typeface="Times New Roman"/>
                        <a:ea typeface="Times New Roman"/>
                        <a:cs typeface="Times New Roman"/>
                      </a:endParaRPr>
                    </a:p>
                  </a:txBody>
                  <a:tcPr marL="0" marR="0" marT="0" marB="0"/>
                </a:tc>
              </a:tr>
            </a:tbl>
          </a:graphicData>
        </a:graphic>
      </p:graphicFrame>
      <p:graphicFrame>
        <p:nvGraphicFramePr>
          <p:cNvPr id="3" name="Таблица 2"/>
          <p:cNvGraphicFramePr>
            <a:graphicFrameLocks noGrp="1"/>
          </p:cNvGraphicFramePr>
          <p:nvPr>
            <p:extLst>
              <p:ext uri="{D42A27DB-BD31-4B8C-83A1-F6EECF244321}">
                <p14:modId xmlns:p14="http://schemas.microsoft.com/office/powerpoint/2010/main" val="2544982840"/>
              </p:ext>
            </p:extLst>
          </p:nvPr>
        </p:nvGraphicFramePr>
        <p:xfrm>
          <a:off x="4922520" y="1032897"/>
          <a:ext cx="4053840" cy="4480869"/>
        </p:xfrm>
        <a:graphic>
          <a:graphicData uri="http://schemas.openxmlformats.org/drawingml/2006/table">
            <a:tbl>
              <a:tblPr firstRow="1" firstCol="1" lastRow="1" lastCol="1" bandRow="1" bandCol="1">
                <a:tableStyleId>{16D9F66E-5EB9-4882-86FB-DCBF35E3C3E4}</a:tableStyleId>
              </a:tblPr>
              <a:tblGrid>
                <a:gridCol w="4053840"/>
              </a:tblGrid>
              <a:tr h="1042438">
                <a:tc>
                  <a:txBody>
                    <a:bodyPr/>
                    <a:lstStyle/>
                    <a:p>
                      <a:pPr marL="179070" marR="589915" indent="-130175">
                        <a:spcAft>
                          <a:spcPts val="0"/>
                        </a:spcAft>
                      </a:pPr>
                      <a:r>
                        <a:rPr lang="uk-UA" sz="1800" dirty="0">
                          <a:effectLst/>
                        </a:rPr>
                        <a:t>5</a:t>
                      </a:r>
                      <a:r>
                        <a:rPr lang="uk-UA" sz="1800" spc="220" dirty="0">
                          <a:effectLst/>
                        </a:rPr>
                        <a:t> </a:t>
                      </a:r>
                      <a:r>
                        <a:rPr lang="uk-UA" sz="1800" dirty="0">
                          <a:effectLst/>
                        </a:rPr>
                        <a:t>(</a:t>
                      </a:r>
                      <a:r>
                        <a:rPr lang="uk-UA" sz="1800" dirty="0" err="1">
                          <a:effectLst/>
                        </a:rPr>
                        <a:t>Jane</a:t>
                      </a:r>
                      <a:r>
                        <a:rPr lang="uk-UA" sz="1800" spc="-40" dirty="0">
                          <a:effectLst/>
                        </a:rPr>
                        <a:t> </a:t>
                      </a:r>
                      <a:r>
                        <a:rPr lang="uk-UA" sz="1800" dirty="0" err="1">
                          <a:effectLst/>
                        </a:rPr>
                        <a:t>has</a:t>
                      </a:r>
                      <a:r>
                        <a:rPr lang="uk-UA" sz="1800" spc="-45" dirty="0">
                          <a:effectLst/>
                        </a:rPr>
                        <a:t> </a:t>
                      </a:r>
                      <a:r>
                        <a:rPr lang="uk-UA" sz="1800" dirty="0" err="1">
                          <a:effectLst/>
                        </a:rPr>
                        <a:t>lived</a:t>
                      </a:r>
                      <a:r>
                        <a:rPr lang="uk-UA" sz="1800" spc="-45" dirty="0">
                          <a:effectLst/>
                        </a:rPr>
                        <a:t> </a:t>
                      </a:r>
                      <a:r>
                        <a:rPr lang="uk-UA" sz="1800" dirty="0" err="1">
                          <a:effectLst/>
                        </a:rPr>
                        <a:t>in</a:t>
                      </a:r>
                      <a:r>
                        <a:rPr lang="uk-UA" sz="1800" spc="-40" dirty="0">
                          <a:effectLst/>
                        </a:rPr>
                        <a:t> </a:t>
                      </a:r>
                      <a:r>
                        <a:rPr lang="uk-UA" sz="1800" dirty="0" err="1">
                          <a:effectLst/>
                        </a:rPr>
                        <a:t>Italy</a:t>
                      </a:r>
                      <a:r>
                        <a:rPr lang="uk-UA" sz="1800" spc="-45" dirty="0">
                          <a:effectLst/>
                        </a:rPr>
                        <a:t> </a:t>
                      </a:r>
                      <a:r>
                        <a:rPr lang="uk-UA" sz="1800" dirty="0">
                          <a:effectLst/>
                        </a:rPr>
                        <a:t>for</a:t>
                      </a:r>
                      <a:r>
                        <a:rPr lang="uk-UA" sz="1800" spc="-45" dirty="0">
                          <a:effectLst/>
                        </a:rPr>
                        <a:t> </a:t>
                      </a:r>
                      <a:r>
                        <a:rPr lang="uk-UA" sz="1800" dirty="0" err="1">
                          <a:effectLst/>
                        </a:rPr>
                        <a:t>many</a:t>
                      </a:r>
                      <a:r>
                        <a:rPr lang="uk-UA" sz="1800" spc="-40" dirty="0">
                          <a:effectLst/>
                        </a:rPr>
                        <a:t> </a:t>
                      </a:r>
                      <a:r>
                        <a:rPr lang="uk-UA" sz="1800" dirty="0" err="1">
                          <a:effectLst/>
                        </a:rPr>
                        <a:t>years</a:t>
                      </a:r>
                      <a:r>
                        <a:rPr lang="uk-UA" sz="1800" dirty="0">
                          <a:effectLst/>
                        </a:rPr>
                        <a:t>.)</a:t>
                      </a:r>
                      <a:r>
                        <a:rPr lang="uk-UA" sz="1800" spc="-240" dirty="0">
                          <a:effectLst/>
                        </a:rPr>
                        <a:t> </a:t>
                      </a:r>
                      <a:r>
                        <a:rPr lang="uk-UA" sz="1800" dirty="0" err="1">
                          <a:effectLst/>
                        </a:rPr>
                        <a:t>S</a:t>
                      </a:r>
                      <a:r>
                        <a:rPr lang="uk-UA" sz="1800" cap="small" dirty="0" err="1">
                          <a:effectLst/>
                        </a:rPr>
                        <a:t>a</a:t>
                      </a:r>
                      <a:r>
                        <a:rPr lang="uk-UA" sz="1800" dirty="0" err="1">
                          <a:effectLst/>
                        </a:rPr>
                        <a:t>M</a:t>
                      </a:r>
                      <a:r>
                        <a:rPr lang="uk-UA" sz="1800" dirty="0">
                          <a:effectLst/>
                        </a:rPr>
                        <a:t>:</a:t>
                      </a:r>
                      <a:r>
                        <a:rPr lang="uk-UA" sz="1800" spc="185" dirty="0">
                          <a:effectLst/>
                        </a:rPr>
                        <a:t> </a:t>
                      </a:r>
                      <a:r>
                        <a:rPr lang="uk-UA" sz="1800" dirty="0" err="1">
                          <a:effectLst/>
                        </a:rPr>
                        <a:t>Does</a:t>
                      </a:r>
                      <a:r>
                        <a:rPr lang="uk-UA" sz="1800" spc="-25" dirty="0">
                          <a:effectLst/>
                        </a:rPr>
                        <a:t> </a:t>
                      </a:r>
                      <a:r>
                        <a:rPr lang="uk-UA" sz="1800" dirty="0" err="1">
                          <a:effectLst/>
                        </a:rPr>
                        <a:t>Jane</a:t>
                      </a:r>
                      <a:r>
                        <a:rPr lang="uk-UA" sz="1800" spc="-30" dirty="0">
                          <a:effectLst/>
                        </a:rPr>
                        <a:t> </a:t>
                      </a:r>
                      <a:r>
                        <a:rPr lang="uk-UA" sz="1800" dirty="0" err="1">
                          <a:effectLst/>
                        </a:rPr>
                        <a:t>speak</a:t>
                      </a:r>
                      <a:r>
                        <a:rPr lang="uk-UA" sz="1800" spc="-25" dirty="0">
                          <a:effectLst/>
                        </a:rPr>
                        <a:t> </a:t>
                      </a:r>
                      <a:r>
                        <a:rPr lang="uk-UA" sz="1800" dirty="0" err="1">
                          <a:effectLst/>
                        </a:rPr>
                        <a:t>Italian</a:t>
                      </a:r>
                      <a:r>
                        <a:rPr lang="uk-UA" sz="1800" dirty="0">
                          <a:effectLst/>
                        </a:rPr>
                        <a:t>?</a:t>
                      </a:r>
                      <a:endParaRPr lang="uk-UA" sz="1600" dirty="0">
                        <a:effectLst/>
                      </a:endParaRPr>
                    </a:p>
                    <a:p>
                      <a:pPr marL="179070">
                        <a:spcAft>
                          <a:spcPts val="0"/>
                        </a:spcAft>
                        <a:tabLst>
                          <a:tab pos="2200910" algn="l"/>
                        </a:tabLst>
                      </a:pPr>
                      <a:r>
                        <a:rPr lang="uk-UA" sz="1800" spc="-5" dirty="0">
                          <a:effectLst/>
                        </a:rPr>
                        <a:t>YOU:</a:t>
                      </a:r>
                      <a:r>
                        <a:rPr lang="uk-UA" sz="1800" u="dotted" spc="-5" dirty="0">
                          <a:effectLst/>
                          <a:uFill>
                            <a:solidFill>
                              <a:srgbClr val="010202"/>
                            </a:solidFill>
                          </a:uFill>
                        </a:rPr>
                        <a:t>	</a:t>
                      </a:r>
                      <a:r>
                        <a:rPr lang="uk-UA" sz="1800" dirty="0">
                          <a:effectLst/>
                        </a:rPr>
                        <a:t>(</a:t>
                      </a:r>
                      <a:r>
                        <a:rPr lang="uk-UA" sz="1800" dirty="0" err="1">
                          <a:effectLst/>
                        </a:rPr>
                        <a:t>suppose</a:t>
                      </a:r>
                      <a:r>
                        <a:rPr lang="uk-UA" sz="1800" dirty="0">
                          <a:effectLst/>
                        </a:rPr>
                        <a:t>)</a:t>
                      </a:r>
                      <a:endParaRPr lang="uk-UA" sz="1600" dirty="0">
                        <a:effectLst/>
                        <a:latin typeface="Times New Roman"/>
                        <a:ea typeface="Times New Roman"/>
                        <a:cs typeface="Times New Roman"/>
                      </a:endParaRPr>
                    </a:p>
                  </a:txBody>
                  <a:tcPr marL="0" marR="0" marT="0" marB="0"/>
                </a:tc>
              </a:tr>
              <a:tr h="1042438">
                <a:tc>
                  <a:txBody>
                    <a:bodyPr/>
                    <a:lstStyle/>
                    <a:p>
                      <a:pPr marL="179070" marR="589915" indent="-130175">
                        <a:spcAft>
                          <a:spcPts val="0"/>
                        </a:spcAft>
                      </a:pPr>
                      <a:r>
                        <a:rPr lang="uk-UA" sz="1800" dirty="0">
                          <a:effectLst/>
                        </a:rPr>
                        <a:t>6</a:t>
                      </a:r>
                      <a:r>
                        <a:rPr lang="uk-UA" sz="1800" spc="5" dirty="0">
                          <a:effectLst/>
                        </a:rPr>
                        <a:t> </a:t>
                      </a:r>
                      <a:r>
                        <a:rPr lang="uk-UA" sz="1800" dirty="0">
                          <a:effectLst/>
                        </a:rPr>
                        <a:t>(</a:t>
                      </a:r>
                      <a:r>
                        <a:rPr lang="uk-UA" sz="1800" dirty="0" err="1">
                          <a:effectLst/>
                        </a:rPr>
                        <a:t>You</a:t>
                      </a:r>
                      <a:r>
                        <a:rPr lang="uk-UA" sz="1800" dirty="0">
                          <a:effectLst/>
                        </a:rPr>
                        <a:t> </a:t>
                      </a:r>
                      <a:r>
                        <a:rPr lang="uk-UA" sz="1800" dirty="0" err="1">
                          <a:effectLst/>
                        </a:rPr>
                        <a:t>have</a:t>
                      </a:r>
                      <a:r>
                        <a:rPr lang="uk-UA" sz="1800" dirty="0">
                          <a:effectLst/>
                        </a:rPr>
                        <a:t> </a:t>
                      </a:r>
                      <a:r>
                        <a:rPr lang="uk-UA" sz="1800" dirty="0" err="1">
                          <a:effectLst/>
                        </a:rPr>
                        <a:t>to</a:t>
                      </a:r>
                      <a:r>
                        <a:rPr lang="uk-UA" sz="1800" dirty="0">
                          <a:effectLst/>
                        </a:rPr>
                        <a:t> </a:t>
                      </a:r>
                      <a:r>
                        <a:rPr lang="uk-UA" sz="1800" dirty="0" err="1">
                          <a:effectLst/>
                        </a:rPr>
                        <a:t>leave</a:t>
                      </a:r>
                      <a:r>
                        <a:rPr lang="uk-UA" sz="1800" dirty="0">
                          <a:effectLst/>
                        </a:rPr>
                        <a:t> </a:t>
                      </a:r>
                      <a:r>
                        <a:rPr lang="uk-UA" sz="1800" dirty="0" err="1">
                          <a:effectLst/>
                        </a:rPr>
                        <a:t>Sam’s</a:t>
                      </a:r>
                      <a:r>
                        <a:rPr lang="uk-UA" sz="1800" dirty="0">
                          <a:effectLst/>
                        </a:rPr>
                        <a:t> </a:t>
                      </a:r>
                      <a:r>
                        <a:rPr lang="uk-UA" sz="1800" dirty="0" err="1">
                          <a:effectLst/>
                        </a:rPr>
                        <a:t>party</a:t>
                      </a:r>
                      <a:r>
                        <a:rPr lang="uk-UA" sz="1800" dirty="0">
                          <a:effectLst/>
                        </a:rPr>
                        <a:t> </a:t>
                      </a:r>
                      <a:r>
                        <a:rPr lang="uk-UA" sz="1800" dirty="0" err="1">
                          <a:effectLst/>
                        </a:rPr>
                        <a:t>early</a:t>
                      </a:r>
                      <a:r>
                        <a:rPr lang="uk-UA" sz="1800" dirty="0">
                          <a:effectLst/>
                        </a:rPr>
                        <a:t>.)</a:t>
                      </a:r>
                      <a:r>
                        <a:rPr lang="uk-UA" sz="1800" spc="-230" dirty="0">
                          <a:effectLst/>
                        </a:rPr>
                        <a:t> </a:t>
                      </a:r>
                      <a:r>
                        <a:rPr lang="uk-UA" sz="1800" dirty="0" err="1">
                          <a:effectLst/>
                        </a:rPr>
                        <a:t>S</a:t>
                      </a:r>
                      <a:r>
                        <a:rPr lang="uk-UA" sz="1800" cap="small" dirty="0" err="1">
                          <a:effectLst/>
                        </a:rPr>
                        <a:t>a</a:t>
                      </a:r>
                      <a:r>
                        <a:rPr lang="uk-UA" sz="1800" dirty="0" err="1">
                          <a:effectLst/>
                        </a:rPr>
                        <a:t>M</a:t>
                      </a:r>
                      <a:r>
                        <a:rPr lang="uk-UA" sz="1800" dirty="0">
                          <a:effectLst/>
                        </a:rPr>
                        <a:t>:</a:t>
                      </a:r>
                      <a:r>
                        <a:rPr lang="uk-UA" sz="1800" spc="225" dirty="0">
                          <a:effectLst/>
                        </a:rPr>
                        <a:t> </a:t>
                      </a:r>
                      <a:r>
                        <a:rPr lang="uk-UA" sz="1800" dirty="0" err="1">
                          <a:effectLst/>
                        </a:rPr>
                        <a:t>Do</a:t>
                      </a:r>
                      <a:r>
                        <a:rPr lang="uk-UA" sz="1800" spc="-10" dirty="0">
                          <a:effectLst/>
                        </a:rPr>
                        <a:t> </a:t>
                      </a:r>
                      <a:r>
                        <a:rPr lang="uk-UA" sz="1800" dirty="0" err="1">
                          <a:effectLst/>
                        </a:rPr>
                        <a:t>you</a:t>
                      </a:r>
                      <a:r>
                        <a:rPr lang="uk-UA" sz="1800" spc="-5" dirty="0">
                          <a:effectLst/>
                        </a:rPr>
                        <a:t> </a:t>
                      </a:r>
                      <a:r>
                        <a:rPr lang="uk-UA" sz="1800" dirty="0" err="1">
                          <a:effectLst/>
                        </a:rPr>
                        <a:t>have</a:t>
                      </a:r>
                      <a:r>
                        <a:rPr lang="uk-UA" sz="1800" spc="-10" dirty="0">
                          <a:effectLst/>
                        </a:rPr>
                        <a:t> </a:t>
                      </a:r>
                      <a:r>
                        <a:rPr lang="uk-UA" sz="1800" dirty="0" err="1">
                          <a:effectLst/>
                        </a:rPr>
                        <a:t>to</a:t>
                      </a:r>
                      <a:r>
                        <a:rPr lang="uk-UA" sz="1800" spc="-10" dirty="0">
                          <a:effectLst/>
                        </a:rPr>
                        <a:t> </a:t>
                      </a:r>
                      <a:r>
                        <a:rPr lang="uk-UA" sz="1800" dirty="0" err="1">
                          <a:effectLst/>
                        </a:rPr>
                        <a:t>leave</a:t>
                      </a:r>
                      <a:r>
                        <a:rPr lang="uk-UA" sz="1800" spc="-5" dirty="0">
                          <a:effectLst/>
                        </a:rPr>
                        <a:t> </a:t>
                      </a:r>
                      <a:r>
                        <a:rPr lang="uk-UA" sz="1800" dirty="0" err="1">
                          <a:effectLst/>
                        </a:rPr>
                        <a:t>already</a:t>
                      </a:r>
                      <a:r>
                        <a:rPr lang="uk-UA" sz="1800" dirty="0">
                          <a:effectLst/>
                        </a:rPr>
                        <a:t>?</a:t>
                      </a:r>
                      <a:endParaRPr lang="uk-UA" sz="1600" dirty="0">
                        <a:effectLst/>
                      </a:endParaRPr>
                    </a:p>
                    <a:p>
                      <a:pPr marL="179070">
                        <a:spcAft>
                          <a:spcPts val="0"/>
                        </a:spcAft>
                        <a:tabLst>
                          <a:tab pos="2353310" algn="l"/>
                        </a:tabLst>
                      </a:pPr>
                      <a:r>
                        <a:rPr lang="uk-UA" sz="1800" spc="-5" dirty="0">
                          <a:effectLst/>
                        </a:rPr>
                        <a:t>YOU:</a:t>
                      </a:r>
                      <a:r>
                        <a:rPr lang="uk-UA" sz="1800" u="dotted" spc="-5" dirty="0">
                          <a:effectLst/>
                          <a:uFill>
                            <a:solidFill>
                              <a:srgbClr val="010202"/>
                            </a:solidFill>
                          </a:uFill>
                        </a:rPr>
                        <a:t>	</a:t>
                      </a:r>
                      <a:r>
                        <a:rPr lang="uk-UA" sz="1800" dirty="0">
                          <a:effectLst/>
                        </a:rPr>
                        <a:t>(</a:t>
                      </a:r>
                      <a:r>
                        <a:rPr lang="uk-UA" sz="1800" dirty="0" err="1">
                          <a:effectLst/>
                        </a:rPr>
                        <a:t>afraid</a:t>
                      </a:r>
                      <a:r>
                        <a:rPr lang="uk-UA" sz="1800" dirty="0">
                          <a:effectLst/>
                        </a:rPr>
                        <a:t>)</a:t>
                      </a:r>
                      <a:endParaRPr lang="uk-UA" sz="1600" dirty="0">
                        <a:effectLst/>
                        <a:latin typeface="Times New Roman"/>
                        <a:ea typeface="Times New Roman"/>
                        <a:cs typeface="Times New Roman"/>
                      </a:endParaRPr>
                    </a:p>
                  </a:txBody>
                  <a:tcPr marL="0" marR="0" marT="0" marB="0"/>
                </a:tc>
              </a:tr>
              <a:tr h="1042438">
                <a:tc>
                  <a:txBody>
                    <a:bodyPr/>
                    <a:lstStyle/>
                    <a:p>
                      <a:pPr marL="179070" marR="102235" indent="-130175">
                        <a:spcAft>
                          <a:spcPts val="0"/>
                        </a:spcAft>
                      </a:pPr>
                      <a:r>
                        <a:rPr lang="uk-UA" sz="1800" dirty="0">
                          <a:effectLst/>
                        </a:rPr>
                        <a:t>7</a:t>
                      </a:r>
                      <a:r>
                        <a:rPr lang="uk-UA" sz="1800" spc="5" dirty="0">
                          <a:effectLst/>
                        </a:rPr>
                        <a:t> </a:t>
                      </a:r>
                      <a:r>
                        <a:rPr lang="uk-UA" sz="1800" dirty="0">
                          <a:effectLst/>
                        </a:rPr>
                        <a:t>(</a:t>
                      </a:r>
                      <a:r>
                        <a:rPr lang="uk-UA" sz="1800" dirty="0" err="1">
                          <a:effectLst/>
                        </a:rPr>
                        <a:t>You’re</a:t>
                      </a:r>
                      <a:r>
                        <a:rPr lang="uk-UA" sz="1800" dirty="0">
                          <a:effectLst/>
                        </a:rPr>
                        <a:t> </a:t>
                      </a:r>
                      <a:r>
                        <a:rPr lang="uk-UA" sz="1800" dirty="0" err="1">
                          <a:effectLst/>
                        </a:rPr>
                        <a:t>not</a:t>
                      </a:r>
                      <a:r>
                        <a:rPr lang="uk-UA" sz="1800" dirty="0">
                          <a:effectLst/>
                        </a:rPr>
                        <a:t> </a:t>
                      </a:r>
                      <a:r>
                        <a:rPr lang="uk-UA" sz="1800" dirty="0" err="1">
                          <a:effectLst/>
                        </a:rPr>
                        <a:t>sure</a:t>
                      </a:r>
                      <a:r>
                        <a:rPr lang="uk-UA" sz="1800" dirty="0">
                          <a:effectLst/>
                        </a:rPr>
                        <a:t> </a:t>
                      </a:r>
                      <a:r>
                        <a:rPr lang="uk-UA" sz="1800" dirty="0" err="1">
                          <a:effectLst/>
                        </a:rPr>
                        <a:t>what</a:t>
                      </a:r>
                      <a:r>
                        <a:rPr lang="uk-UA" sz="1800" dirty="0">
                          <a:effectLst/>
                        </a:rPr>
                        <a:t> </a:t>
                      </a:r>
                      <a:r>
                        <a:rPr lang="uk-UA" sz="1800" dirty="0" err="1">
                          <a:effectLst/>
                        </a:rPr>
                        <a:t>time</a:t>
                      </a:r>
                      <a:r>
                        <a:rPr lang="uk-UA" sz="1800" dirty="0">
                          <a:effectLst/>
                        </a:rPr>
                        <a:t> </a:t>
                      </a:r>
                      <a:r>
                        <a:rPr lang="uk-UA" sz="1800" dirty="0" err="1">
                          <a:effectLst/>
                        </a:rPr>
                        <a:t>the</a:t>
                      </a:r>
                      <a:r>
                        <a:rPr lang="uk-UA" sz="1800" dirty="0">
                          <a:effectLst/>
                        </a:rPr>
                        <a:t> </a:t>
                      </a:r>
                      <a:r>
                        <a:rPr lang="uk-UA" sz="1800" dirty="0" err="1">
                          <a:effectLst/>
                        </a:rPr>
                        <a:t>film</a:t>
                      </a:r>
                      <a:r>
                        <a:rPr lang="uk-UA" sz="1800" dirty="0">
                          <a:effectLst/>
                        </a:rPr>
                        <a:t> </a:t>
                      </a:r>
                      <a:r>
                        <a:rPr lang="uk-UA" sz="1800" dirty="0" err="1">
                          <a:effectLst/>
                        </a:rPr>
                        <a:t>begins</a:t>
                      </a:r>
                      <a:r>
                        <a:rPr lang="uk-UA" sz="1800" dirty="0">
                          <a:effectLst/>
                        </a:rPr>
                        <a:t>, </a:t>
                      </a:r>
                      <a:r>
                        <a:rPr lang="uk-UA" sz="1800" dirty="0" err="1">
                          <a:effectLst/>
                        </a:rPr>
                        <a:t>but</a:t>
                      </a:r>
                      <a:r>
                        <a:rPr lang="uk-UA" sz="1800" spc="-240" dirty="0">
                          <a:effectLst/>
                        </a:rPr>
                        <a:t> </a:t>
                      </a:r>
                      <a:r>
                        <a:rPr lang="uk-UA" sz="1800" dirty="0" err="1">
                          <a:effectLst/>
                        </a:rPr>
                        <a:t>it’s</a:t>
                      </a:r>
                      <a:r>
                        <a:rPr lang="uk-UA" sz="1800" spc="-50" dirty="0">
                          <a:effectLst/>
                        </a:rPr>
                        <a:t> </a:t>
                      </a:r>
                      <a:r>
                        <a:rPr lang="uk-UA" sz="1800" dirty="0" err="1">
                          <a:effectLst/>
                        </a:rPr>
                        <a:t>probably</a:t>
                      </a:r>
                      <a:r>
                        <a:rPr lang="uk-UA" sz="1800" spc="-45" dirty="0">
                          <a:effectLst/>
                        </a:rPr>
                        <a:t> </a:t>
                      </a:r>
                      <a:r>
                        <a:rPr lang="uk-UA" sz="1800" dirty="0">
                          <a:effectLst/>
                        </a:rPr>
                        <a:t>7.30.)</a:t>
                      </a:r>
                      <a:endParaRPr lang="uk-UA" sz="1600" dirty="0">
                        <a:effectLst/>
                      </a:endParaRPr>
                    </a:p>
                    <a:p>
                      <a:pPr marL="179070">
                        <a:spcAft>
                          <a:spcPts val="0"/>
                        </a:spcAft>
                      </a:pPr>
                      <a:r>
                        <a:rPr lang="uk-UA" sz="1800" dirty="0" err="1">
                          <a:effectLst/>
                        </a:rPr>
                        <a:t>S</a:t>
                      </a:r>
                      <a:r>
                        <a:rPr lang="uk-UA" sz="1800" cap="small" dirty="0" err="1">
                          <a:effectLst/>
                        </a:rPr>
                        <a:t>a</a:t>
                      </a:r>
                      <a:r>
                        <a:rPr lang="uk-UA" sz="1800" dirty="0" err="1">
                          <a:effectLst/>
                        </a:rPr>
                        <a:t>M</a:t>
                      </a:r>
                      <a:r>
                        <a:rPr lang="uk-UA" sz="1800" dirty="0">
                          <a:effectLst/>
                        </a:rPr>
                        <a:t>:</a:t>
                      </a:r>
                      <a:r>
                        <a:rPr lang="uk-UA" sz="1800" spc="230" dirty="0">
                          <a:effectLst/>
                        </a:rPr>
                        <a:t> </a:t>
                      </a:r>
                      <a:r>
                        <a:rPr lang="uk-UA" sz="1800" dirty="0" err="1">
                          <a:effectLst/>
                        </a:rPr>
                        <a:t>What</a:t>
                      </a:r>
                      <a:r>
                        <a:rPr lang="uk-UA" sz="1800" spc="-10" dirty="0">
                          <a:effectLst/>
                        </a:rPr>
                        <a:t> </a:t>
                      </a:r>
                      <a:r>
                        <a:rPr lang="uk-UA" sz="1800" dirty="0" err="1">
                          <a:effectLst/>
                        </a:rPr>
                        <a:t>time</a:t>
                      </a:r>
                      <a:r>
                        <a:rPr lang="uk-UA" sz="1800" spc="-5" dirty="0">
                          <a:effectLst/>
                        </a:rPr>
                        <a:t> </a:t>
                      </a:r>
                      <a:r>
                        <a:rPr lang="uk-UA" sz="1800" dirty="0" err="1">
                          <a:effectLst/>
                        </a:rPr>
                        <a:t>is</a:t>
                      </a:r>
                      <a:r>
                        <a:rPr lang="uk-UA" sz="1800" spc="-5" dirty="0">
                          <a:effectLst/>
                        </a:rPr>
                        <a:t> </a:t>
                      </a:r>
                      <a:r>
                        <a:rPr lang="uk-UA" sz="1800" dirty="0" err="1">
                          <a:effectLst/>
                        </a:rPr>
                        <a:t>the</a:t>
                      </a:r>
                      <a:r>
                        <a:rPr lang="uk-UA" sz="1800" spc="-10" dirty="0">
                          <a:effectLst/>
                        </a:rPr>
                        <a:t> </a:t>
                      </a:r>
                      <a:r>
                        <a:rPr lang="uk-UA" sz="1800" dirty="0" err="1">
                          <a:effectLst/>
                        </a:rPr>
                        <a:t>film</a:t>
                      </a:r>
                      <a:r>
                        <a:rPr lang="uk-UA" sz="1800" dirty="0">
                          <a:effectLst/>
                        </a:rPr>
                        <a:t>?</a:t>
                      </a:r>
                      <a:r>
                        <a:rPr lang="uk-UA" sz="1800" spc="230" dirty="0">
                          <a:effectLst/>
                        </a:rPr>
                        <a:t> </a:t>
                      </a:r>
                      <a:r>
                        <a:rPr lang="uk-UA" sz="1800" dirty="0">
                          <a:effectLst/>
                        </a:rPr>
                        <a:t>7.30?</a:t>
                      </a:r>
                      <a:endParaRPr lang="uk-UA" sz="1600" dirty="0">
                        <a:effectLst/>
                      </a:endParaRPr>
                    </a:p>
                    <a:p>
                      <a:pPr marL="179070">
                        <a:spcAft>
                          <a:spcPts val="0"/>
                        </a:spcAft>
                        <a:tabLst>
                          <a:tab pos="2391410" algn="l"/>
                        </a:tabLst>
                      </a:pPr>
                      <a:r>
                        <a:rPr lang="uk-UA" sz="1800" spc="-5" dirty="0">
                          <a:effectLst/>
                        </a:rPr>
                        <a:t>YOU:</a:t>
                      </a:r>
                      <a:r>
                        <a:rPr lang="uk-UA" sz="1800" u="dotted" spc="-5" dirty="0">
                          <a:effectLst/>
                          <a:uFill>
                            <a:solidFill>
                              <a:srgbClr val="010202"/>
                            </a:solidFill>
                          </a:uFill>
                        </a:rPr>
                        <a:t>	</a:t>
                      </a:r>
                      <a:r>
                        <a:rPr lang="uk-UA" sz="1800" dirty="0">
                          <a:effectLst/>
                        </a:rPr>
                        <a:t>(</a:t>
                      </a:r>
                      <a:r>
                        <a:rPr lang="uk-UA" sz="1800" dirty="0" err="1">
                          <a:effectLst/>
                        </a:rPr>
                        <a:t>think</a:t>
                      </a:r>
                      <a:r>
                        <a:rPr lang="uk-UA" sz="1800" dirty="0">
                          <a:effectLst/>
                        </a:rPr>
                        <a:t>)</a:t>
                      </a:r>
                      <a:endParaRPr lang="uk-UA" sz="1600" dirty="0">
                        <a:effectLst/>
                        <a:latin typeface="Times New Roman"/>
                        <a:ea typeface="Times New Roman"/>
                        <a:cs typeface="Times New Roman"/>
                      </a:endParaRPr>
                    </a:p>
                  </a:txBody>
                  <a:tcPr marL="0" marR="0" marT="0" marB="0"/>
                </a:tc>
              </a:tr>
              <a:tr h="1189029">
                <a:tc>
                  <a:txBody>
                    <a:bodyPr/>
                    <a:lstStyle/>
                    <a:p>
                      <a:pPr marL="48895">
                        <a:spcAft>
                          <a:spcPts val="0"/>
                        </a:spcAft>
                      </a:pPr>
                      <a:r>
                        <a:rPr lang="uk-UA" sz="1800" dirty="0">
                          <a:effectLst/>
                        </a:rPr>
                        <a:t>8</a:t>
                      </a:r>
                      <a:r>
                        <a:rPr lang="uk-UA" sz="1800" spc="240" dirty="0">
                          <a:effectLst/>
                        </a:rPr>
                        <a:t> </a:t>
                      </a:r>
                      <a:r>
                        <a:rPr lang="uk-UA" sz="1800" dirty="0">
                          <a:effectLst/>
                        </a:rPr>
                        <a:t>(</a:t>
                      </a:r>
                      <a:r>
                        <a:rPr lang="uk-UA" sz="1800" dirty="0" err="1">
                          <a:effectLst/>
                        </a:rPr>
                        <a:t>You</a:t>
                      </a:r>
                      <a:r>
                        <a:rPr lang="uk-UA" sz="1800" spc="-35" dirty="0">
                          <a:effectLst/>
                        </a:rPr>
                        <a:t> </a:t>
                      </a:r>
                      <a:r>
                        <a:rPr lang="uk-UA" sz="1800" dirty="0" err="1">
                          <a:effectLst/>
                        </a:rPr>
                        <a:t>are</a:t>
                      </a:r>
                      <a:r>
                        <a:rPr lang="uk-UA" sz="1800" spc="-35" dirty="0">
                          <a:effectLst/>
                        </a:rPr>
                        <a:t> </a:t>
                      </a:r>
                      <a:r>
                        <a:rPr lang="uk-UA" sz="1800" dirty="0" err="1">
                          <a:effectLst/>
                        </a:rPr>
                        <a:t>the</a:t>
                      </a:r>
                      <a:r>
                        <a:rPr lang="uk-UA" sz="1800" spc="-35" dirty="0">
                          <a:effectLst/>
                        </a:rPr>
                        <a:t> </a:t>
                      </a:r>
                      <a:r>
                        <a:rPr lang="uk-UA" sz="1800" dirty="0" err="1">
                          <a:effectLst/>
                        </a:rPr>
                        <a:t>receptionist</a:t>
                      </a:r>
                      <a:r>
                        <a:rPr lang="uk-UA" sz="1800" spc="-35" dirty="0">
                          <a:effectLst/>
                        </a:rPr>
                        <a:t> </a:t>
                      </a:r>
                      <a:r>
                        <a:rPr lang="uk-UA" sz="1800" dirty="0" err="1">
                          <a:effectLst/>
                        </a:rPr>
                        <a:t>at</a:t>
                      </a:r>
                      <a:r>
                        <a:rPr lang="uk-UA" sz="1800" spc="-35" dirty="0">
                          <a:effectLst/>
                        </a:rPr>
                        <a:t> </a:t>
                      </a:r>
                      <a:r>
                        <a:rPr lang="uk-UA" sz="1800" dirty="0">
                          <a:effectLst/>
                        </a:rPr>
                        <a:t>a</a:t>
                      </a:r>
                      <a:r>
                        <a:rPr lang="uk-UA" sz="1800" spc="-35" dirty="0">
                          <a:effectLst/>
                        </a:rPr>
                        <a:t> </a:t>
                      </a:r>
                      <a:r>
                        <a:rPr lang="uk-UA" sz="1800" dirty="0" err="1">
                          <a:effectLst/>
                        </a:rPr>
                        <a:t>hotel</a:t>
                      </a:r>
                      <a:r>
                        <a:rPr lang="uk-UA" sz="1800" dirty="0">
                          <a:effectLst/>
                        </a:rPr>
                        <a:t>.</a:t>
                      </a:r>
                      <a:endParaRPr lang="uk-UA" sz="1600" dirty="0">
                        <a:effectLst/>
                      </a:endParaRPr>
                    </a:p>
                    <a:p>
                      <a:pPr marL="179070">
                        <a:spcAft>
                          <a:spcPts val="0"/>
                        </a:spcAft>
                      </a:pPr>
                      <a:r>
                        <a:rPr lang="uk-UA" sz="1800" dirty="0" err="1">
                          <a:effectLst/>
                        </a:rPr>
                        <a:t>The</a:t>
                      </a:r>
                      <a:r>
                        <a:rPr lang="uk-UA" sz="1800" spc="-30" dirty="0">
                          <a:effectLst/>
                        </a:rPr>
                        <a:t> </a:t>
                      </a:r>
                      <a:r>
                        <a:rPr lang="uk-UA" sz="1800" dirty="0" err="1">
                          <a:effectLst/>
                        </a:rPr>
                        <a:t>hotel</a:t>
                      </a:r>
                      <a:r>
                        <a:rPr lang="uk-UA" sz="1800" spc="-25" dirty="0">
                          <a:effectLst/>
                        </a:rPr>
                        <a:t> </a:t>
                      </a:r>
                      <a:r>
                        <a:rPr lang="uk-UA" sz="1800" dirty="0" err="1">
                          <a:effectLst/>
                        </a:rPr>
                        <a:t>is</a:t>
                      </a:r>
                      <a:r>
                        <a:rPr lang="uk-UA" sz="1800" spc="-25" dirty="0">
                          <a:effectLst/>
                        </a:rPr>
                        <a:t> </a:t>
                      </a:r>
                      <a:r>
                        <a:rPr lang="uk-UA" sz="1800" dirty="0" err="1">
                          <a:effectLst/>
                        </a:rPr>
                        <a:t>full</a:t>
                      </a:r>
                      <a:r>
                        <a:rPr lang="uk-UA" sz="1800" dirty="0">
                          <a:effectLst/>
                        </a:rPr>
                        <a:t>.)</a:t>
                      </a:r>
                      <a:endParaRPr lang="uk-UA" sz="1600" dirty="0">
                        <a:effectLst/>
                      </a:endParaRPr>
                    </a:p>
                    <a:p>
                      <a:pPr marL="179070">
                        <a:spcAft>
                          <a:spcPts val="0"/>
                        </a:spcAft>
                      </a:pPr>
                      <a:r>
                        <a:rPr lang="uk-UA" sz="1800" dirty="0" err="1">
                          <a:effectLst/>
                        </a:rPr>
                        <a:t>S</a:t>
                      </a:r>
                      <a:r>
                        <a:rPr lang="uk-UA" sz="1800" cap="small" dirty="0" err="1">
                          <a:effectLst/>
                        </a:rPr>
                        <a:t>a</a:t>
                      </a:r>
                      <a:r>
                        <a:rPr lang="uk-UA" sz="1800" dirty="0" err="1">
                          <a:effectLst/>
                        </a:rPr>
                        <a:t>M</a:t>
                      </a:r>
                      <a:r>
                        <a:rPr lang="uk-UA" sz="1800" dirty="0">
                          <a:effectLst/>
                        </a:rPr>
                        <a:t>:</a:t>
                      </a:r>
                      <a:r>
                        <a:rPr lang="uk-UA" sz="1800" spc="280" dirty="0">
                          <a:effectLst/>
                        </a:rPr>
                        <a:t> </a:t>
                      </a:r>
                      <a:r>
                        <a:rPr lang="uk-UA" sz="1800" dirty="0" err="1">
                          <a:effectLst/>
                        </a:rPr>
                        <a:t>Do</a:t>
                      </a:r>
                      <a:r>
                        <a:rPr lang="uk-UA" sz="1800" spc="30" dirty="0">
                          <a:effectLst/>
                        </a:rPr>
                        <a:t> </a:t>
                      </a:r>
                      <a:r>
                        <a:rPr lang="uk-UA" sz="1800" dirty="0" err="1">
                          <a:effectLst/>
                        </a:rPr>
                        <a:t>you</a:t>
                      </a:r>
                      <a:r>
                        <a:rPr lang="uk-UA" sz="1800" spc="35" dirty="0">
                          <a:effectLst/>
                        </a:rPr>
                        <a:t> </a:t>
                      </a:r>
                      <a:r>
                        <a:rPr lang="uk-UA" sz="1800" dirty="0" err="1">
                          <a:effectLst/>
                        </a:rPr>
                        <a:t>have</a:t>
                      </a:r>
                      <a:r>
                        <a:rPr lang="uk-UA" sz="1800" spc="30" dirty="0">
                          <a:effectLst/>
                        </a:rPr>
                        <a:t> </a:t>
                      </a:r>
                      <a:r>
                        <a:rPr lang="uk-UA" sz="1800" dirty="0">
                          <a:effectLst/>
                        </a:rPr>
                        <a:t>a</a:t>
                      </a:r>
                      <a:r>
                        <a:rPr lang="uk-UA" sz="1800" spc="30" dirty="0">
                          <a:effectLst/>
                        </a:rPr>
                        <a:t> </a:t>
                      </a:r>
                      <a:r>
                        <a:rPr lang="uk-UA" sz="1800" dirty="0" err="1">
                          <a:effectLst/>
                        </a:rPr>
                        <a:t>room</a:t>
                      </a:r>
                      <a:r>
                        <a:rPr lang="uk-UA" sz="1800" spc="35" dirty="0">
                          <a:effectLst/>
                        </a:rPr>
                        <a:t> </a:t>
                      </a:r>
                      <a:r>
                        <a:rPr lang="uk-UA" sz="1800" dirty="0">
                          <a:effectLst/>
                        </a:rPr>
                        <a:t>for</a:t>
                      </a:r>
                      <a:r>
                        <a:rPr lang="uk-UA" sz="1800" spc="30" dirty="0">
                          <a:effectLst/>
                        </a:rPr>
                        <a:t> </a:t>
                      </a:r>
                      <a:r>
                        <a:rPr lang="uk-UA" sz="1800" dirty="0" err="1">
                          <a:effectLst/>
                        </a:rPr>
                        <a:t>tonight</a:t>
                      </a:r>
                      <a:r>
                        <a:rPr lang="uk-UA" sz="1800" dirty="0">
                          <a:effectLst/>
                        </a:rPr>
                        <a:t>?</a:t>
                      </a:r>
                      <a:endParaRPr lang="uk-UA" sz="1600" dirty="0">
                        <a:effectLst/>
                      </a:endParaRPr>
                    </a:p>
                    <a:p>
                      <a:pPr marL="179070">
                        <a:spcAft>
                          <a:spcPts val="0"/>
                        </a:spcAft>
                        <a:tabLst>
                          <a:tab pos="2353310" algn="l"/>
                        </a:tabLst>
                      </a:pPr>
                      <a:r>
                        <a:rPr lang="uk-UA" sz="1800" spc="-5" dirty="0">
                          <a:effectLst/>
                        </a:rPr>
                        <a:t>YOU:</a:t>
                      </a:r>
                      <a:r>
                        <a:rPr lang="uk-UA" sz="1800" u="dotted" spc="-5" dirty="0">
                          <a:effectLst/>
                          <a:uFill>
                            <a:solidFill>
                              <a:srgbClr val="010202"/>
                            </a:solidFill>
                          </a:uFill>
                        </a:rPr>
                        <a:t>	</a:t>
                      </a:r>
                      <a:r>
                        <a:rPr lang="uk-UA" sz="1800" dirty="0">
                          <a:effectLst/>
                        </a:rPr>
                        <a:t>(</a:t>
                      </a:r>
                      <a:r>
                        <a:rPr lang="uk-UA" sz="1800" dirty="0" err="1">
                          <a:effectLst/>
                        </a:rPr>
                        <a:t>afraid</a:t>
                      </a:r>
                      <a:r>
                        <a:rPr lang="uk-UA" sz="1800" dirty="0">
                          <a:effectLst/>
                        </a:rPr>
                        <a:t>)</a:t>
                      </a:r>
                      <a:endParaRPr lang="uk-UA" sz="1600" dirty="0">
                        <a:effectLst/>
                        <a:latin typeface="Times New Roman"/>
                        <a:ea typeface="Times New Roman"/>
                        <a:cs typeface="Times New Roman"/>
                      </a:endParaRPr>
                    </a:p>
                  </a:txBody>
                  <a:tcPr marL="0" marR="0" marT="0" marB="0"/>
                </a:tc>
              </a:tr>
            </a:tbl>
          </a:graphicData>
        </a:graphic>
      </p:graphicFrame>
    </p:spTree>
    <p:extLst>
      <p:ext uri="{BB962C8B-B14F-4D97-AF65-F5344CB8AC3E}">
        <p14:creationId xmlns:p14="http://schemas.microsoft.com/office/powerpoint/2010/main" val="3172745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22(2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Passport Regulations and Customs. Auxiliary verbs (have/do/can etc.)I think so / I hope so </a:t>
            </a:r>
            <a:r>
              <a:rPr lang="en-US" sz="4000" dirty="0" err="1"/>
              <a:t>etc.Grammar</a:t>
            </a:r>
            <a:r>
              <a:rPr lang="en-US" sz="4000" dirty="0"/>
              <a:t>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«Passport Regulations and Customs. Auxiliary verbs (have/do/can etc.)I think so / I hope so etc.»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343813"/>
            <a:ext cx="11114689" cy="575542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600" b="1" dirty="0"/>
              <a:t>At the Customs House</a:t>
            </a:r>
          </a:p>
          <a:p>
            <a:r>
              <a:rPr lang="en-US" sz="1600" dirty="0"/>
              <a:t>Nowadays people who go on business mostly travel by air. Passengers are requested to arrive at the airport two hours before departure time on international flights and an hour on domestic flights as there must be enough time to complete the necessary airport formalities. Passengers must register their tickets and their luggage.</a:t>
            </a:r>
          </a:p>
          <a:p>
            <a:r>
              <a:rPr lang="en-US" sz="1600" dirty="0"/>
              <a:t>Each passenger has a free luggage allowance. Generally this limit is 20 kg for economy class passengers and 30 kg for the first class passengers. Excess luggage must be paid for extra. Each passenger is given a boarding pass to be shown at the departure gate and again to the stewardess when boarding the plane. Landing formalities and customs regulations are more or less the same in all countries. While still on board the plane the passenger is given an arrival card to fill in.</a:t>
            </a:r>
          </a:p>
          <a:p>
            <a:r>
              <a:rPr lang="en-US" sz="1600" dirty="0"/>
              <a:t>After the passenger has disembarked, officials will check his airport and visa. In some countries they will check the passenger’s certificate of vaccination. The traveler is also requested to go through an AIDS check within ten or fourteen days of his arrival in the country. If the traveler fails to do so, some strict measures could be taken by the authorities including imprisonment (in some countries) or payment of a considerable penalty. A moment a traveler cross the border their luggage is taken to the customs house by porters. Every country has its own customs regulations, which stipulate what articles are liable to duty and what are duty-free.</a:t>
            </a:r>
          </a:p>
          <a:p>
            <a:r>
              <a:rPr lang="en-US" sz="1600" dirty="0"/>
              <a:t>Sometimes an article which falls under customs restrictions and is liable to duty is allowed in duty-free traveler does not exceed a certain fixed quota. This are listed in a duty-free quota list. Customs restrictions also include a prohibited article list. This is a list of items which may not be brought into a country or taken out of it. An official paper (from the proper authorities) giving permission to take items, which fall under special customs restrictions, in or out of a country is known as an import or export license.</a:t>
            </a:r>
          </a:p>
          <a:p>
            <a:r>
              <a:rPr lang="en-US" sz="1600" dirty="0"/>
              <a:t>If the traveler has any item which comes under customs restrictions he is asked to declare it. That is, he is asked to name the item, stating its value and other particulars. The declaration is made either orally or in written on a special form. The practice seems to vary in different countries. Upon payment of duty the traveler is given a receipt. As a rule personal effects are duty-free. In some cases the Customs officer may ask you to open your bags for inspection. It sometimes happens that a passenger’s luggage is carefully gone through in order to prevent smuggling. The formalities at the customs-house usually take some time. After all Customs formalities the Customs officer will put a stamp on each piece of luggage or chalk them off.</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516880"/>
            <a:ext cx="11003280"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5) Supply prepositions or adverbs where necessary:</a:t>
            </a:r>
          </a:p>
          <a:p>
            <a:r>
              <a:rPr lang="en-US" sz="2800" dirty="0"/>
              <a:t>1. It is the porters who always carry the passenger’s luggage ______the hold of a ship or ______ the luggage-van of a train ________ the customs-house _________an inspection.</a:t>
            </a:r>
          </a:p>
          <a:p>
            <a:r>
              <a:rPr lang="en-US" sz="2800" dirty="0"/>
              <a:t>2. This is duty-free according ________ our customs regulations.</a:t>
            </a:r>
          </a:p>
          <a:p>
            <a:r>
              <a:rPr lang="en-US" sz="2800" dirty="0"/>
              <a:t>3. Do you know whether there are any restrictions _______ imported cameras in this country?</a:t>
            </a:r>
          </a:p>
          <a:p>
            <a:r>
              <a:rPr lang="en-US" sz="2800" dirty="0"/>
              <a:t>4. Personal effects are usually duty-free if one does not exceed _______a certain quota.</a:t>
            </a:r>
          </a:p>
          <a:p>
            <a:r>
              <a:rPr lang="en-US" sz="2800" dirty="0"/>
              <a:t>5. In a number of countries furs do not fall _______customs restrictions.</a:t>
            </a:r>
          </a:p>
          <a:p>
            <a:r>
              <a:rPr lang="en-US" sz="2800" dirty="0"/>
              <a:t>6. Customs duties are taxed both _______imported as well as exported goods</a:t>
            </a:r>
            <a:r>
              <a:rPr lang="en-US" sz="2800" dirty="0" smtClean="0"/>
              <a:t>.</a:t>
            </a:r>
            <a:endParaRPr lang="en-US" sz="28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777240"/>
            <a:ext cx="11628120" cy="255454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6) Make up, as many sentences, as you can with the Passive Voice using the following word combinations:</a:t>
            </a:r>
          </a:p>
          <a:p>
            <a:r>
              <a:rPr lang="en-US" sz="3200" dirty="0"/>
              <a:t>Not liable to duty, to be subject to customs restrictions, to inspect one’s luggage, to be released by the customs, to go through the customs, to have a greater amount of something.</a:t>
            </a: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46</TotalTime>
  <Words>1760</Words>
  <Application>Microsoft Office PowerPoint</Application>
  <PresentationFormat>Произвольный</PresentationFormat>
  <Paragraphs>128</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7</cp:revision>
  <dcterms:created xsi:type="dcterms:W3CDTF">2023-07-12T10:27:08Z</dcterms:created>
  <dcterms:modified xsi:type="dcterms:W3CDTF">2023-07-12T18:49:27Z</dcterms:modified>
</cp:coreProperties>
</file>