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8" r:id="rId12"/>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3 </a:t>
            </a:r>
            <a:r>
              <a:rPr lang="ru-RU" sz="4000" smtClean="0"/>
              <a:t>(14 </a:t>
            </a:r>
            <a:r>
              <a:rPr lang="ru-RU" sz="4000" dirty="0" smtClean="0"/>
              <a:t>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231814"/>
            <a:ext cx="11829393"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7) Imagine that you are in these situations. For each situation, write a sentence with I wish.</a:t>
            </a:r>
          </a:p>
          <a:p>
            <a:r>
              <a:rPr lang="en-US" sz="2400" dirty="0"/>
              <a:t>1 You’ve eaten too much and now you feel sick.</a:t>
            </a:r>
          </a:p>
          <a:p>
            <a:r>
              <a:rPr lang="en-US" sz="2400" dirty="0"/>
              <a:t>You say: I wish I hadn’t eaten so much                                                    .</a:t>
            </a:r>
          </a:p>
          <a:p>
            <a:r>
              <a:rPr lang="en-US" sz="2400" dirty="0"/>
              <a:t>2 When you were younger, you never learned to play a musical instrument. Now you regret this.</a:t>
            </a:r>
          </a:p>
          <a:p>
            <a:r>
              <a:rPr lang="en-US" sz="2400" dirty="0"/>
              <a:t>You say:                                                                             .</a:t>
            </a:r>
          </a:p>
          <a:p>
            <a:r>
              <a:rPr lang="en-US" sz="2400" dirty="0"/>
              <a:t>3 You’ve painted the gate red. Now you think it doesn’t look good. Red was the wrong </a:t>
            </a:r>
            <a:r>
              <a:rPr lang="en-US" sz="2400" dirty="0" err="1"/>
              <a:t>colour</a:t>
            </a:r>
            <a:r>
              <a:rPr lang="en-US" sz="2400" dirty="0"/>
              <a:t>.</a:t>
            </a:r>
          </a:p>
          <a:p>
            <a:r>
              <a:rPr lang="en-US" sz="2400" dirty="0"/>
              <a:t>You say:                                                                             .</a:t>
            </a:r>
          </a:p>
          <a:p>
            <a:r>
              <a:rPr lang="en-US" sz="2400" dirty="0"/>
              <a:t>4 You decided to travel by car, but the journey was long and tiring. Going by train would have been better. You say: I wish we                                                                            .</a:t>
            </a:r>
          </a:p>
          <a:p>
            <a:r>
              <a:rPr lang="en-US" sz="2400" dirty="0"/>
              <a:t>5 Last year you went to New York with a friend. You didn’t have time to do all the things you wanted to do. You say:                                                                                     .</a:t>
            </a:r>
          </a:p>
          <a:p>
            <a:r>
              <a:rPr lang="en-US" sz="2400" dirty="0"/>
              <a:t>6 You moved to a new flat a few months ago. Now you don’t like your new flat. You think that moving was a bad idea.</a:t>
            </a:r>
          </a:p>
          <a:p>
            <a:r>
              <a:rPr lang="en-US" sz="2400" dirty="0"/>
              <a:t>You say:                                                                             .</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18(2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«Shopping.» </a:t>
            </a:r>
            <a:r>
              <a:rPr lang="en-US" sz="4000" dirty="0" err="1"/>
              <a:t>Вживання</a:t>
            </a:r>
            <a:r>
              <a:rPr lang="en-US" sz="4000" dirty="0"/>
              <a:t> Conditional Mood </a:t>
            </a:r>
            <a:r>
              <a:rPr lang="en-US" sz="4000" dirty="0" err="1"/>
              <a:t>та</a:t>
            </a:r>
            <a:r>
              <a:rPr lang="en-US" sz="4000" dirty="0"/>
              <a:t> Subjunctive 2 (if I had known …I wish I had known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«Shopping. Subjunctive 2.»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72542"/>
            <a:ext cx="11114689" cy="667875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SHOPPING</a:t>
            </a:r>
          </a:p>
          <a:p>
            <a:r>
              <a:rPr lang="en-US" sz="1600" dirty="0"/>
              <a:t>My friend will have a birthday party in a week, so I have decided to look for a birthday present for her. I went to the Central Department Store which is situated in the </a:t>
            </a:r>
            <a:r>
              <a:rPr lang="en-US" sz="1600" dirty="0" err="1"/>
              <a:t>centre</a:t>
            </a:r>
            <a:r>
              <a:rPr lang="en-US" sz="1600" dirty="0"/>
              <a:t> of our city. It's a </a:t>
            </a:r>
            <a:r>
              <a:rPr lang="en-US" sz="1600" dirty="0" err="1"/>
              <a:t>multistoreyed</a:t>
            </a:r>
            <a:r>
              <a:rPr lang="en-US" sz="1600" dirty="0"/>
              <a:t> building where one can get everything in the way of food and </a:t>
            </a:r>
            <a:r>
              <a:rPr lang="en-US" sz="1600" dirty="0" err="1"/>
              <a:t>manu</a:t>
            </a:r>
            <a:r>
              <a:rPr lang="en-US" sz="1600" dirty="0"/>
              <a:t> </a:t>
            </a:r>
            <a:r>
              <a:rPr lang="en-US" sz="1600" dirty="0" err="1"/>
              <a:t>factured</a:t>
            </a:r>
            <a:r>
              <a:rPr lang="en-US" sz="1600" dirty="0"/>
              <a:t> goods. I must confess it was so difficult to make a suitable purchase in such a huge shop with a lot of counters and shelves. When I arrived at the Central Department Store I first admired the window dressing. Then I went along the ground floor and looked into the shop-windows of the grocery, where I could see all kinds of </a:t>
            </a:r>
            <a:r>
              <a:rPr lang="en-US" sz="1600" dirty="0" err="1"/>
              <a:t>foodstaffs</a:t>
            </a:r>
            <a:r>
              <a:rPr lang="en-US" sz="1600" dirty="0"/>
              <a:t>: meat, fish, tinned food, sausage, fruit, wine, sweets, chocolates, etc. There were some commercial counters on the ground floor and I found myself in a fantastic motley city of different things. Then I went upstairs to the first floor, where I couldn't help admiring at seeing various goods. There were on sale: haberdashery, stationery, hosiery, leather-wear, knitwear. To tell you the truth, I was impressed by a great choice of silk skirts and shirts, different kinds of frocks and coats, leather boots and shoes, woolen pullovers and sweaters, jeans and suits, jackets and blouses, bags and wallets. There one can get everything in the way of clothes wanted by men, women and children: footwear, knitwear, ready-made clothes, furs and what not. I admired the cut and the style of a light summer frock. It was the latest fashion and I made up my mind to try it on. A pleasant-looking shop-assistant proposed me to put the frock on and look in the mirror. But unfortunately, it was a bit loose on me and didn't suit me perfectly. On the second floor of the Department Store I could see all kinds of household utensils: crockery, china, electric appliances, cutlery, pots and pans, vacuum-cleaners, wash </a:t>
            </a:r>
            <a:r>
              <a:rPr lang="en-US" sz="1600" dirty="0" err="1"/>
              <a:t>ing</a:t>
            </a:r>
            <a:r>
              <a:rPr lang="en-US" sz="1600" dirty="0"/>
              <a:t> machines, cameras, radio and television sets, computers, stereo cassette recorders and many other things one may want in the house Besides, there were perfumery, florist's, gift and souvenir depart </a:t>
            </a:r>
            <a:r>
              <a:rPr lang="en-US" sz="1600" dirty="0" err="1"/>
              <a:t>ments</a:t>
            </a:r>
            <a:r>
              <a:rPr lang="en-US" sz="1600" dirty="0"/>
              <a:t>. The shop-assistant suggested looking at a beautiful water-</a:t>
            </a:r>
            <a:r>
              <a:rPr lang="en-US" sz="1600" dirty="0" err="1"/>
              <a:t>colo</a:t>
            </a:r>
            <a:r>
              <a:rPr lang="en-US" sz="1600" dirty="0"/>
              <a:t> </a:t>
            </a:r>
            <a:r>
              <a:rPr lang="en-US" sz="1600" dirty="0" err="1"/>
              <a:t>ur</a:t>
            </a:r>
            <a:r>
              <a:rPr lang="en-US" sz="1600" dirty="0"/>
              <a:t>. I liked that nice picture very much and I was sure my friend would like it too. The price of the present wasn't very high, I must admit. So I have paid the money at the cash-desk. The cashier gave me a receipt and I came up to the shop-assistant with it again. I produced my receipt and obtained wrapped-parcel with a string. She thanked me and added they were always glad to see me at their shop. I felt very excited at the thought that I had bought a very nice birthday present, and left the shop.</a:t>
            </a:r>
          </a:p>
          <a:p>
            <a:r>
              <a:rPr lang="en-US" sz="1600" dirty="0"/>
              <a:t>On my way home I suddenly remembered that my mother had given me a few errands. We've run out of bread and I had to drop in at the baker's to buy a loaf of white bread, a loaf of brown one, five rolls and half a dozen small cakes. There was a long queue at the grocer's but I had nothing to do but stand in the line for half an hour to buy a kilo of sugar and some sausage. Then I bought some fruit (bananas and apples) at the vegetable stall near the bus stop. I was lucky to buy everything I wanted. Frankly speaking, I like to go shopping.</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212080"/>
            <a:ext cx="1100328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5) Put the verb into the correct form.</a:t>
            </a:r>
          </a:p>
          <a:p>
            <a:r>
              <a:rPr lang="en-US" sz="2400" dirty="0"/>
              <a:t>1 I didn’t see you. If I’d seen	(I / see) you,	I would have said	(I / say) hello.</a:t>
            </a:r>
          </a:p>
          <a:p>
            <a:r>
              <a:rPr lang="en-US" sz="2400" dirty="0"/>
              <a:t>2 Sarah got to the station just in time to catch her train to the airport. If</a:t>
            </a:r>
          </a:p>
          <a:p>
            <a:r>
              <a:rPr lang="en-US" sz="2400" dirty="0"/>
              <a:t>(she / miss) the train,                                             (she / miss) her flight too.</a:t>
            </a:r>
          </a:p>
          <a:p>
            <a:r>
              <a:rPr lang="en-US" sz="2400" dirty="0"/>
              <a:t>3 Thanks for reminding me about Lisa’s birthday.                                     (I / forget)</a:t>
            </a:r>
          </a:p>
          <a:p>
            <a:r>
              <a:rPr lang="en-US" sz="2400" dirty="0"/>
              <a:t>if	(you / not / remind) me.</a:t>
            </a:r>
          </a:p>
          <a:p>
            <a:r>
              <a:rPr lang="en-US" sz="2400" dirty="0"/>
              <a:t>4 I didn’t have your email address, so I couldn’t contact you. If                    (I / have) your email address,	(I / send) you an email.</a:t>
            </a:r>
          </a:p>
          <a:p>
            <a:r>
              <a:rPr lang="en-US" sz="2400" dirty="0"/>
              <a:t>5 Their trip was OK, but		(they / enjoy) it more if the weather                                         (be) better.</a:t>
            </a:r>
          </a:p>
          <a:p>
            <a:r>
              <a:rPr lang="en-US" sz="2400" dirty="0"/>
              <a:t>6 Sorry we’re late. Our taxi got stuck in the traffic.                                     (it / be) quicker if	(we / walk).</a:t>
            </a:r>
          </a:p>
          <a:p>
            <a:r>
              <a:rPr lang="en-US" sz="2400" dirty="0"/>
              <a:t>7 Why didn’t you tell me about your problem? If                                     (you / tell) me,</a:t>
            </a:r>
          </a:p>
          <a:p>
            <a:r>
              <a:rPr lang="en-US" sz="2400" dirty="0"/>
              <a:t> 	 (I / try) to help you.</a:t>
            </a:r>
          </a:p>
          <a:p>
            <a:r>
              <a:rPr lang="en-US" sz="2400" dirty="0"/>
              <a:t>8 I’m not tired. If                                          (I / be) tired, I’d go home now.</a:t>
            </a:r>
          </a:p>
          <a:p>
            <a:r>
              <a:rPr lang="en-US" sz="2400" dirty="0"/>
              <a:t>9 I wasn’t tired last night. If                              (I / be) tired, I would have gone home earlier.</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137160"/>
            <a:ext cx="1162812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6) For each situation, write a sentence beginning with If.</a:t>
            </a:r>
          </a:p>
          <a:p>
            <a:r>
              <a:rPr lang="en-US" sz="2400" dirty="0"/>
              <a:t>1 I wasn’t hungry, so I didn’t eat anything. If I’d been hungry, I would have eaten something.	</a:t>
            </a:r>
          </a:p>
          <a:p>
            <a:r>
              <a:rPr lang="en-US" sz="2400" dirty="0"/>
              <a:t>2 The accident happened because the road was icy.</a:t>
            </a:r>
          </a:p>
          <a:p>
            <a:r>
              <a:rPr lang="en-US" sz="2400" dirty="0"/>
              <a:t>If the road                                                                            .</a:t>
            </a:r>
          </a:p>
          <a:p>
            <a:r>
              <a:rPr lang="en-US" sz="2400" dirty="0"/>
              <a:t>3 I didn’t know that you had to get up early, so I didn’t wake you up.</a:t>
            </a:r>
          </a:p>
          <a:p>
            <a:r>
              <a:rPr lang="en-US" sz="2400" dirty="0"/>
              <a:t>If I                                                                                  .</a:t>
            </a:r>
          </a:p>
          <a:p>
            <a:r>
              <a:rPr lang="en-US" sz="2400" dirty="0"/>
              <a:t>4 Unfortunately I lost my phone, so I couldn’t call you.</a:t>
            </a:r>
          </a:p>
          <a:p>
            <a:r>
              <a:rPr lang="en-US" sz="2400" dirty="0"/>
              <a:t>                                                                                    .</a:t>
            </a:r>
          </a:p>
          <a:p>
            <a:r>
              <a:rPr lang="en-US" sz="2400" dirty="0"/>
              <a:t>5 Karen wasn’t injured in the crash, because fortunately she was wearing a seat belt.</a:t>
            </a:r>
          </a:p>
          <a:p>
            <a:r>
              <a:rPr lang="en-US" sz="2400" dirty="0"/>
              <a:t>                                                                                    .</a:t>
            </a:r>
          </a:p>
          <a:p>
            <a:r>
              <a:rPr lang="en-US" sz="2400" dirty="0"/>
              <a:t>6 You didn’t have any breakfast – that’s why you’re hungry now.</a:t>
            </a:r>
          </a:p>
          <a:p>
            <a:r>
              <a:rPr lang="en-US" sz="2400" dirty="0"/>
              <a:t>                                                                                    .</a:t>
            </a:r>
          </a:p>
          <a:p>
            <a:r>
              <a:rPr lang="en-US" sz="2400" dirty="0"/>
              <a:t>7 I didn’t get a taxi because I didn’t have enough money.</a:t>
            </a:r>
          </a:p>
          <a:p>
            <a:r>
              <a:rPr lang="en-US" sz="2400" dirty="0"/>
              <a:t>                                                                                    .</a:t>
            </a:r>
          </a:p>
          <a:p>
            <a:r>
              <a:rPr lang="en-US" sz="2400" dirty="0"/>
              <a:t>8 Dan didn’t do well at school, so he couldn’t go to university.</a:t>
            </a:r>
          </a:p>
          <a:p>
            <a:r>
              <a:rPr lang="en-US" sz="2400" dirty="0"/>
              <a:t>                                                                                    .</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34</TotalTime>
  <Words>1331</Words>
  <Application>Microsoft Office PowerPoint</Application>
  <PresentationFormat>Произвольный</PresentationFormat>
  <Paragraphs>87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2023-07-12T18:51:00Z</dcterms:modified>
</cp:coreProperties>
</file>