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12C6861-22BB-4B75-8802-B3C5D6CD3837}" type="datetimeFigureOut">
              <a:rPr lang="ru-RU" smtClean="0"/>
              <a:t>14.06.2017</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F30693E-D0D2-4ABD-9960-D9A3CB429D2E}"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2C6861-22BB-4B75-8802-B3C5D6CD3837}" type="datetimeFigureOut">
              <a:rPr lang="ru-RU" smtClean="0"/>
              <a:t>14.06.2017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0693E-D0D2-4ABD-9960-D9A3CB429D2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812C6861-22BB-4B75-8802-B3C5D6CD3837}" type="datetimeFigureOut">
              <a:rPr lang="ru-RU" smtClean="0"/>
              <a:t>14.06.2017</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F30693E-D0D2-4ABD-9960-D9A3CB429D2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2C6861-22BB-4B75-8802-B3C5D6CD3837}" type="datetimeFigureOut">
              <a:rPr lang="ru-RU" smtClean="0"/>
              <a:t>14.06.2017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0693E-D0D2-4ABD-9960-D9A3CB429D2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12C6861-22BB-4B75-8802-B3C5D6CD3837}" type="datetimeFigureOut">
              <a:rPr lang="ru-RU" smtClean="0"/>
              <a:t>14.06.2017</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4F30693E-D0D2-4ABD-9960-D9A3CB429D2E}"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12C6861-22BB-4B75-8802-B3C5D6CD3837}" type="datetimeFigureOut">
              <a:rPr lang="ru-RU" smtClean="0"/>
              <a:t>14.06.2017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F30693E-D0D2-4ABD-9960-D9A3CB429D2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12C6861-22BB-4B75-8802-B3C5D6CD3837}" type="datetimeFigureOut">
              <a:rPr lang="ru-RU" smtClean="0"/>
              <a:t>14.06.2017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F30693E-D0D2-4ABD-9960-D9A3CB429D2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12C6861-22BB-4B75-8802-B3C5D6CD3837}" type="datetimeFigureOut">
              <a:rPr lang="ru-RU" smtClean="0"/>
              <a:t>14.06.2017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F30693E-D0D2-4ABD-9960-D9A3CB429D2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812C6861-22BB-4B75-8802-B3C5D6CD3837}" type="datetimeFigureOut">
              <a:rPr lang="ru-RU" smtClean="0"/>
              <a:t>14.06.2017</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4F30693E-D0D2-4ABD-9960-D9A3CB429D2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12C6861-22BB-4B75-8802-B3C5D6CD3837}" type="datetimeFigureOut">
              <a:rPr lang="ru-RU" smtClean="0"/>
              <a:t>14.06.2017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F30693E-D0D2-4ABD-9960-D9A3CB429D2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812C6861-22BB-4B75-8802-B3C5D6CD3837}" type="datetimeFigureOut">
              <a:rPr lang="ru-RU" smtClean="0"/>
              <a:t>14.06.2017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F30693E-D0D2-4ABD-9960-D9A3CB429D2E}"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12C6861-22BB-4B75-8802-B3C5D6CD3837}" type="datetimeFigureOut">
              <a:rPr lang="ru-RU" smtClean="0"/>
              <a:t>14.06.2017</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F30693E-D0D2-4ABD-9960-D9A3CB429D2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sz="6000" i="1" dirty="0"/>
              <a:t>FAMILIES AND FAMILY LIFE</a:t>
            </a:r>
            <a:endParaRPr lang="ru-RU" sz="6000"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247261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en-US" sz="3600" dirty="0"/>
              <a:t>Family </a:t>
            </a:r>
            <a:r>
              <a:rPr lang="en-US" sz="3600" dirty="0" err="1"/>
              <a:t>counselling</a:t>
            </a:r>
            <a:r>
              <a:rPr lang="en-US" sz="3600" dirty="0"/>
              <a:t> can help when siblings aren’t getting on, or when parents and children are going through a divorce or separation. Forming a new family is a challenge and it is at this point that many parents contact Relate for some support to help everyone settle. </a:t>
            </a:r>
            <a:endParaRPr lang="ru-RU" sz="3600" dirty="0"/>
          </a:p>
          <a:p>
            <a:endParaRPr lang="ru-RU" dirty="0"/>
          </a:p>
        </p:txBody>
      </p:sp>
    </p:spTree>
    <p:extLst>
      <p:ext uri="{BB962C8B-B14F-4D97-AF65-F5344CB8AC3E}">
        <p14:creationId xmlns:p14="http://schemas.microsoft.com/office/powerpoint/2010/main" val="1938839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3200" dirty="0"/>
              <a:t>Whatever difficulties you're having as a family, we can help.</a:t>
            </a:r>
            <a:endParaRPr lang="ru-RU" sz="3200" dirty="0"/>
          </a:p>
          <a:p>
            <a:r>
              <a:rPr lang="en-US" sz="3200" dirty="0"/>
              <a:t>What is Family </a:t>
            </a:r>
            <a:r>
              <a:rPr lang="en-US" sz="3200" dirty="0" err="1"/>
              <a:t>Counselling</a:t>
            </a:r>
            <a:r>
              <a:rPr lang="en-US" sz="3200" dirty="0"/>
              <a:t>?</a:t>
            </a:r>
            <a:endParaRPr lang="ru-RU" sz="3200" dirty="0"/>
          </a:p>
          <a:p>
            <a:r>
              <a:rPr lang="en-US" sz="3200" dirty="0"/>
              <a:t>Watch the video below, in which Relate </a:t>
            </a:r>
            <a:r>
              <a:rPr lang="en-US" sz="3200" dirty="0" err="1"/>
              <a:t>counsellor</a:t>
            </a:r>
            <a:r>
              <a:rPr lang="en-US" sz="3200" dirty="0"/>
              <a:t> Graham explains what Family </a:t>
            </a:r>
            <a:r>
              <a:rPr lang="en-US" sz="3200" dirty="0" err="1"/>
              <a:t>Counselling</a:t>
            </a:r>
            <a:r>
              <a:rPr lang="en-US" sz="3200" dirty="0"/>
              <a:t> is for.</a:t>
            </a:r>
            <a:endParaRPr lang="ru-RU" sz="3200" dirty="0"/>
          </a:p>
          <a:p>
            <a:r>
              <a:rPr lang="en-US" sz="3200" dirty="0"/>
              <a:t>What can I expect in Family </a:t>
            </a:r>
            <a:r>
              <a:rPr lang="en-US" sz="3200" dirty="0" err="1"/>
              <a:t>Counselling</a:t>
            </a:r>
            <a:r>
              <a:rPr lang="en-US" sz="3200" dirty="0"/>
              <a:t>?</a:t>
            </a:r>
            <a:endParaRPr lang="ru-RU" sz="3200" dirty="0"/>
          </a:p>
          <a:p>
            <a:endParaRPr lang="ru-RU" sz="3200" dirty="0"/>
          </a:p>
        </p:txBody>
      </p:sp>
    </p:spTree>
    <p:extLst>
      <p:ext uri="{BB962C8B-B14F-4D97-AF65-F5344CB8AC3E}">
        <p14:creationId xmlns:p14="http://schemas.microsoft.com/office/powerpoint/2010/main" val="36808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3600" dirty="0"/>
              <a:t>You will meet with a </a:t>
            </a:r>
            <a:r>
              <a:rPr lang="en-US" sz="3600" dirty="0" err="1"/>
              <a:t>counsellor</a:t>
            </a:r>
            <a:r>
              <a:rPr lang="en-US" sz="3600" dirty="0"/>
              <a:t>, who will provide confidential and non-</a:t>
            </a:r>
            <a:r>
              <a:rPr lang="en-US" sz="3600" dirty="0" err="1"/>
              <a:t>judgemental</a:t>
            </a:r>
            <a:r>
              <a:rPr lang="en-US" sz="3600" dirty="0"/>
              <a:t> support, and who will encourage everyone who comes to have their say and to share their feelings, if they wish.</a:t>
            </a:r>
            <a:endParaRPr lang="ru-RU" sz="3600" dirty="0"/>
          </a:p>
          <a:p>
            <a:endParaRPr lang="ru-RU" sz="3600" dirty="0"/>
          </a:p>
        </p:txBody>
      </p:sp>
    </p:spTree>
    <p:extLst>
      <p:ext uri="{BB962C8B-B14F-4D97-AF65-F5344CB8AC3E}">
        <p14:creationId xmlns:p14="http://schemas.microsoft.com/office/powerpoint/2010/main" val="2868205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3600" dirty="0"/>
              <a:t>At the first appointment, the </a:t>
            </a:r>
            <a:r>
              <a:rPr lang="en-US" sz="3600" dirty="0" err="1"/>
              <a:t>counsellor</a:t>
            </a:r>
            <a:r>
              <a:rPr lang="en-US" sz="3600" dirty="0"/>
              <a:t> will ask you to talk through what’s happening, and what you’d like to change. You will then work with the </a:t>
            </a:r>
            <a:r>
              <a:rPr lang="en-US" sz="3600" dirty="0" err="1"/>
              <a:t>counsellor</a:t>
            </a:r>
            <a:r>
              <a:rPr lang="en-US" sz="3600" dirty="0"/>
              <a:t> to decide what happens next.</a:t>
            </a:r>
            <a:endParaRPr lang="ru-RU" sz="3600" dirty="0"/>
          </a:p>
          <a:p>
            <a:endParaRPr lang="ru-RU" dirty="0"/>
          </a:p>
        </p:txBody>
      </p:sp>
    </p:spTree>
    <p:extLst>
      <p:ext uri="{BB962C8B-B14F-4D97-AF65-F5344CB8AC3E}">
        <p14:creationId xmlns:p14="http://schemas.microsoft.com/office/powerpoint/2010/main" val="3708384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3600" dirty="0" err="1"/>
              <a:t>Counselling</a:t>
            </a:r>
            <a:r>
              <a:rPr lang="en-US" sz="3600" dirty="0"/>
              <a:t> is a different experience for everyone, and what happens in your sessions will depend very much on what you hope to get out of it, and on the unique needs of your family.</a:t>
            </a:r>
            <a:endParaRPr lang="ru-RU" sz="3600" dirty="0"/>
          </a:p>
          <a:p>
            <a:endParaRPr lang="ru-RU" dirty="0"/>
          </a:p>
        </p:txBody>
      </p:sp>
    </p:spTree>
    <p:extLst>
      <p:ext uri="{BB962C8B-B14F-4D97-AF65-F5344CB8AC3E}">
        <p14:creationId xmlns:p14="http://schemas.microsoft.com/office/powerpoint/2010/main" val="1623674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3200" dirty="0"/>
              <a:t>You can expect Family </a:t>
            </a:r>
            <a:r>
              <a:rPr lang="en-US" sz="3200" dirty="0" err="1"/>
              <a:t>Counselling</a:t>
            </a:r>
            <a:r>
              <a:rPr lang="en-US" sz="3200" dirty="0"/>
              <a:t> to help you to build stronger relationships between every member of the family and help you to work together as a team.</a:t>
            </a:r>
            <a:endParaRPr lang="ru-RU" sz="3200" dirty="0"/>
          </a:p>
          <a:p>
            <a:r>
              <a:rPr lang="en-US" sz="3200" dirty="0"/>
              <a:t>How can Family </a:t>
            </a:r>
            <a:r>
              <a:rPr lang="en-US" sz="3200" dirty="0" err="1"/>
              <a:t>Counselling</a:t>
            </a:r>
            <a:r>
              <a:rPr lang="en-US" sz="3200" dirty="0"/>
              <a:t> help me?</a:t>
            </a:r>
            <a:endParaRPr lang="ru-RU" sz="3200" dirty="0"/>
          </a:p>
          <a:p>
            <a:endParaRPr lang="ru-RU" sz="3200" dirty="0"/>
          </a:p>
        </p:txBody>
      </p:sp>
    </p:spTree>
    <p:extLst>
      <p:ext uri="{BB962C8B-B14F-4D97-AF65-F5344CB8AC3E}">
        <p14:creationId xmlns:p14="http://schemas.microsoft.com/office/powerpoint/2010/main" val="3430171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3600" dirty="0"/>
              <a:t>If you’re having problems as a family, whatever’s causing them, Family </a:t>
            </a:r>
            <a:r>
              <a:rPr lang="en-US" sz="3600" dirty="0" err="1"/>
              <a:t>Counselling</a:t>
            </a:r>
            <a:r>
              <a:rPr lang="en-US" sz="3600" dirty="0"/>
              <a:t> can help the whole family to communicate better, and to understand and resolve differences.</a:t>
            </a:r>
            <a:endParaRPr lang="ru-RU" sz="3600" dirty="0"/>
          </a:p>
          <a:p>
            <a:endParaRPr lang="ru-RU" dirty="0"/>
          </a:p>
        </p:txBody>
      </p:sp>
    </p:spTree>
    <p:extLst>
      <p:ext uri="{BB962C8B-B14F-4D97-AF65-F5344CB8AC3E}">
        <p14:creationId xmlns:p14="http://schemas.microsoft.com/office/powerpoint/2010/main" val="321905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3200" dirty="0"/>
              <a:t>When families go through change, it can be difficult to learn to adapt. </a:t>
            </a:r>
            <a:r>
              <a:rPr lang="en-US" sz="3200" dirty="0" err="1"/>
              <a:t>Counselling</a:t>
            </a:r>
            <a:r>
              <a:rPr lang="en-US" sz="3200" dirty="0"/>
              <a:t> can help family members to support one another through these difficult times, to reduce conflict and arguments and grow stronger as a result.</a:t>
            </a:r>
            <a:endParaRPr lang="ru-RU" sz="3200" dirty="0"/>
          </a:p>
          <a:p>
            <a:endParaRPr lang="ru-RU" dirty="0"/>
          </a:p>
        </p:txBody>
      </p:sp>
    </p:spTree>
    <p:extLst>
      <p:ext uri="{BB962C8B-B14F-4D97-AF65-F5344CB8AC3E}">
        <p14:creationId xmlns:p14="http://schemas.microsoft.com/office/powerpoint/2010/main" val="101081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TotalTime>
  <Words>310</Words>
  <Application>Microsoft Office PowerPoint</Application>
  <PresentationFormat>Экран (4:3)</PresentationFormat>
  <Paragraphs>13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Изящная</vt:lpstr>
      <vt:lpstr>FAMILIES AND FAMILY LIFE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FAMILIES AND FAMILY LIFE</dc:title>
  <dc:creator>User</dc:creator>
  <cp:lastModifiedBy>User</cp:lastModifiedBy>
  <cp:revision>2</cp:revision>
  <dcterms:created xsi:type="dcterms:W3CDTF">2017-06-14T12:23:39Z</dcterms:created>
  <dcterms:modified xsi:type="dcterms:W3CDTF">2017-06-14T12:28:36Z</dcterms:modified>
</cp:coreProperties>
</file>