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officeDocument/2006/relationships/extended-properties" Target="docProps/app.xml"/><Relationship Id="rId3" Type="http://schemas.openxmlformats.org/package/2006/relationships/metadata/core-properties" Target="docProps/core.xml"/><Relationship Id="rId4" Type="http://schemas.openxmlformats.org/officeDocument/2006/relationships/custom-properties" Target="docProps/custom.xml"/></Relationships>
</file>

<file path=ppt/presentation.xml><?xml version="1.0" encoding="utf-8"?>
<p:presentation xmlns:p="http://schemas.openxmlformats.org/presentationml/2006/main" xmlns:r="http://schemas.openxmlformats.org/officeDocument/2006/relationships" xmlns:a="http://schemas.openxmlformats.org/drawingml/2006/main" saveSubsetFonts="1">
  <p:sldMasterIdLst>
    <p:sldMasterId id="2147483648" r:id="rId1"/>
  </p:sldMasterIdLst>
  <p:notesMasterIdLst>
    <p:notesMasterId r:id="rId2"/>
  </p:notesMasterIdLst>
  <p:sldIdLst>
    <p:sldId id="256" r:id="rId3"/>
    <p:sldId id="257" r:id="rId4"/>
    <p:sldId id="258" r:id="rId5"/>
    <p:sldId id="259" r:id="rId6"/>
    <p:sldId id="260" r:id="rId7"/>
    <p:sldId id="261" r:id="rId8"/>
    <p:sldId id="262" r:id="rId9"/>
    <p:sldId id="263" r:id="rId10"/>
    <p:sldId id="264" r:id="rId11"/>
    <p:sldId id="265" r:id="rId12"/>
    <p:sldId id="266" r:id="rId13"/>
    <p:sldId id="267" r:id="rId14"/>
  </p:sldIdLst>
  <p:sldSz type="screen16x9" cy="6858000" cx="12192000"/>
  <p:notesSz cx="6858000" cy="9144000"/>
  <p:defaultTextStyle>
    <a:defPPr>
      <a:defRPr lang="uk-UA"/>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defaultTextStyle>
</p:presentation>
</file>

<file path=ppt/presProps.xml><?xml version="1.0" encoding="utf-8"?>
<p:presentationPr xmlns:p="http://schemas.openxmlformats.org/presentationml/2006/main" xmlns:r="http://schemas.openxmlformats.org/officeDocument/2006/relationships" xmlns:a="http://schemas.openxmlformats.org/drawingml/2006/main"/>
</file>

<file path=ppt/tableStyles.xml><?xml version="1.0" encoding="utf-8"?>
<a:tblStyleLst xmlns:a="http://schemas.openxmlformats.org/drawingml/2006/main" def="{5C22544A-7EE6-4342-B048-85BDC9FD1C3A}"/>
</file>

<file path=ppt/viewProps.xml><?xml version="1.0" encoding="utf-8"?>
<p:viewPr xmlns:p="http://schemas.openxmlformats.org/presentationml/2006/main" xmlns:r="http://schemas.openxmlformats.org/officeDocument/2006/relationships" xmlns:a="http://schemas.openxmlformats.org/drawingml/2006/main">
  <p:normalViewPr>
    <p:restoredLeft sz="15620"/>
    <p:restoredTop sz="94660"/>
  </p:normalViewPr>
  <p:slideViewPr>
    <p:cSldViewPr snapToGrid="0">
      <p:cViewPr varScale="1">
        <p:scale>
          <a:sx n="109" d="100"/>
          <a:sy n="109" d="100"/>
        </p:scale>
        <p:origin x="636" y="108"/>
      </p:cViewPr>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notesMaster" Target="notesMasters/notesMaster1.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slide" Target="slides/slide8.xml"/><Relationship Id="rId11" Type="http://schemas.openxmlformats.org/officeDocument/2006/relationships/slide" Target="slides/slide9.xml"/><Relationship Id="rId12" Type="http://schemas.openxmlformats.org/officeDocument/2006/relationships/slide" Target="slides/slide10.xml"/><Relationship Id="rId13" Type="http://schemas.openxmlformats.org/officeDocument/2006/relationships/slide" Target="slides/slide11.xml"/><Relationship Id="rId14" Type="http://schemas.openxmlformats.org/officeDocument/2006/relationships/slide" Target="slides/slide12.xml"/><Relationship Id="rId15" Type="http://schemas.openxmlformats.org/officeDocument/2006/relationships/tableStyles" Target="tableStyles.xml"/><Relationship Id="rId16" Type="http://schemas.openxmlformats.org/officeDocument/2006/relationships/presProps" Target="presProps.xml"/><Relationship Id="rId17" Type="http://schemas.openxmlformats.org/officeDocument/2006/relationships/viewProps" Target="viewProps.xml"/><Relationship Id="rId18"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49" name=""/>
        <p:cNvGrpSpPr/>
        <p:nvPr/>
      </p:nvGrpSpPr>
      <p:grpSpPr>
        <a:xfrm>
          <a:off x="0" y="0"/>
          <a:ext cx="0" cy="0"/>
          <a:chOff x="0" y="0"/>
          <a:chExt cx="0" cy="0"/>
        </a:xfrm>
      </p:grpSpPr>
      <p:sp>
        <p:nvSpPr>
          <p:cNvPr id="1048654" name="Rectangle 2"/>
          <p:cNvSpPr>
            <a:spLocks noGrp="1" noChangeArrowheads="1"/>
          </p:cNvSpPr>
          <p:nvPr>
            <p:ph type="hdr" sz="quarter"/>
          </p:nvPr>
        </p:nvSpPr>
        <p:spPr bwMode="auto">
          <a:xfrm>
            <a:off x="2"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l">
              <a:defRPr sz="1100"/>
            </a:lvl1pPr>
          </a:lstStyle>
          <a:p>
            <a:endParaRPr lang="en-US"/>
          </a:p>
        </p:txBody>
      </p:sp>
      <p:sp>
        <p:nvSpPr>
          <p:cNvPr id="1048655" name="Rectangle 3"/>
          <p:cNvSpPr>
            <a:spLocks noGrp="1" noChangeArrowheads="1"/>
          </p:cNvSpPr>
          <p:nvPr>
            <p:ph type="dt" idx="1"/>
          </p:nvPr>
        </p:nvSpPr>
        <p:spPr bwMode="auto">
          <a:xfrm>
            <a:off x="4021139" y="1"/>
            <a:ext cx="3076575" cy="512763"/>
          </a:xfrm>
          <a:prstGeom prst="rect"/>
          <a:noFill/>
          <a:ln w="9525">
            <a:noFill/>
            <a:miter lim="800000"/>
            <a:headEnd/>
            <a:tailEnd/>
          </a:ln>
          <a:effectLst/>
        </p:spPr>
        <p:txBody>
          <a:bodyPr anchor="t" anchorCtr="0" bIns="45745" compatLnSpc="1" lIns="91492" numCol="1" rIns="91492" tIns="45745" vert="horz" wrap="square">
            <a:prstTxWarp prst="textNoShape"/>
          </a:bodyPr>
          <a:lstStyle>
            <a:lvl1pPr algn="r">
              <a:defRPr sz="1100"/>
            </a:lvl1pPr>
          </a:lstStyle>
          <a:p>
            <a:endParaRPr lang="en-US"/>
          </a:p>
        </p:txBody>
      </p:sp>
      <p:sp>
        <p:nvSpPr>
          <p:cNvPr id="1048656" name="Rectangle 4"/>
          <p:cNvSpPr>
            <a:spLocks noChangeAspect="1" noRot="1" noGrp="1" noChangeArrowheads="1" noTextEdit="1"/>
          </p:cNvSpPr>
          <p:nvPr>
            <p:ph type="sldImg" idx="2"/>
          </p:nvPr>
        </p:nvSpPr>
        <p:spPr bwMode="auto">
          <a:xfrm>
            <a:off x="990600" y="766763"/>
            <a:ext cx="5118100" cy="3838575"/>
          </a:xfrm>
          <a:prstGeom prst="rect"/>
          <a:noFill/>
          <a:ln w="9525">
            <a:solidFill>
              <a:srgbClr val="000000"/>
            </a:solidFill>
            <a:miter lim="800000"/>
            <a:headEnd/>
            <a:tailEnd/>
          </a:ln>
          <a:effectLst/>
        </p:spPr>
      </p:sp>
      <p:sp>
        <p:nvSpPr>
          <p:cNvPr id="1048657" name="Rectangle 5"/>
          <p:cNvSpPr>
            <a:spLocks noGrp="1" noChangeArrowheads="1"/>
          </p:cNvSpPr>
          <p:nvPr>
            <p:ph type="body" sz="quarter" idx="3"/>
          </p:nvPr>
        </p:nvSpPr>
        <p:spPr bwMode="auto">
          <a:xfrm>
            <a:off x="709614" y="4862514"/>
            <a:ext cx="5680075" cy="4605337"/>
          </a:xfrm>
          <a:prstGeom prst="rect"/>
          <a:noFill/>
          <a:ln w="9525">
            <a:noFill/>
            <a:miter lim="800000"/>
            <a:headEnd/>
            <a:tailEnd/>
          </a:ln>
          <a:effectLst/>
        </p:spPr>
        <p:txBody>
          <a:bodyPr anchor="t" anchorCtr="0" bIns="45745" compatLnSpc="1" lIns="91492" numCol="1" rIns="91492" tIns="45745" vert="horz" wrap="square">
            <a:prstTxWarp prst="textNoShape"/>
          </a:bodyPr>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48658" name="Rectangle 6"/>
          <p:cNvSpPr>
            <a:spLocks noGrp="1" noChangeArrowheads="1"/>
          </p:cNvSpPr>
          <p:nvPr>
            <p:ph type="ftr" sz="quarter" idx="4"/>
          </p:nvPr>
        </p:nvSpPr>
        <p:spPr bwMode="auto">
          <a:xfrm>
            <a:off x="2"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l">
              <a:defRPr sz="1100"/>
            </a:lvl1pPr>
          </a:lstStyle>
          <a:p>
            <a:endParaRPr lang="en-US"/>
          </a:p>
        </p:txBody>
      </p:sp>
      <p:sp>
        <p:nvSpPr>
          <p:cNvPr id="1048659" name="Rectangle 7"/>
          <p:cNvSpPr>
            <a:spLocks noGrp="1" noChangeArrowheads="1"/>
          </p:cNvSpPr>
          <p:nvPr>
            <p:ph type="sldNum" sz="quarter" idx="5"/>
          </p:nvPr>
        </p:nvSpPr>
        <p:spPr bwMode="auto">
          <a:xfrm>
            <a:off x="4021139" y="9720264"/>
            <a:ext cx="3076575" cy="512762"/>
          </a:xfrm>
          <a:prstGeom prst="rect"/>
          <a:noFill/>
          <a:ln w="9525">
            <a:noFill/>
            <a:miter lim="800000"/>
            <a:headEnd/>
            <a:tailEnd/>
          </a:ln>
          <a:effectLst/>
        </p:spPr>
        <p:txBody>
          <a:bodyPr anchor="b" anchorCtr="0" bIns="45745" compatLnSpc="1" lIns="91492" numCol="1" rIns="91492" tIns="45745" vert="horz" wrap="square">
            <a:prstTxWarp prst="textNoShape"/>
          </a:bodyPr>
          <a:lstStyle>
            <a:lvl1pPr algn="r">
              <a:defRPr sz="1100"/>
            </a:lvl1pPr>
          </a:lstStyle>
          <a:p>
            <a:fld id="{A9A0EA98-5831-4853-B862-C702E6EB345C}" type="slidenum">
              <a:rPr lang="en-US"/>
              <a:t>‹#›</a:t>
            </a:fld>
            <a:endParaRPr lang="en-US"/>
          </a:p>
        </p:txBody>
      </p:sp>
    </p:spTree>
  </p:cSld>
  <p:clrMap accent1="accent1" accent2="accent2" accent3="accent3" accent4="accent4" accent5="accent5" accent6="accent6" bg1="lt1" bg2="lt2" tx1="dk1" tx2="dk2" hlink="hlink" folHlink="folHlink"/>
  <p:notesStyle>
    <a:lvl1pPr algn="l" fontAlgn="base" rtl="0">
      <a:spcBef>
        <a:spcPct val="30000"/>
      </a:spcBef>
      <a:spcAft>
        <a:spcPct val="0"/>
      </a:spcAft>
      <a:defRPr sz="1200" kern="1200">
        <a:solidFill>
          <a:schemeClr val="tx1"/>
        </a:solidFill>
        <a:latin typeface="Arial" charset="0"/>
        <a:ea typeface="+mn-ea"/>
        <a:cs typeface="+mn-cs"/>
      </a:defRPr>
    </a:lvl1pPr>
    <a:lvl2pPr algn="l" fontAlgn="base" marL="457200" rtl="0">
      <a:spcBef>
        <a:spcPct val="30000"/>
      </a:spcBef>
      <a:spcAft>
        <a:spcPct val="0"/>
      </a:spcAft>
      <a:defRPr sz="1200" kern="1200">
        <a:solidFill>
          <a:schemeClr val="tx1"/>
        </a:solidFill>
        <a:latin typeface="Arial" charset="0"/>
        <a:ea typeface="+mn-ea"/>
        <a:cs typeface="+mn-cs"/>
      </a:defRPr>
    </a:lvl2pPr>
    <a:lvl3pPr algn="l" fontAlgn="base" marL="914400" rtl="0">
      <a:spcBef>
        <a:spcPct val="30000"/>
      </a:spcBef>
      <a:spcAft>
        <a:spcPct val="0"/>
      </a:spcAft>
      <a:defRPr sz="1200" kern="1200">
        <a:solidFill>
          <a:schemeClr val="tx1"/>
        </a:solidFill>
        <a:latin typeface="Arial" charset="0"/>
        <a:ea typeface="+mn-ea"/>
        <a:cs typeface="+mn-cs"/>
      </a:defRPr>
    </a:lvl3pPr>
    <a:lvl4pPr algn="l" fontAlgn="base" marL="1371600" rtl="0">
      <a:spcBef>
        <a:spcPct val="30000"/>
      </a:spcBef>
      <a:spcAft>
        <a:spcPct val="0"/>
      </a:spcAft>
      <a:defRPr sz="1200" kern="1200">
        <a:solidFill>
          <a:schemeClr val="tx1"/>
        </a:solidFill>
        <a:latin typeface="Arial" charset="0"/>
        <a:ea typeface="+mn-ea"/>
        <a:cs typeface="+mn-cs"/>
      </a:defRPr>
    </a:lvl4pPr>
    <a:lvl5pPr algn="l" fontAlgn="base" marL="1828800" rtl="0">
      <a:spcBef>
        <a:spcPct val="30000"/>
      </a:spcBef>
      <a:spcAft>
        <a:spcPct val="0"/>
      </a:spcAft>
      <a:defRPr sz="1200" kern="1200">
        <a:solidFill>
          <a:schemeClr val="tx1"/>
        </a:solidFill>
        <a:latin typeface="Arial" charset="0"/>
        <a:ea typeface="+mn-ea"/>
        <a:cs typeface="+mn-cs"/>
      </a:defRPr>
    </a:lvl5pPr>
    <a:lvl6pPr algn="l" defTabSz="914400" eaLnBrk="1" hangingPunct="1" latinLnBrk="0" marL="2286000" rtl="0">
      <a:defRPr sz="1200" kern="1200">
        <a:solidFill>
          <a:schemeClr val="tx1"/>
        </a:solidFill>
        <a:latin typeface="+mn-lt"/>
        <a:ea typeface="+mn-ea"/>
        <a:cs typeface="+mn-cs"/>
      </a:defRPr>
    </a:lvl6pPr>
    <a:lvl7pPr algn="l" defTabSz="914400" eaLnBrk="1" hangingPunct="1" latinLnBrk="0" marL="2743200" rtl="0">
      <a:defRPr sz="1200" kern="1200">
        <a:solidFill>
          <a:schemeClr val="tx1"/>
        </a:solidFill>
        <a:latin typeface="+mn-lt"/>
        <a:ea typeface="+mn-ea"/>
        <a:cs typeface="+mn-cs"/>
      </a:defRPr>
    </a:lvl7pPr>
    <a:lvl8pPr algn="l" defTabSz="914400" eaLnBrk="1" hangingPunct="1" latinLnBrk="0" marL="3200400" rtl="0">
      <a:defRPr sz="1200" kern="1200">
        <a:solidFill>
          <a:schemeClr val="tx1"/>
        </a:solidFill>
        <a:latin typeface="+mn-lt"/>
        <a:ea typeface="+mn-ea"/>
        <a:cs typeface="+mn-cs"/>
      </a:defRPr>
    </a:lvl8pPr>
    <a:lvl9pPr algn="l" defTabSz="914400" eaLnBrk="1" hangingPunct="1" latinLnBrk="0" marL="3657600" rtl="0">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type="title">
  <p:cSld name="Титульный слайд">
    <p:bg>
      <p:bgPr>
        <a:solidFill>
          <a:schemeClr val="accent2"/>
        </a:solidFill>
        <a:effectLst/>
      </p:bgPr>
    </p:bg>
    <p:spTree>
      <p:nvGrpSpPr>
        <p:cNvPr id="28" name=""/>
        <p:cNvGrpSpPr/>
        <p:nvPr/>
      </p:nvGrpSpPr>
      <p:grpSpPr>
        <a:xfrm>
          <a:off x="0" y="0"/>
          <a:ext cx="0" cy="0"/>
          <a:chOff x="0" y="0"/>
          <a:chExt cx="0" cy="0"/>
        </a:xfrm>
      </p:grpSpPr>
      <p:sp>
        <p:nvSpPr>
          <p:cNvPr id="1048589"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lgn="ctr">
              <a:defRPr sz="3800">
                <a:solidFill>
                  <a:srgbClr val="262626"/>
                </a:solidFill>
              </a:defRPr>
            </a:lvl1pPr>
          </a:lstStyle>
          <a:p>
            <a:r>
              <a:rPr lang="ru-RU" smtClean="0"/>
              <a:t>Образец заголовка</a:t>
            </a:r>
            <a:endParaRPr dirty="0" lang="en-US"/>
          </a:p>
        </p:txBody>
      </p:sp>
      <p:sp>
        <p:nvSpPr>
          <p:cNvPr id="1048590" name="Subtitle 2"/>
          <p:cNvSpPr>
            <a:spLocks noGrp="1"/>
          </p:cNvSpPr>
          <p:nvPr>
            <p:ph type="subTitle" idx="1"/>
          </p:nvPr>
        </p:nvSpPr>
        <p:spPr>
          <a:xfrm>
            <a:off x="2695194" y="4352544"/>
            <a:ext cx="6801612" cy="1239894"/>
          </a:xfrm>
          <a:noFill/>
        </p:spPr>
        <p:txBody>
          <a:bodyPr>
            <a:normAutofit/>
          </a:bodyPr>
          <a:lstStyle>
            <a:lvl1pPr algn="ctr" indent="0" marL="0">
              <a:buNone/>
              <a:defRPr sz="2000">
                <a:solidFill>
                  <a:schemeClr val="tx1">
                    <a:lumMod val="75000"/>
                    <a:lumOff val="25000"/>
                  </a:schemeClr>
                </a:solidFill>
              </a:defRPr>
            </a:lvl1pPr>
            <a:lvl2pPr algn="ctr" indent="0" marL="457200">
              <a:buNone/>
              <a:defRPr sz="2000"/>
            </a:lvl2pPr>
            <a:lvl3pPr algn="ctr" indent="0" marL="914400">
              <a:buNone/>
              <a:defRPr sz="1800"/>
            </a:lvl3pPr>
            <a:lvl4pPr algn="ctr" indent="0" marL="1371600">
              <a:buNone/>
              <a:defRPr sz="1600"/>
            </a:lvl4pPr>
            <a:lvl5pPr algn="ctr" indent="0" marL="1828800">
              <a:buNone/>
              <a:defRPr sz="1600"/>
            </a:lvl5pPr>
            <a:lvl6pPr algn="ctr" indent="0" marL="2286000">
              <a:buNone/>
              <a:defRPr sz="1600"/>
            </a:lvl6pPr>
            <a:lvl7pPr algn="ctr" indent="0" marL="2743200">
              <a:buNone/>
              <a:defRPr sz="1600"/>
            </a:lvl7pPr>
            <a:lvl8pPr algn="ctr" indent="0" marL="3200400">
              <a:buNone/>
              <a:defRPr sz="1600"/>
            </a:lvl8pPr>
            <a:lvl9pPr algn="ctr" indent="0" marL="3657600">
              <a:buNone/>
              <a:defRPr sz="1600"/>
            </a:lvl9pPr>
          </a:lstStyle>
          <a:p>
            <a:r>
              <a:rPr lang="ru-RU" smtClean="0"/>
              <a:t>Образец подзаголовка</a:t>
            </a:r>
            <a:endParaRPr dirty="0" lang="en-US"/>
          </a:p>
        </p:txBody>
      </p:sp>
      <p:sp>
        <p:nvSpPr>
          <p:cNvPr id="1048591" name="Date Placeholder 6"/>
          <p:cNvSpPr>
            <a:spLocks noGrp="1"/>
          </p:cNvSpPr>
          <p:nvPr>
            <p:ph type="dt" sz="half" idx="10"/>
          </p:nvPr>
        </p:nvSpPr>
        <p:spPr/>
        <p:txBody>
          <a:bodyPr/>
          <a:p>
            <a:fld id="{2702F6F8-D33E-4BC4-8443-41155160C7D8}" type="datetimeFigureOut">
              <a:rPr lang="uk-UA" smtClean="0"/>
              <a:t>07.09.2024</a:t>
            </a:fld>
            <a:endParaRPr lang="uk-UA"/>
          </a:p>
        </p:txBody>
      </p:sp>
      <p:sp>
        <p:nvSpPr>
          <p:cNvPr id="1048592" name="Footer Placeholder 7"/>
          <p:cNvSpPr>
            <a:spLocks noGrp="1"/>
          </p:cNvSpPr>
          <p:nvPr>
            <p:ph type="ftr" sz="quarter" idx="11"/>
          </p:nvPr>
        </p:nvSpPr>
        <p:spPr/>
        <p:txBody>
          <a:bodyPr/>
          <a:p>
            <a:endParaRPr lang="uk-UA"/>
          </a:p>
        </p:txBody>
      </p:sp>
      <p:sp>
        <p:nvSpPr>
          <p:cNvPr id="1048593" name="Slide Number Placeholder 8"/>
          <p:cNvSpPr>
            <a:spLocks noGrp="1"/>
          </p:cNvSpPr>
          <p:nvPr>
            <p:ph type="sldNum" sz="quarter" idx="12"/>
          </p:nvPr>
        </p:nvSpPr>
        <p:spPr/>
        <p:txBody>
          <a:bodyPr/>
          <a:p>
            <a:fld id="{9800CA32-96B3-4598-839D-8AA7BB8D07A2}"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type="vertTx">
  <p:cSld name="Заголовок и вертикальный текст">
    <p:spTree>
      <p:nvGrpSpPr>
        <p:cNvPr id="42" name=""/>
        <p:cNvGrpSpPr/>
        <p:nvPr/>
      </p:nvGrpSpPr>
      <p:grpSpPr>
        <a:xfrm>
          <a:off x="0" y="0"/>
          <a:ext cx="0" cy="0"/>
          <a:chOff x="0" y="0"/>
          <a:chExt cx="0" cy="0"/>
        </a:xfrm>
      </p:grpSpPr>
      <p:sp>
        <p:nvSpPr>
          <p:cNvPr id="1048620" name="Title 1"/>
          <p:cNvSpPr>
            <a:spLocks noGrp="1"/>
          </p:cNvSpPr>
          <p:nvPr>
            <p:ph type="title"/>
          </p:nvPr>
        </p:nvSpPr>
        <p:spPr/>
        <p:txBody>
          <a:bodyPr/>
          <a:p>
            <a:r>
              <a:rPr lang="ru-RU" smtClean="0"/>
              <a:t>Образец заголовка</a:t>
            </a:r>
            <a:endParaRPr dirty="0" lang="en-US"/>
          </a:p>
        </p:txBody>
      </p:sp>
      <p:sp>
        <p:nvSpPr>
          <p:cNvPr id="1048621" name="Vertical Text Placeholder 2"/>
          <p:cNvSpPr>
            <a:spLocks noGrp="1"/>
          </p:cNvSpPr>
          <p:nvPr>
            <p:ph type="body" orient="vert" idx="1"/>
          </p:nvPr>
        </p:nvSpPr>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22" name="Date Placeholder 3"/>
          <p:cNvSpPr>
            <a:spLocks noGrp="1"/>
          </p:cNvSpPr>
          <p:nvPr>
            <p:ph type="dt" sz="half" idx="10"/>
          </p:nvPr>
        </p:nvSpPr>
        <p:spPr/>
        <p:txBody>
          <a:bodyPr/>
          <a:p>
            <a:fld id="{2702F6F8-D33E-4BC4-8443-41155160C7D8}" type="datetimeFigureOut">
              <a:rPr lang="uk-UA" smtClean="0"/>
              <a:t>07.09.2024</a:t>
            </a:fld>
            <a:endParaRPr lang="uk-UA"/>
          </a:p>
        </p:txBody>
      </p:sp>
      <p:sp>
        <p:nvSpPr>
          <p:cNvPr id="1048623" name="Footer Placeholder 4"/>
          <p:cNvSpPr>
            <a:spLocks noGrp="1"/>
          </p:cNvSpPr>
          <p:nvPr>
            <p:ph type="ftr" sz="quarter" idx="11"/>
          </p:nvPr>
        </p:nvSpPr>
        <p:spPr/>
        <p:txBody>
          <a:bodyPr/>
          <a:p>
            <a:endParaRPr lang="uk-UA"/>
          </a:p>
        </p:txBody>
      </p:sp>
      <p:sp>
        <p:nvSpPr>
          <p:cNvPr id="1048624" name="Slide Number Placeholder 5"/>
          <p:cNvSpPr>
            <a:spLocks noGrp="1"/>
          </p:cNvSpPr>
          <p:nvPr>
            <p:ph type="sldNum" sz="quarter" idx="12"/>
          </p:nvPr>
        </p:nvSpPr>
        <p:spPr/>
        <p:txBody>
          <a:bodyPr/>
          <a:p>
            <a:fld id="{9800CA32-96B3-4598-839D-8AA7BB8D07A2}" type="slidenum">
              <a:rPr lang="uk-UA" smtClean="0"/>
              <a:t>‹#›</a:t>
            </a:fld>
            <a:endParaRPr lang="uk-U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type="vertTitleAndTx">
  <p:cSld name="Вертикальный заголовок и текст">
    <p:spTree>
      <p:nvGrpSpPr>
        <p:cNvPr id="40" name=""/>
        <p:cNvGrpSpPr/>
        <p:nvPr/>
      </p:nvGrpSpPr>
      <p:grpSpPr>
        <a:xfrm>
          <a:off x="0" y="0"/>
          <a:ext cx="0" cy="0"/>
          <a:chOff x="0" y="0"/>
          <a:chExt cx="0" cy="0"/>
        </a:xfrm>
      </p:grpSpPr>
      <p:sp>
        <p:nvSpPr>
          <p:cNvPr id="1048608" name="Vertical Title 1"/>
          <p:cNvSpPr>
            <a:spLocks noGrp="1"/>
          </p:cNvSpPr>
          <p:nvPr>
            <p:ph type="title" orient="vert"/>
          </p:nvPr>
        </p:nvSpPr>
        <p:spPr>
          <a:xfrm>
            <a:off x="8653112" y="937260"/>
            <a:ext cx="1298608" cy="4983480"/>
          </a:xfrm>
        </p:spPr>
        <p:txBody>
          <a:bodyPr vert="eaVert"/>
          <a:p>
            <a:r>
              <a:rPr lang="ru-RU" smtClean="0"/>
              <a:t>Образец заголовка</a:t>
            </a:r>
            <a:endParaRPr dirty="0" lang="en-US"/>
          </a:p>
        </p:txBody>
      </p:sp>
      <p:sp>
        <p:nvSpPr>
          <p:cNvPr id="1048609" name="Vertical Text Placeholder 2"/>
          <p:cNvSpPr>
            <a:spLocks noGrp="1"/>
          </p:cNvSpPr>
          <p:nvPr>
            <p:ph type="body" orient="vert" idx="1"/>
          </p:nvPr>
        </p:nvSpPr>
        <p:spPr>
          <a:xfrm>
            <a:off x="2231136" y="937260"/>
            <a:ext cx="6198489" cy="4983480"/>
          </a:xfrm>
        </p:spPr>
        <p:txBody>
          <a:bodyPr vert="eaVert"/>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10" name="Date Placeholder 3"/>
          <p:cNvSpPr>
            <a:spLocks noGrp="1"/>
          </p:cNvSpPr>
          <p:nvPr>
            <p:ph type="dt" sz="half" idx="10"/>
          </p:nvPr>
        </p:nvSpPr>
        <p:spPr/>
        <p:txBody>
          <a:bodyPr/>
          <a:p>
            <a:fld id="{2702F6F8-D33E-4BC4-8443-41155160C7D8}" type="datetimeFigureOut">
              <a:rPr lang="uk-UA" smtClean="0"/>
              <a:t>07.09.2024</a:t>
            </a:fld>
            <a:endParaRPr lang="uk-UA"/>
          </a:p>
        </p:txBody>
      </p:sp>
      <p:sp>
        <p:nvSpPr>
          <p:cNvPr id="1048611" name="Footer Placeholder 4"/>
          <p:cNvSpPr>
            <a:spLocks noGrp="1"/>
          </p:cNvSpPr>
          <p:nvPr>
            <p:ph type="ftr" sz="quarter" idx="11"/>
          </p:nvPr>
        </p:nvSpPr>
        <p:spPr/>
        <p:txBody>
          <a:bodyPr/>
          <a:p>
            <a:endParaRPr lang="uk-UA"/>
          </a:p>
        </p:txBody>
      </p:sp>
      <p:sp>
        <p:nvSpPr>
          <p:cNvPr id="1048612" name="Slide Number Placeholder 5"/>
          <p:cNvSpPr>
            <a:spLocks noGrp="1"/>
          </p:cNvSpPr>
          <p:nvPr>
            <p:ph type="sldNum" sz="quarter" idx="12"/>
          </p:nvPr>
        </p:nvSpPr>
        <p:spPr/>
        <p:txBody>
          <a:bodyPr/>
          <a:p>
            <a:fld id="{9800CA32-96B3-4598-839D-8AA7BB8D07A2}" type="slidenum">
              <a:rPr lang="uk-UA" smtClean="0"/>
              <a:t>‹#›</a:t>
            </a:fld>
            <a:endParaRPr lang="uk-U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type="obj">
  <p:cSld name="Заголовок и объект">
    <p:spTree>
      <p:nvGrpSpPr>
        <p:cNvPr id="23" name=""/>
        <p:cNvGrpSpPr/>
        <p:nvPr/>
      </p:nvGrpSpPr>
      <p:grpSpPr>
        <a:xfrm>
          <a:off x="0" y="0"/>
          <a:ext cx="0" cy="0"/>
          <a:chOff x="0" y="0"/>
          <a:chExt cx="0" cy="0"/>
        </a:xfrm>
      </p:grpSpPr>
      <p:sp>
        <p:nvSpPr>
          <p:cNvPr id="1048581" name="Title 1"/>
          <p:cNvSpPr>
            <a:spLocks noGrp="1"/>
          </p:cNvSpPr>
          <p:nvPr>
            <p:ph type="title"/>
          </p:nvPr>
        </p:nvSpPr>
        <p:spPr/>
        <p:txBody>
          <a:bodyPr/>
          <a:p>
            <a:r>
              <a:rPr lang="ru-RU" smtClean="0"/>
              <a:t>Образец заголовка</a:t>
            </a:r>
            <a:endParaRPr dirty="0" lang="en-US"/>
          </a:p>
        </p:txBody>
      </p:sp>
      <p:sp>
        <p:nvSpPr>
          <p:cNvPr id="1048582" name="Content Placeholder 2"/>
          <p:cNvSpPr>
            <a:spLocks noGrp="1"/>
          </p:cNvSpPr>
          <p:nvPr>
            <p:ph idx="1"/>
          </p:nvPr>
        </p:nvSpPr>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583" name="Date Placeholder 6"/>
          <p:cNvSpPr>
            <a:spLocks noGrp="1"/>
          </p:cNvSpPr>
          <p:nvPr>
            <p:ph type="dt" sz="half" idx="10"/>
          </p:nvPr>
        </p:nvSpPr>
        <p:spPr/>
        <p:txBody>
          <a:bodyPr/>
          <a:p>
            <a:fld id="{2702F6F8-D33E-4BC4-8443-41155160C7D8}" type="datetimeFigureOut">
              <a:rPr lang="uk-UA" smtClean="0"/>
              <a:t>07.09.2024</a:t>
            </a:fld>
            <a:endParaRPr lang="uk-UA"/>
          </a:p>
        </p:txBody>
      </p:sp>
      <p:sp>
        <p:nvSpPr>
          <p:cNvPr id="1048584" name="Footer Placeholder 7"/>
          <p:cNvSpPr>
            <a:spLocks noGrp="1"/>
          </p:cNvSpPr>
          <p:nvPr>
            <p:ph type="ftr" sz="quarter" idx="11"/>
          </p:nvPr>
        </p:nvSpPr>
        <p:spPr/>
        <p:txBody>
          <a:bodyPr/>
          <a:p>
            <a:endParaRPr lang="uk-UA"/>
          </a:p>
        </p:txBody>
      </p:sp>
      <p:sp>
        <p:nvSpPr>
          <p:cNvPr id="1048585" name="Slide Number Placeholder 8"/>
          <p:cNvSpPr>
            <a:spLocks noGrp="1"/>
          </p:cNvSpPr>
          <p:nvPr>
            <p:ph type="sldNum" sz="quarter" idx="12"/>
          </p:nvPr>
        </p:nvSpPr>
        <p:spPr/>
        <p:txBody>
          <a:bodyPr/>
          <a:p>
            <a:fld id="{9800CA32-96B3-4598-839D-8AA7BB8D07A2}" type="slidenum">
              <a:rPr lang="uk-UA" smtClean="0"/>
              <a:t>‹#›</a:t>
            </a:fld>
            <a:endParaRPr lang="uk-U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type="secHead">
  <p:cSld name="Заголовок раздела">
    <p:bg>
      <p:bgPr>
        <a:solidFill>
          <a:schemeClr val="accent1"/>
        </a:solidFill>
        <a:effectLst/>
      </p:bgPr>
    </p:bg>
    <p:spTree>
      <p:nvGrpSpPr>
        <p:cNvPr id="43" name=""/>
        <p:cNvGrpSpPr/>
        <p:nvPr/>
      </p:nvGrpSpPr>
      <p:grpSpPr>
        <a:xfrm>
          <a:off x="0" y="0"/>
          <a:ext cx="0" cy="0"/>
          <a:chOff x="0" y="0"/>
          <a:chExt cx="0" cy="0"/>
        </a:xfrm>
      </p:grpSpPr>
      <p:sp>
        <p:nvSpPr>
          <p:cNvPr id="1048625"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anchor="ctr" anchorCtr="1" lIns="274320" rIns="274320">
            <a:normAutofit/>
          </a:bodyPr>
          <a:lstStyle>
            <a:lvl1pPr>
              <a:defRPr sz="3800">
                <a:solidFill>
                  <a:srgbClr val="262626"/>
                </a:solidFill>
              </a:defRPr>
            </a:lvl1pPr>
          </a:lstStyle>
          <a:p>
            <a:r>
              <a:rPr lang="ru-RU" smtClean="0"/>
              <a:t>Образец заголовка</a:t>
            </a:r>
            <a:endParaRPr dirty="0" lang="en-US"/>
          </a:p>
        </p:txBody>
      </p:sp>
      <p:sp>
        <p:nvSpPr>
          <p:cNvPr id="1048626" name="Text Placeholder 2"/>
          <p:cNvSpPr>
            <a:spLocks noGrp="1"/>
          </p:cNvSpPr>
          <p:nvPr>
            <p:ph type="body" idx="1"/>
          </p:nvPr>
        </p:nvSpPr>
        <p:spPr>
          <a:xfrm>
            <a:off x="2695194" y="4352465"/>
            <a:ext cx="6801612" cy="1265082"/>
          </a:xfrm>
        </p:spPr>
        <p:txBody>
          <a:bodyPr anchor="t" anchorCtr="1">
            <a:normAutofit/>
          </a:bodyPr>
          <a:lstStyle>
            <a:lvl1pPr indent="0" marL="0">
              <a:buNone/>
              <a:defRPr sz="2000">
                <a:solidFill>
                  <a:schemeClr val="tx1"/>
                </a:solidFill>
              </a:defRPr>
            </a:lvl1pPr>
            <a:lvl2pPr indent="0" marL="457200">
              <a:buNone/>
              <a:defRPr sz="2000">
                <a:solidFill>
                  <a:schemeClr val="tx1">
                    <a:tint val="75000"/>
                  </a:schemeClr>
                </a:solidFill>
              </a:defRPr>
            </a:lvl2pPr>
            <a:lvl3pPr indent="0" marL="914400">
              <a:buNone/>
              <a:defRPr sz="1800">
                <a:solidFill>
                  <a:schemeClr val="tx1">
                    <a:tint val="75000"/>
                  </a:schemeClr>
                </a:solidFill>
              </a:defRPr>
            </a:lvl3pPr>
            <a:lvl4pPr indent="0" marL="1371600">
              <a:buNone/>
              <a:defRPr sz="1600">
                <a:solidFill>
                  <a:schemeClr val="tx1">
                    <a:tint val="75000"/>
                  </a:schemeClr>
                </a:solidFill>
              </a:defRPr>
            </a:lvl4pPr>
            <a:lvl5pPr indent="0" marL="1828800">
              <a:buNone/>
              <a:defRPr sz="1600">
                <a:solidFill>
                  <a:schemeClr val="tx1">
                    <a:tint val="75000"/>
                  </a:schemeClr>
                </a:solidFill>
              </a:defRPr>
            </a:lvl5pPr>
            <a:lvl6pPr indent="0" marL="2286000">
              <a:buNone/>
              <a:defRPr sz="1600">
                <a:solidFill>
                  <a:schemeClr val="tx1">
                    <a:tint val="75000"/>
                  </a:schemeClr>
                </a:solidFill>
              </a:defRPr>
            </a:lvl6pPr>
            <a:lvl7pPr indent="0" marL="2743200">
              <a:buNone/>
              <a:defRPr sz="1600">
                <a:solidFill>
                  <a:schemeClr val="tx1">
                    <a:tint val="75000"/>
                  </a:schemeClr>
                </a:solidFill>
              </a:defRPr>
            </a:lvl7pPr>
            <a:lvl8pPr indent="0" marL="3200400">
              <a:buNone/>
              <a:defRPr sz="1600">
                <a:solidFill>
                  <a:schemeClr val="tx1">
                    <a:tint val="75000"/>
                  </a:schemeClr>
                </a:solidFill>
              </a:defRPr>
            </a:lvl8pPr>
            <a:lvl9pPr indent="0" marL="3657600">
              <a:buNone/>
              <a:defRPr sz="1600">
                <a:solidFill>
                  <a:schemeClr val="tx1">
                    <a:tint val="75000"/>
                  </a:schemeClr>
                </a:solidFill>
              </a:defRPr>
            </a:lvl9pPr>
          </a:lstStyle>
          <a:p>
            <a:pPr lvl="0"/>
            <a:r>
              <a:rPr lang="ru-RU" smtClean="0"/>
              <a:t>Образец текста</a:t>
            </a:r>
          </a:p>
        </p:txBody>
      </p:sp>
      <p:sp>
        <p:nvSpPr>
          <p:cNvPr id="1048627" name="Date Placeholder 6"/>
          <p:cNvSpPr>
            <a:spLocks noGrp="1"/>
          </p:cNvSpPr>
          <p:nvPr>
            <p:ph type="dt" sz="half" idx="10"/>
          </p:nvPr>
        </p:nvSpPr>
        <p:spPr/>
        <p:txBody>
          <a:bodyPr/>
          <a:p>
            <a:fld id="{2702F6F8-D33E-4BC4-8443-41155160C7D8}" type="datetimeFigureOut">
              <a:rPr lang="uk-UA" smtClean="0"/>
              <a:t>07.09.2024</a:t>
            </a:fld>
            <a:endParaRPr lang="uk-UA"/>
          </a:p>
        </p:txBody>
      </p:sp>
      <p:sp>
        <p:nvSpPr>
          <p:cNvPr id="1048628" name="Footer Placeholder 7"/>
          <p:cNvSpPr>
            <a:spLocks noGrp="1"/>
          </p:cNvSpPr>
          <p:nvPr>
            <p:ph type="ftr" sz="quarter" idx="11"/>
          </p:nvPr>
        </p:nvSpPr>
        <p:spPr/>
        <p:txBody>
          <a:bodyPr/>
          <a:p>
            <a:endParaRPr lang="uk-UA"/>
          </a:p>
        </p:txBody>
      </p:sp>
      <p:sp>
        <p:nvSpPr>
          <p:cNvPr id="1048629" name="Slide Number Placeholder 8"/>
          <p:cNvSpPr>
            <a:spLocks noGrp="1"/>
          </p:cNvSpPr>
          <p:nvPr>
            <p:ph type="sldNum" sz="quarter" idx="12"/>
          </p:nvPr>
        </p:nvSpPr>
        <p:spPr/>
        <p:txBody>
          <a:bodyPr/>
          <a:p>
            <a:fld id="{9800CA32-96B3-4598-839D-8AA7BB8D07A2}" type="slidenum">
              <a:rPr lang="uk-UA" smtClean="0"/>
              <a:t>‹#›</a:t>
            </a:fld>
            <a:endParaRPr lang="uk-UA"/>
          </a:p>
        </p:txBody>
      </p:sp>
    </p:spTree>
  </p:cSld>
  <p:clrMapOvr>
    <a:overrideClrMapping accent1="accent1" accent2="accent2" accent3="accent3" accent4="accent4" accent5="accent5" accent6="accent6" bg1="dk1" bg2="dk2" tx1="lt1" tx2="lt2"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type="twoObj">
  <p:cSld name="Два объекта">
    <p:spTree>
      <p:nvGrpSpPr>
        <p:cNvPr id="44" name=""/>
        <p:cNvGrpSpPr/>
        <p:nvPr/>
      </p:nvGrpSpPr>
      <p:grpSpPr>
        <a:xfrm>
          <a:off x="0" y="0"/>
          <a:ext cx="0" cy="0"/>
          <a:chOff x="0" y="0"/>
          <a:chExt cx="0" cy="0"/>
        </a:xfrm>
      </p:grpSpPr>
      <p:sp>
        <p:nvSpPr>
          <p:cNvPr id="1048630" name="Title 1"/>
          <p:cNvSpPr>
            <a:spLocks noGrp="1"/>
          </p:cNvSpPr>
          <p:nvPr>
            <p:ph type="title"/>
          </p:nvPr>
        </p:nvSpPr>
        <p:spPr/>
        <p:txBody>
          <a:bodyPr/>
          <a:p>
            <a:r>
              <a:rPr lang="ru-RU" smtClean="0"/>
              <a:t>Образец заголовка</a:t>
            </a:r>
            <a:endParaRPr dirty="0" lang="en-US"/>
          </a:p>
        </p:txBody>
      </p:sp>
      <p:sp>
        <p:nvSpPr>
          <p:cNvPr id="1048631" name="Content Placeholder 2"/>
          <p:cNvSpPr>
            <a:spLocks noGrp="1"/>
          </p:cNvSpPr>
          <p:nvPr>
            <p:ph sz="half" idx="1"/>
          </p:nvPr>
        </p:nvSpPr>
        <p:spPr>
          <a:xfrm>
            <a:off x="1581912" y="2638044"/>
            <a:ext cx="4271771"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2" name="Content Placeholder 3"/>
          <p:cNvSpPr>
            <a:spLocks noGrp="1"/>
          </p:cNvSpPr>
          <p:nvPr>
            <p:ph sz="half" idx="2"/>
          </p:nvPr>
        </p:nvSpPr>
        <p:spPr>
          <a:xfrm>
            <a:off x="6338315" y="2638044"/>
            <a:ext cx="4270247" cy="3101982"/>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3" name="Date Placeholder 7"/>
          <p:cNvSpPr>
            <a:spLocks noGrp="1"/>
          </p:cNvSpPr>
          <p:nvPr>
            <p:ph type="dt" sz="half" idx="10"/>
          </p:nvPr>
        </p:nvSpPr>
        <p:spPr/>
        <p:txBody>
          <a:bodyPr/>
          <a:p>
            <a:fld id="{2702F6F8-D33E-4BC4-8443-41155160C7D8}" type="datetimeFigureOut">
              <a:rPr lang="uk-UA" smtClean="0"/>
              <a:t>07.09.2024</a:t>
            </a:fld>
            <a:endParaRPr lang="uk-UA"/>
          </a:p>
        </p:txBody>
      </p:sp>
      <p:sp>
        <p:nvSpPr>
          <p:cNvPr id="1048634" name="Footer Placeholder 8"/>
          <p:cNvSpPr>
            <a:spLocks noGrp="1"/>
          </p:cNvSpPr>
          <p:nvPr>
            <p:ph type="ftr" sz="quarter" idx="11"/>
          </p:nvPr>
        </p:nvSpPr>
        <p:spPr/>
        <p:txBody>
          <a:bodyPr/>
          <a:p>
            <a:endParaRPr lang="uk-UA"/>
          </a:p>
        </p:txBody>
      </p:sp>
      <p:sp>
        <p:nvSpPr>
          <p:cNvPr id="1048635" name="Slide Number Placeholder 9"/>
          <p:cNvSpPr>
            <a:spLocks noGrp="1"/>
          </p:cNvSpPr>
          <p:nvPr>
            <p:ph type="sldNum" sz="quarter" idx="12"/>
          </p:nvPr>
        </p:nvSpPr>
        <p:spPr/>
        <p:txBody>
          <a:bodyPr/>
          <a:p>
            <a:fld id="{9800CA32-96B3-4598-839D-8AA7BB8D07A2}" type="slidenum">
              <a:rPr lang="uk-UA" smtClean="0"/>
              <a:t>‹#›</a:t>
            </a:fld>
            <a:endParaRPr lang="uk-U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type="twoTxTwoObj">
  <p:cSld name="Сравнение">
    <p:spTree>
      <p:nvGrpSpPr>
        <p:cNvPr id="45" name=""/>
        <p:cNvGrpSpPr/>
        <p:nvPr/>
      </p:nvGrpSpPr>
      <p:grpSpPr>
        <a:xfrm>
          <a:off x="0" y="0"/>
          <a:ext cx="0" cy="0"/>
          <a:chOff x="0" y="0"/>
          <a:chExt cx="0" cy="0"/>
        </a:xfrm>
      </p:grpSpPr>
      <p:sp>
        <p:nvSpPr>
          <p:cNvPr id="1048636" name="Text Placeholder 2"/>
          <p:cNvSpPr>
            <a:spLocks noGrp="1"/>
          </p:cNvSpPr>
          <p:nvPr>
            <p:ph type="body" idx="1"/>
          </p:nvPr>
        </p:nvSpPr>
        <p:spPr>
          <a:xfrm>
            <a:off x="158343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37" name="Content Placeholder 3"/>
          <p:cNvSpPr>
            <a:spLocks noGrp="1"/>
          </p:cNvSpPr>
          <p:nvPr>
            <p:ph sz="half" idx="2"/>
          </p:nvPr>
        </p:nvSpPr>
        <p:spPr>
          <a:xfrm>
            <a:off x="1583436" y="3143250"/>
            <a:ext cx="4270248"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8" name="Content Placeholder 5"/>
          <p:cNvSpPr>
            <a:spLocks noGrp="1"/>
          </p:cNvSpPr>
          <p:nvPr>
            <p:ph sz="quarter" idx="4"/>
          </p:nvPr>
        </p:nvSpPr>
        <p:spPr>
          <a:xfrm>
            <a:off x="6338316" y="3143250"/>
            <a:ext cx="4253484" cy="2596776"/>
          </a:xfrm>
        </p:spPr>
        <p:txBody>
          <a:bodyPr/>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39" name="Text Placeholder 4"/>
          <p:cNvSpPr>
            <a:spLocks noGrp="1"/>
          </p:cNvSpPr>
          <p:nvPr>
            <p:ph type="body" sz="quarter" idx="13"/>
          </p:nvPr>
        </p:nvSpPr>
        <p:spPr>
          <a:xfrm>
            <a:off x="6338316" y="2313433"/>
            <a:ext cx="4270248" cy="704087"/>
          </a:xfrm>
        </p:spPr>
        <p:txBody>
          <a:bodyPr anchor="b" anchorCtr="1">
            <a:normAutofit/>
          </a:bodyPr>
          <a:lstStyle>
            <a:lvl1pPr algn="ctr" indent="0" marL="0">
              <a:buNone/>
              <a:defRPr baseline="0" b="0" cap="all" sz="1900" spc="100">
                <a:solidFill>
                  <a:schemeClr val="accent2">
                    <a:lumMod val="75000"/>
                  </a:schemeClr>
                </a:solidFill>
              </a:defRPr>
            </a:lvl1pPr>
            <a:lvl2pPr indent="0" marL="457200">
              <a:buNone/>
              <a:defRPr b="1" sz="1900"/>
            </a:lvl2pPr>
            <a:lvl3pPr indent="0" marL="914400">
              <a:buNone/>
              <a:defRPr b="1" sz="1800"/>
            </a:lvl3pPr>
            <a:lvl4pPr indent="0" marL="1371600">
              <a:buNone/>
              <a:defRPr b="1" sz="1600"/>
            </a:lvl4pPr>
            <a:lvl5pPr indent="0" marL="1828800">
              <a:buNone/>
              <a:defRPr b="1" sz="1600"/>
            </a:lvl5pPr>
            <a:lvl6pPr indent="0" marL="2286000">
              <a:buNone/>
              <a:defRPr b="1" sz="1600"/>
            </a:lvl6pPr>
            <a:lvl7pPr indent="0" marL="2743200">
              <a:buNone/>
              <a:defRPr b="1" sz="1600"/>
            </a:lvl7pPr>
            <a:lvl8pPr indent="0" marL="3200400">
              <a:buNone/>
              <a:defRPr b="1" sz="1600"/>
            </a:lvl8pPr>
            <a:lvl9pPr indent="0" marL="3657600">
              <a:buNone/>
              <a:defRPr b="1" sz="1600"/>
            </a:lvl9pPr>
          </a:lstStyle>
          <a:p>
            <a:pPr lvl="0"/>
            <a:r>
              <a:rPr lang="ru-RU" smtClean="0"/>
              <a:t>Образец текста</a:t>
            </a:r>
          </a:p>
        </p:txBody>
      </p:sp>
      <p:sp>
        <p:nvSpPr>
          <p:cNvPr id="1048640" name="Date Placeholder 6"/>
          <p:cNvSpPr>
            <a:spLocks noGrp="1"/>
          </p:cNvSpPr>
          <p:nvPr>
            <p:ph type="dt" sz="half" idx="10"/>
          </p:nvPr>
        </p:nvSpPr>
        <p:spPr/>
        <p:txBody>
          <a:bodyPr/>
          <a:p>
            <a:fld id="{2702F6F8-D33E-4BC4-8443-41155160C7D8}" type="datetimeFigureOut">
              <a:rPr lang="uk-UA" smtClean="0"/>
              <a:t>07.09.2024</a:t>
            </a:fld>
            <a:endParaRPr lang="uk-UA"/>
          </a:p>
        </p:txBody>
      </p:sp>
      <p:sp>
        <p:nvSpPr>
          <p:cNvPr id="1048641" name="Footer Placeholder 7"/>
          <p:cNvSpPr>
            <a:spLocks noGrp="1"/>
          </p:cNvSpPr>
          <p:nvPr>
            <p:ph type="ftr" sz="quarter" idx="11"/>
          </p:nvPr>
        </p:nvSpPr>
        <p:spPr/>
        <p:txBody>
          <a:bodyPr/>
          <a:p>
            <a:endParaRPr lang="uk-UA"/>
          </a:p>
        </p:txBody>
      </p:sp>
      <p:sp>
        <p:nvSpPr>
          <p:cNvPr id="1048642" name="Slide Number Placeholder 8"/>
          <p:cNvSpPr>
            <a:spLocks noGrp="1"/>
          </p:cNvSpPr>
          <p:nvPr>
            <p:ph type="sldNum" sz="quarter" idx="12"/>
          </p:nvPr>
        </p:nvSpPr>
        <p:spPr/>
        <p:txBody>
          <a:bodyPr/>
          <a:p>
            <a:fld id="{9800CA32-96B3-4598-839D-8AA7BB8D07A2}" type="slidenum">
              <a:rPr lang="uk-UA" smtClean="0"/>
              <a:t>‹#›</a:t>
            </a:fld>
            <a:endParaRPr lang="uk-UA"/>
          </a:p>
        </p:txBody>
      </p:sp>
      <p:sp>
        <p:nvSpPr>
          <p:cNvPr id="1048643" name="Title 9"/>
          <p:cNvSpPr>
            <a:spLocks noGrp="1"/>
          </p:cNvSpPr>
          <p:nvPr>
            <p:ph type="title"/>
          </p:nvPr>
        </p:nvSpPr>
        <p:spPr/>
        <p:txBody>
          <a:bodyPr/>
          <a:p>
            <a:r>
              <a:rPr lang="ru-RU" smtClean="0"/>
              <a:t>Образец заголовка</a:t>
            </a:r>
            <a:endParaRPr dirty="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type="titleOnly">
  <p:cSld name="Только заголовок">
    <p:spTree>
      <p:nvGrpSpPr>
        <p:cNvPr id="39" name=""/>
        <p:cNvGrpSpPr/>
        <p:nvPr/>
      </p:nvGrpSpPr>
      <p:grpSpPr>
        <a:xfrm>
          <a:off x="0" y="0"/>
          <a:ext cx="0" cy="0"/>
          <a:chOff x="0" y="0"/>
          <a:chExt cx="0" cy="0"/>
        </a:xfrm>
      </p:grpSpPr>
      <p:sp>
        <p:nvSpPr>
          <p:cNvPr id="1048604" name="Title 1"/>
          <p:cNvSpPr>
            <a:spLocks noGrp="1"/>
          </p:cNvSpPr>
          <p:nvPr>
            <p:ph type="title"/>
          </p:nvPr>
        </p:nvSpPr>
        <p:spPr/>
        <p:txBody>
          <a:bodyPr/>
          <a:p>
            <a:r>
              <a:rPr lang="ru-RU" smtClean="0"/>
              <a:t>Образец заголовка</a:t>
            </a:r>
            <a:endParaRPr dirty="0" lang="en-US"/>
          </a:p>
        </p:txBody>
      </p:sp>
      <p:sp>
        <p:nvSpPr>
          <p:cNvPr id="1048605" name="Date Placeholder 2"/>
          <p:cNvSpPr>
            <a:spLocks noGrp="1"/>
          </p:cNvSpPr>
          <p:nvPr>
            <p:ph type="dt" sz="half" idx="10"/>
          </p:nvPr>
        </p:nvSpPr>
        <p:spPr/>
        <p:txBody>
          <a:bodyPr/>
          <a:p>
            <a:fld id="{2702F6F8-D33E-4BC4-8443-41155160C7D8}" type="datetimeFigureOut">
              <a:rPr lang="uk-UA" smtClean="0"/>
              <a:t>07.09.2024</a:t>
            </a:fld>
            <a:endParaRPr lang="uk-UA"/>
          </a:p>
        </p:txBody>
      </p:sp>
      <p:sp>
        <p:nvSpPr>
          <p:cNvPr id="1048606" name="Footer Placeholder 3"/>
          <p:cNvSpPr>
            <a:spLocks noGrp="1"/>
          </p:cNvSpPr>
          <p:nvPr>
            <p:ph type="ftr" sz="quarter" idx="11"/>
          </p:nvPr>
        </p:nvSpPr>
        <p:spPr/>
        <p:txBody>
          <a:bodyPr/>
          <a:p>
            <a:endParaRPr lang="uk-UA"/>
          </a:p>
        </p:txBody>
      </p:sp>
      <p:sp>
        <p:nvSpPr>
          <p:cNvPr id="1048607" name="Slide Number Placeholder 4"/>
          <p:cNvSpPr>
            <a:spLocks noGrp="1"/>
          </p:cNvSpPr>
          <p:nvPr>
            <p:ph type="sldNum" sz="quarter" idx="12"/>
          </p:nvPr>
        </p:nvSpPr>
        <p:spPr/>
        <p:txBody>
          <a:bodyPr/>
          <a:p>
            <a:fld id="{9800CA32-96B3-4598-839D-8AA7BB8D07A2}" type="slidenum">
              <a:rPr lang="uk-UA" smtClean="0"/>
              <a:t>‹#›</a:t>
            </a:fld>
            <a:endParaRPr lang="uk-U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type="blank">
  <p:cSld name="Пустой слайд">
    <p:spTree>
      <p:nvGrpSpPr>
        <p:cNvPr id="46" name=""/>
        <p:cNvGrpSpPr/>
        <p:nvPr/>
      </p:nvGrpSpPr>
      <p:grpSpPr>
        <a:xfrm>
          <a:off x="0" y="0"/>
          <a:ext cx="0" cy="0"/>
          <a:chOff x="0" y="0"/>
          <a:chExt cx="0" cy="0"/>
        </a:xfrm>
      </p:grpSpPr>
      <p:sp>
        <p:nvSpPr>
          <p:cNvPr id="1048644" name="Date Placeholder 1"/>
          <p:cNvSpPr>
            <a:spLocks noGrp="1"/>
          </p:cNvSpPr>
          <p:nvPr>
            <p:ph type="dt" sz="half" idx="10"/>
          </p:nvPr>
        </p:nvSpPr>
        <p:spPr/>
        <p:txBody>
          <a:bodyPr/>
          <a:p>
            <a:fld id="{2702F6F8-D33E-4BC4-8443-41155160C7D8}" type="datetimeFigureOut">
              <a:rPr lang="uk-UA" smtClean="0"/>
              <a:t>07.09.2024</a:t>
            </a:fld>
            <a:endParaRPr lang="uk-UA"/>
          </a:p>
        </p:txBody>
      </p:sp>
      <p:sp>
        <p:nvSpPr>
          <p:cNvPr id="1048645" name="Footer Placeholder 2"/>
          <p:cNvSpPr>
            <a:spLocks noGrp="1"/>
          </p:cNvSpPr>
          <p:nvPr>
            <p:ph type="ftr" sz="quarter" idx="11"/>
          </p:nvPr>
        </p:nvSpPr>
        <p:spPr/>
        <p:txBody>
          <a:bodyPr/>
          <a:p>
            <a:endParaRPr lang="uk-UA"/>
          </a:p>
        </p:txBody>
      </p:sp>
      <p:sp>
        <p:nvSpPr>
          <p:cNvPr id="1048646" name="Slide Number Placeholder 3"/>
          <p:cNvSpPr>
            <a:spLocks noGrp="1"/>
          </p:cNvSpPr>
          <p:nvPr>
            <p:ph type="sldNum" sz="quarter" idx="12"/>
          </p:nvPr>
        </p:nvSpPr>
        <p:spPr/>
        <p:txBody>
          <a:bodyPr/>
          <a:p>
            <a:fld id="{9800CA32-96B3-4598-839D-8AA7BB8D07A2}" type="slidenum">
              <a:rPr lang="uk-UA" smtClean="0"/>
              <a:t>‹#›</a:t>
            </a:fld>
            <a:endParaRPr lang="uk-U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type="objTx">
  <p:cSld name="Объект с подписью">
    <p:spTree>
      <p:nvGrpSpPr>
        <p:cNvPr id="47" name=""/>
        <p:cNvGrpSpPr/>
        <p:nvPr/>
      </p:nvGrpSpPr>
      <p:grpSpPr>
        <a:xfrm>
          <a:off x="0" y="0"/>
          <a:ext cx="0" cy="0"/>
          <a:chOff x="0" y="0"/>
          <a:chExt cx="0" cy="0"/>
        </a:xfrm>
      </p:grpSpPr>
      <p:sp>
        <p:nvSpPr>
          <p:cNvPr id="1048647" name="Rectangle 25"/>
          <p:cNvSpPr/>
          <p:nvPr/>
        </p:nvSpPr>
        <p:spPr>
          <a:xfrm>
            <a:off x="0" y="0"/>
            <a:ext cx="6096000"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48"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ru-RU" smtClean="0"/>
              <a:t>Образец заголовка</a:t>
            </a:r>
            <a:endParaRPr dirty="0" lang="en-US"/>
          </a:p>
        </p:txBody>
      </p:sp>
      <p:sp>
        <p:nvSpPr>
          <p:cNvPr id="1048649"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dirty="0" lang="en-US"/>
          </a:p>
        </p:txBody>
      </p:sp>
      <p:sp>
        <p:nvSpPr>
          <p:cNvPr id="1048650" name="Text Placeholder 3"/>
          <p:cNvSpPr>
            <a:spLocks noGrp="1"/>
          </p:cNvSpPr>
          <p:nvPr>
            <p:ph type="body" sz="half" idx="2"/>
          </p:nvPr>
        </p:nvSpPr>
        <p:spPr>
          <a:xfrm>
            <a:off x="1115568" y="3549918"/>
            <a:ext cx="3794760" cy="2194036"/>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51" name="Date Placeholder 8"/>
          <p:cNvSpPr>
            <a:spLocks noGrp="1"/>
          </p:cNvSpPr>
          <p:nvPr>
            <p:ph type="dt" sz="half" idx="10"/>
          </p:nvPr>
        </p:nvSpPr>
        <p:spPr/>
        <p:txBody>
          <a:bodyPr/>
          <a:p>
            <a:fld id="{2702F6F8-D33E-4BC4-8443-41155160C7D8}" type="datetimeFigureOut">
              <a:rPr lang="uk-UA" smtClean="0"/>
              <a:t>07.09.2024</a:t>
            </a:fld>
            <a:endParaRPr lang="uk-UA"/>
          </a:p>
        </p:txBody>
      </p:sp>
      <p:sp>
        <p:nvSpPr>
          <p:cNvPr id="1048652"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53" name="Slide Number Placeholder 10"/>
          <p:cNvSpPr>
            <a:spLocks noGrp="1"/>
          </p:cNvSpPr>
          <p:nvPr>
            <p:ph type="sldNum" sz="quarter" idx="12"/>
          </p:nvPr>
        </p:nvSpPr>
        <p:spPr/>
        <p:txBody>
          <a:bodyPr/>
          <a:p>
            <a:fld id="{9800CA32-96B3-4598-839D-8AA7BB8D07A2}" type="slidenum">
              <a:rPr lang="uk-UA" smtClean="0"/>
              <a:t>‹#›</a:t>
            </a:fld>
            <a:endParaRPr lang="uk-U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type="picTx">
  <p:cSld name="Рисунок с подписью">
    <p:spTree>
      <p:nvGrpSpPr>
        <p:cNvPr id="41" name=""/>
        <p:cNvGrpSpPr/>
        <p:nvPr/>
      </p:nvGrpSpPr>
      <p:grpSpPr>
        <a:xfrm>
          <a:off x="0" y="0"/>
          <a:ext cx="0" cy="0"/>
          <a:chOff x="0" y="0"/>
          <a:chExt cx="0" cy="0"/>
        </a:xfrm>
      </p:grpSpPr>
      <p:sp>
        <p:nvSpPr>
          <p:cNvPr id="1048613" name="Rectangle 17"/>
          <p:cNvSpPr/>
          <p:nvPr/>
        </p:nvSpPr>
        <p:spPr>
          <a:xfrm>
            <a:off x="0" y="0"/>
            <a:ext cx="6095999" cy="6858000"/>
          </a:xfrm>
          <a:prstGeom prst="rect"/>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48614"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ru-RU" smtClean="0"/>
              <a:t>Образец заголовка</a:t>
            </a:r>
            <a:endParaRPr dirty="0" lang="en-US"/>
          </a:p>
        </p:txBody>
      </p:sp>
      <p:sp>
        <p:nvSpPr>
          <p:cNvPr id="1048615" name="Picture Placeholder 2"/>
          <p:cNvSpPr>
            <a:spLocks noChangeAspect="1" noGrp="1"/>
          </p:cNvSpPr>
          <p:nvPr>
            <p:ph type="pic" idx="1"/>
          </p:nvPr>
        </p:nvSpPr>
        <p:spPr>
          <a:xfrm>
            <a:off x="6095999" y="0"/>
            <a:ext cx="6102097" cy="6858000"/>
          </a:xfrm>
          <a:solidFill>
            <a:schemeClr val="bg1">
              <a:lumMod val="75000"/>
            </a:schemeClr>
          </a:solidFill>
        </p:spPr>
        <p:txBody>
          <a:bodyPr anchor="t"/>
          <a:lstStyle>
            <a:lvl1pPr indent="0" marL="0">
              <a:buNone/>
              <a:defRPr sz="3200">
                <a:solidFill>
                  <a:schemeClr val="bg1">
                    <a:lumMod val="85000"/>
                    <a:lumOff val="15000"/>
                  </a:schemeClr>
                </a:solidFill>
              </a:defRPr>
            </a:lvl1pPr>
            <a:lvl2pPr indent="0" marL="457200">
              <a:buNone/>
              <a:defRPr sz="2800"/>
            </a:lvl2pPr>
            <a:lvl3pPr indent="0" marL="914400">
              <a:buNone/>
              <a:defRPr sz="2400"/>
            </a:lvl3pPr>
            <a:lvl4pPr indent="0" marL="1371600">
              <a:buNone/>
              <a:defRPr sz="2000"/>
            </a:lvl4pPr>
            <a:lvl5pPr indent="0" marL="1828800">
              <a:buNone/>
              <a:defRPr sz="2000"/>
            </a:lvl5pPr>
            <a:lvl6pPr indent="0" marL="2286000">
              <a:buNone/>
              <a:defRPr sz="2000"/>
            </a:lvl6pPr>
            <a:lvl7pPr indent="0" marL="2743200">
              <a:buNone/>
              <a:defRPr sz="2000"/>
            </a:lvl7pPr>
            <a:lvl8pPr indent="0" marL="3200400">
              <a:buNone/>
              <a:defRPr sz="2000"/>
            </a:lvl8pPr>
            <a:lvl9pPr indent="0" marL="3657600">
              <a:buNone/>
              <a:defRPr sz="2000"/>
            </a:lvl9pPr>
          </a:lstStyle>
          <a:p>
            <a:r>
              <a:rPr lang="ru-RU" smtClean="0"/>
              <a:t>Вставка рисунка</a:t>
            </a:r>
            <a:endParaRPr dirty="0" lang="en-US"/>
          </a:p>
        </p:txBody>
      </p:sp>
      <p:sp>
        <p:nvSpPr>
          <p:cNvPr id="1048616" name="Text Placeholder 3"/>
          <p:cNvSpPr>
            <a:spLocks noGrp="1"/>
          </p:cNvSpPr>
          <p:nvPr>
            <p:ph type="body" sz="half" idx="2"/>
          </p:nvPr>
        </p:nvSpPr>
        <p:spPr>
          <a:xfrm>
            <a:off x="1115568" y="3549918"/>
            <a:ext cx="3794760" cy="2194037"/>
          </a:xfrm>
        </p:spPr>
        <p:txBody>
          <a:bodyPr anchor="t" anchorCtr="1">
            <a:normAutofit/>
          </a:bodyPr>
          <a:lstStyle>
            <a:lvl1pPr algn="ctr" indent="0" marL="0">
              <a:buNone/>
              <a:defRPr sz="1500">
                <a:solidFill>
                  <a:srgbClr val="FFFFFF"/>
                </a:solidFill>
              </a:defRPr>
            </a:lvl1pPr>
            <a:lvl2pPr indent="0" marL="457200">
              <a:buNone/>
              <a:defRPr sz="1400"/>
            </a:lvl2pPr>
            <a:lvl3pPr indent="0" marL="914400">
              <a:buNone/>
              <a:defRPr sz="1200"/>
            </a:lvl3pPr>
            <a:lvl4pPr indent="0" marL="1371600">
              <a:buNone/>
              <a:defRPr sz="1000"/>
            </a:lvl4pPr>
            <a:lvl5pPr indent="0" marL="1828800">
              <a:buNone/>
              <a:defRPr sz="1000"/>
            </a:lvl5pPr>
            <a:lvl6pPr indent="0" marL="2286000">
              <a:buNone/>
              <a:defRPr sz="1000"/>
            </a:lvl6pPr>
            <a:lvl7pPr indent="0" marL="2743200">
              <a:buNone/>
              <a:defRPr sz="1000"/>
            </a:lvl7pPr>
            <a:lvl8pPr indent="0" marL="3200400">
              <a:buNone/>
              <a:defRPr sz="1000"/>
            </a:lvl8pPr>
            <a:lvl9pPr indent="0" marL="3657600">
              <a:buNone/>
              <a:defRPr sz="1000"/>
            </a:lvl9pPr>
          </a:lstStyle>
          <a:p>
            <a:pPr lvl="0"/>
            <a:r>
              <a:rPr lang="ru-RU" smtClean="0"/>
              <a:t>Образец текста</a:t>
            </a:r>
          </a:p>
        </p:txBody>
      </p:sp>
      <p:sp>
        <p:nvSpPr>
          <p:cNvPr id="1048617" name="Date Placeholder 7"/>
          <p:cNvSpPr>
            <a:spLocks noGrp="1"/>
          </p:cNvSpPr>
          <p:nvPr>
            <p:ph type="dt" sz="half" idx="10"/>
          </p:nvPr>
        </p:nvSpPr>
        <p:spPr/>
        <p:txBody>
          <a:bodyPr/>
          <a:lstStyle>
            <a:lvl1pPr>
              <a:defRPr>
                <a:solidFill>
                  <a:srgbClr val="FFFFFF"/>
                </a:solidFill>
                <a:effectLst>
                  <a:outerShdw algn="tl" blurRad="50800" dir="2700000" dist="38100" rotWithShape="0">
                    <a:prstClr val="black">
                      <a:alpha val="43000"/>
                    </a:prstClr>
                  </a:outerShdw>
                </a:effectLst>
              </a:defRPr>
            </a:lvl1pPr>
          </a:lstStyle>
          <a:p>
            <a:fld id="{2702F6F8-D33E-4BC4-8443-41155160C7D8}" type="datetimeFigureOut">
              <a:rPr lang="uk-UA" smtClean="0"/>
              <a:t>07.09.2024</a:t>
            </a:fld>
            <a:endParaRPr lang="uk-UA"/>
          </a:p>
        </p:txBody>
      </p:sp>
      <p:sp>
        <p:nvSpPr>
          <p:cNvPr id="1048618"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uk-UA"/>
          </a:p>
        </p:txBody>
      </p:sp>
      <p:sp>
        <p:nvSpPr>
          <p:cNvPr id="1048619" name="Slide Number Placeholder 9"/>
          <p:cNvSpPr>
            <a:spLocks noGrp="1"/>
          </p:cNvSpPr>
          <p:nvPr>
            <p:ph type="sldNum" sz="quarter" idx="12"/>
          </p:nvPr>
        </p:nvSpPr>
        <p:spPr/>
        <p:txBody>
          <a:bodyPr/>
          <a:p>
            <a:fld id="{9800CA32-96B3-4598-839D-8AA7BB8D07A2}" type="slidenum">
              <a:rPr lang="uk-UA" smtClean="0"/>
              <a:t>‹#›</a:t>
            </a:fld>
            <a:endParaRPr lang="uk-UA"/>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1" name=""/>
        <p:cNvGrpSpPr/>
        <p:nvPr/>
      </p:nvGrpSpPr>
      <p:grpSpPr>
        <a:xfrm>
          <a:off x="0" y="0"/>
          <a:ext cx="0" cy="0"/>
          <a:chOff x="0" y="0"/>
          <a:chExt cx="0" cy="0"/>
        </a:xfrm>
      </p:grpSpPr>
      <p:sp>
        <p:nvSpPr>
          <p:cNvPr id="1048576" name="Title Placeholder 1"/>
          <p:cNvSpPr>
            <a:spLocks noGrp="1"/>
          </p:cNvSpPr>
          <p:nvPr>
            <p:ph type="title"/>
          </p:nvPr>
        </p:nvSpPr>
        <p:spPr bwMode="black">
          <a:xfrm>
            <a:off x="2231136" y="964692"/>
            <a:ext cx="7729728" cy="1188720"/>
          </a:xfrm>
          <a:prstGeom prst="rect"/>
          <a:solidFill>
            <a:srgbClr val="FFFFFF"/>
          </a:solidFill>
          <a:ln w="31750" cap="sq">
            <a:solidFill>
              <a:srgbClr val="404040"/>
            </a:solidFill>
            <a:miter lim="800000"/>
          </a:ln>
        </p:spPr>
        <p:txBody>
          <a:bodyPr anchor="ctr" bIns="182880" lIns="182880" rIns="182880" rtlCol="0" tIns="182880" vert="horz">
            <a:normAutofit/>
          </a:bodyPr>
          <a:p>
            <a:r>
              <a:rPr lang="ru-RU" smtClean="0"/>
              <a:t>Образец заголовка</a:t>
            </a:r>
            <a:endParaRPr dirty="0" lang="en-US"/>
          </a:p>
        </p:txBody>
      </p:sp>
      <p:sp>
        <p:nvSpPr>
          <p:cNvPr id="1048577" name="Text Placeholder 2"/>
          <p:cNvSpPr>
            <a:spLocks noGrp="1"/>
          </p:cNvSpPr>
          <p:nvPr>
            <p:ph type="body" idx="1"/>
          </p:nvPr>
        </p:nvSpPr>
        <p:spPr>
          <a:xfrm>
            <a:off x="2231136" y="2638044"/>
            <a:ext cx="7729728" cy="3101983"/>
          </a:xfrm>
          <a:prstGeom prst="rect"/>
        </p:spPr>
        <p:txBody>
          <a:bodyPr bIns="45720" lIns="91440" rIns="91440" rtlCol="0" tIns="45720" vert="horz">
            <a:normAutofit/>
          </a:bodyPr>
          <a:p>
            <a:pPr lvl="0"/>
            <a:r>
              <a:rPr dirty="0" lang="en-US"/>
              <a:t>Edit Master text styles</a:t>
            </a:r>
          </a:p>
          <a:p>
            <a:pPr lvl="1"/>
            <a:r>
              <a:rPr dirty="0" lang="en-US"/>
              <a:t>Second level</a:t>
            </a:r>
          </a:p>
          <a:p>
            <a:pPr lvl="2"/>
            <a:r>
              <a:rPr dirty="0" lang="en-US"/>
              <a:t>Third level</a:t>
            </a:r>
          </a:p>
          <a:p>
            <a:pPr lvl="3"/>
            <a:r>
              <a:rPr dirty="0" lang="en-US"/>
              <a:t>Fourth level</a:t>
            </a:r>
          </a:p>
          <a:p>
            <a:pPr lvl="4"/>
            <a:r>
              <a:rPr dirty="0" lang="en-US"/>
              <a:t>Fifth level</a:t>
            </a:r>
          </a:p>
        </p:txBody>
      </p:sp>
      <p:sp>
        <p:nvSpPr>
          <p:cNvPr id="1048578" name="Date Placeholder 3"/>
          <p:cNvSpPr>
            <a:spLocks noGrp="1"/>
          </p:cNvSpPr>
          <p:nvPr>
            <p:ph type="dt" sz="half" idx="2"/>
          </p:nvPr>
        </p:nvSpPr>
        <p:spPr>
          <a:xfrm>
            <a:off x="7821429" y="6238816"/>
            <a:ext cx="2753746" cy="323968"/>
          </a:xfrm>
          <a:prstGeom prst="rect"/>
        </p:spPr>
        <p:txBody>
          <a:bodyPr anchor="ctr" bIns="45720" lIns="91440" rIns="91440" rtlCol="0" tIns="45720" vert="horz"/>
          <a:lstStyle>
            <a:lvl1pPr algn="r">
              <a:defRPr sz="1050">
                <a:solidFill>
                  <a:schemeClr val="tx1">
                    <a:alpha val="70000"/>
                  </a:schemeClr>
                </a:solidFill>
              </a:defRPr>
            </a:lvl1pPr>
          </a:lstStyle>
          <a:p>
            <a:fld id="{2702F6F8-D33E-4BC4-8443-41155160C7D8}" type="datetimeFigureOut">
              <a:rPr lang="uk-UA" smtClean="0"/>
              <a:t>07.09.2024</a:t>
            </a:fld>
            <a:endParaRPr lang="uk-UA"/>
          </a:p>
        </p:txBody>
      </p:sp>
      <p:sp>
        <p:nvSpPr>
          <p:cNvPr id="1048579" name="Footer Placeholder 4"/>
          <p:cNvSpPr>
            <a:spLocks noGrp="1"/>
          </p:cNvSpPr>
          <p:nvPr>
            <p:ph type="ftr" sz="quarter" idx="3"/>
          </p:nvPr>
        </p:nvSpPr>
        <p:spPr>
          <a:xfrm>
            <a:off x="1600200" y="6236208"/>
            <a:ext cx="5901189" cy="320040"/>
          </a:xfrm>
          <a:prstGeom prst="rect"/>
        </p:spPr>
        <p:txBody>
          <a:bodyPr anchor="ctr" bIns="45720" lIns="91440" rIns="91440" rtlCol="0" tIns="45720" vert="horz"/>
          <a:lstStyle>
            <a:lvl1pPr algn="l">
              <a:defRPr sz="1050">
                <a:solidFill>
                  <a:schemeClr val="tx1">
                    <a:alpha val="70000"/>
                  </a:schemeClr>
                </a:solidFill>
              </a:defRPr>
            </a:lvl1pPr>
          </a:lstStyle>
          <a:p>
            <a:endParaRPr lang="uk-UA"/>
          </a:p>
        </p:txBody>
      </p:sp>
      <p:sp>
        <p:nvSpPr>
          <p:cNvPr id="1048580" name="Slide Number Placeholder 5"/>
          <p:cNvSpPr>
            <a:spLocks noGrp="1"/>
          </p:cNvSpPr>
          <p:nvPr>
            <p:ph type="sldNum" sz="quarter" idx="4"/>
          </p:nvPr>
        </p:nvSpPr>
        <p:spPr>
          <a:xfrm>
            <a:off x="10758922" y="6217920"/>
            <a:ext cx="365760" cy="365760"/>
          </a:xfrm>
          <a:prstGeom prst="ellipse"/>
          <a:solidFill>
            <a:srgbClr val="1D1D1D">
              <a:alpha val="70000"/>
            </a:srgbClr>
          </a:solidFill>
        </p:spPr>
        <p:txBody>
          <a:bodyPr anchor="ctr" bIns="45720" lIns="18288" rIns="18288" rtlCol="0" tIns="45720" vert="horz">
            <a:noAutofit/>
          </a:bodyPr>
          <a:lstStyle>
            <a:lvl1pPr algn="ctr">
              <a:defRPr baseline="0" sz="1100" spc="0">
                <a:solidFill>
                  <a:srgbClr val="FFFFFF"/>
                </a:solidFill>
              </a:defRPr>
            </a:lvl1pPr>
          </a:lstStyle>
          <a:p>
            <a:fld id="{9800CA32-96B3-4598-839D-8AA7BB8D07A2}" type="slidenum">
              <a:rPr lang="uk-UA" smtClean="0"/>
              <a:t>‹#›</a:t>
            </a:fld>
            <a:endParaRPr lang="uk-UA"/>
          </a:p>
        </p:txBody>
      </p:sp>
    </p:spTree>
  </p:cSld>
  <p:clrMap accent1="accent1" accent2="accent2" accent3="accent3" accent4="accent4" accent5="accent5" accent6="accent6" bg1="lt1" bg2="lt2" tx1="dk1" tx2="dk2"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eaLnBrk="1" hangingPunct="1" latinLnBrk="0" rtl="0">
        <a:lnSpc>
          <a:spcPct val="90000"/>
        </a:lnSpc>
        <a:spcBef>
          <a:spcPct val="0"/>
        </a:spcBef>
        <a:buNone/>
        <a:defRPr baseline="0" cap="all" sz="2800" kern="1200" spc="200">
          <a:solidFill>
            <a:srgbClr val="262626"/>
          </a:solidFill>
          <a:latin typeface="+mj-lt"/>
          <a:ea typeface="+mj-ea"/>
          <a:cs typeface="+mj-cs"/>
        </a:defRPr>
      </a:lvl1pPr>
    </p:titleStyle>
    <p:bodyStyle>
      <a:lvl1pPr algn="l" defTabSz="914400" eaLnBrk="1" hangingPunct="1" indent="-228600" latinLnBrk="0" marL="228600" rtl="0">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algn="l" defTabSz="914400" eaLnBrk="1" hangingPunct="1" indent="-228600" latinLnBrk="0" marL="4572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algn="l" defTabSz="914400" eaLnBrk="1" hangingPunct="1" indent="-228600" latinLnBrk="0" marL="6858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algn="l" defTabSz="914400" eaLnBrk="1" hangingPunct="1" indent="-228600" latinLnBrk="0" marL="9144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algn="l" defTabSz="914400" eaLnBrk="1" hangingPunct="1" indent="-228600" latinLnBrk="0" marL="1143000" rtl="0">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algn="l" defTabSz="914400" eaLnBrk="1" hangingPunct="1" indent="-228600" latinLnBrk="0" marL="131286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algn="l" defTabSz="914400" eaLnBrk="1" hangingPunct="1" indent="-228600" latinLnBrk="0" marL="1484313" rtl="0">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algn="l" defTabSz="914400" eaLnBrk="1" hangingPunct="1" indent="-228600" latinLnBrk="0" marL="1657350"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8pPr>
      <a:lvl9pPr algn="l" defTabSz="914400" eaLnBrk="1" hangingPunct="1" indent="-228600" latinLnBrk="0" marL="1882775" rtl="0">
        <a:lnSpc>
          <a:spcPct val="100000"/>
        </a:lnSpc>
        <a:spcBef>
          <a:spcPts val="1000"/>
        </a:spcBef>
        <a:buClr>
          <a:schemeClr val="accent2"/>
        </a:buClr>
        <a:buFont typeface="Arial" panose="020B0604020202020204" pitchFamily="34" charset="0"/>
        <a:buChar char="•"/>
        <a:defRPr baseline="0" sz="1600" kern="1200">
          <a:solidFill>
            <a:schemeClr val="tx1"/>
          </a:solidFill>
          <a:latin typeface="+mn-lt"/>
          <a:ea typeface="+mn-ea"/>
          <a:cs typeface="+mn-cs"/>
        </a:defRPr>
      </a:lvl9pPr>
    </p:bodyStyle>
    <p:otherStyle>
      <a:defPPr>
        <a:defRPr lang="en-US"/>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29" name=""/>
        <p:cNvGrpSpPr/>
        <p:nvPr/>
      </p:nvGrpSpPr>
      <p:grpSpPr>
        <a:xfrm>
          <a:off x="0" y="0"/>
          <a:ext cx="0" cy="0"/>
          <a:chOff x="0" y="0"/>
          <a:chExt cx="0" cy="0"/>
        </a:xfrm>
      </p:grpSpPr>
      <p:sp>
        <p:nvSpPr>
          <p:cNvPr id="1048594" name="Заголовок 1"/>
          <p:cNvSpPr>
            <a:spLocks noGrp="1"/>
          </p:cNvSpPr>
          <p:nvPr>
            <p:ph type="ctrTitle"/>
          </p:nvPr>
        </p:nvSpPr>
        <p:spPr>
          <a:xfrm>
            <a:off x="703385" y="1099038"/>
            <a:ext cx="11160000" cy="4680000"/>
          </a:xfrm>
        </p:spPr>
        <p:txBody>
          <a:bodyPr>
            <a:noAutofit/>
          </a:bodyPr>
          <a:p>
            <a:r>
              <a:rPr altLang="en-US" lang="uk-UA" noProof="1">
                <a:latin typeface="Calibri" panose="020F0502020204030204" pitchFamily="34" charset="0"/>
                <a:cs typeface="Calibri" panose="020F0502020204030204" pitchFamily="34" charset="0"/>
              </a:rPr>
              <a:t>П</a:t>
            </a:r>
            <a:r>
              <a:rPr altLang="en-US" lang="uk-UA" noProof="1">
                <a:latin typeface="Calibri" panose="020F0502020204030204" pitchFamily="34" charset="0"/>
                <a:cs typeface="Calibri" panose="020F0502020204030204" pitchFamily="34" charset="0"/>
              </a:rPr>
              <a:t>р</a:t>
            </a:r>
            <a:r>
              <a:rPr altLang="en-US" lang="uk-UA" noProof="1">
                <a:latin typeface="Calibri" panose="020F0502020204030204" pitchFamily="34" charset="0"/>
                <a:cs typeface="Calibri" panose="020F0502020204030204" pitchFamily="34" charset="0"/>
              </a:rPr>
              <a:t>е</a:t>
            </a:r>
            <a:r>
              <a:rPr altLang="en-US" lang="uk-UA" noProof="1">
                <a:latin typeface="Calibri" panose="020F0502020204030204" pitchFamily="34" charset="0"/>
                <a:cs typeface="Calibri" panose="020F0502020204030204" pitchFamily="34" charset="0"/>
              </a:rPr>
              <a:t>з</a:t>
            </a:r>
            <a:r>
              <a:rPr altLang="en-US" lang="uk-UA" noProof="1">
                <a:latin typeface="Calibri" panose="020F0502020204030204" pitchFamily="34" charset="0"/>
                <a:cs typeface="Calibri" panose="020F0502020204030204" pitchFamily="34" charset="0"/>
              </a:rPr>
              <a:t>е</a:t>
            </a:r>
            <a:r>
              <a:rPr altLang="en-US" lang="uk-UA" noProof="1">
                <a:latin typeface="Calibri" panose="020F0502020204030204" pitchFamily="34" charset="0"/>
                <a:cs typeface="Calibri" panose="020F0502020204030204" pitchFamily="34" charset="0"/>
              </a:rPr>
              <a:t>н</a:t>
            </a:r>
            <a:r>
              <a:rPr altLang="en-US" lang="uk-UA" noProof="1">
                <a:latin typeface="Calibri" panose="020F0502020204030204" pitchFamily="34" charset="0"/>
                <a:cs typeface="Calibri" panose="020F0502020204030204" pitchFamily="34" charset="0"/>
              </a:rPr>
              <a:t>т</a:t>
            </a:r>
            <a:r>
              <a:rPr altLang="en-US" lang="uk-UA" noProof="1">
                <a:latin typeface="Calibri" panose="020F0502020204030204" pitchFamily="34" charset="0"/>
                <a:cs typeface="Calibri" panose="020F0502020204030204" pitchFamily="34" charset="0"/>
              </a:rPr>
              <a:t>а</a:t>
            </a:r>
            <a:r>
              <a:rPr altLang="en-US" lang="uk-UA" noProof="1">
                <a:latin typeface="Calibri" panose="020F0502020204030204" pitchFamily="34" charset="0"/>
                <a:cs typeface="Calibri" panose="020F0502020204030204" pitchFamily="34" charset="0"/>
              </a:rPr>
              <a:t>ці</a:t>
            </a:r>
            <a:r>
              <a:rPr altLang="en-US" lang="uk-UA" noProof="1">
                <a:latin typeface="Calibri" panose="020F0502020204030204" pitchFamily="34" charset="0"/>
                <a:cs typeface="Calibri" panose="020F0502020204030204" pitchFamily="34" charset="0"/>
              </a:rPr>
              <a:t>ї</a:t>
            </a:r>
            <a:r>
              <a:rPr lang="uk-UA" noProof="1">
                <a:latin typeface="Calibri" panose="020F0502020204030204" pitchFamily="34" charset="0"/>
                <a:cs typeface="Calibri" panose="020F0502020204030204" pitchFamily="34" charset="0"/>
              </a:rPr>
              <a:t> практичних занять з дисципліни «Ділова іноземна мова»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з галузі знань 14 Електрична інженерія, спеціальність 141 Електроенергетика, електротехніка та електромеханіка</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Семестр 9 (30 годин)</a:t>
            </a:r>
            <a:endParaRPr dirty="0" lang="uk-UA"/>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36" name=""/>
        <p:cNvGrpSpPr/>
        <p:nvPr/>
      </p:nvGrpSpPr>
      <p:grpSpPr>
        <a:xfrm>
          <a:off x="0" y="0"/>
          <a:ext cx="0" cy="0"/>
          <a:chOff x="0" y="0"/>
          <a:chExt cx="0" cy="0"/>
        </a:xfrm>
      </p:grpSpPr>
      <p:sp>
        <p:nvSpPr>
          <p:cNvPr id="1048601" name="Объект 2"/>
          <p:cNvSpPr>
            <a:spLocks noGrp="1"/>
          </p:cNvSpPr>
          <p:nvPr>
            <p:ph idx="1"/>
          </p:nvPr>
        </p:nvSpPr>
        <p:spPr>
          <a:xfrm>
            <a:off x="0" y="0"/>
            <a:ext cx="12192000" cy="6858000"/>
          </a:xfrm>
        </p:spPr>
        <p:txBody>
          <a:bodyPr bIns="720000" lIns="720000" rIns="720000" tIns="720000"/>
          <a:p>
            <a:pPr indent="0" marL="0">
              <a:buNone/>
            </a:pPr>
            <a:r>
              <a:rPr b="1" dirty="0" lang="en-US">
                <a:latin typeface="Calibri" panose="020F0502020204030204" pitchFamily="34" charset="0"/>
                <a:cs typeface="Calibri" panose="020F0502020204030204" pitchFamily="34" charset="0"/>
              </a:rPr>
              <a:t>6) Put the verb into the correct form, past perfect (I had done) or past simple (I did</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b="1"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Paul wasn’t at the party when I arrived.  He’d gone  (He / go) home.</a:t>
            </a:r>
          </a:p>
          <a:p>
            <a:pPr indent="0" marL="0">
              <a:buNone/>
            </a:pPr>
            <a:r>
              <a:rPr dirty="0" lang="en-US">
                <a:latin typeface="Calibri" panose="020F0502020204030204" pitchFamily="34" charset="0"/>
                <a:cs typeface="Calibri" panose="020F0502020204030204" pitchFamily="34" charset="0"/>
              </a:rPr>
              <a:t>2 I felt very tired when I got home, so            (I / go) straight to bed.</a:t>
            </a:r>
          </a:p>
          <a:p>
            <a:pPr indent="0" marL="0">
              <a:buNone/>
            </a:pPr>
            <a:r>
              <a:rPr dirty="0" lang="en-US">
                <a:latin typeface="Calibri" panose="020F0502020204030204" pitchFamily="34" charset="0"/>
                <a:cs typeface="Calibri" panose="020F0502020204030204" pitchFamily="34" charset="0"/>
              </a:rPr>
              <a:t>3 The house was very quiet when I got home. Everybody                                    (go) to bed.</a:t>
            </a:r>
          </a:p>
          <a:p>
            <a:pPr indent="0" marL="0">
              <a:buNone/>
            </a:pPr>
            <a:r>
              <a:rPr dirty="0" lang="en-US">
                <a:latin typeface="Calibri" panose="020F0502020204030204" pitchFamily="34" charset="0"/>
                <a:cs typeface="Calibri" panose="020F0502020204030204" pitchFamily="34" charset="0"/>
              </a:rPr>
              <a:t>4 Mark travels a lot. When I first met him,                     (he / already / travel) round the world.</a:t>
            </a:r>
          </a:p>
          <a:p>
            <a:pPr indent="0" marL="0">
              <a:buNone/>
            </a:pPr>
            <a:r>
              <a:rPr dirty="0" lang="en-US">
                <a:latin typeface="Calibri" panose="020F0502020204030204" pitchFamily="34" charset="0"/>
                <a:cs typeface="Calibri" panose="020F0502020204030204" pitchFamily="34" charset="0"/>
              </a:rPr>
              <a:t>5 Sorry I’m late. The car	(break) down on my way here.</a:t>
            </a:r>
          </a:p>
          <a:p>
            <a:pPr indent="0" marL="0">
              <a:buNone/>
            </a:pPr>
            <a:r>
              <a:rPr dirty="0" lang="en-US">
                <a:latin typeface="Calibri" panose="020F0502020204030204" pitchFamily="34" charset="0"/>
                <a:cs typeface="Calibri" panose="020F0502020204030204" pitchFamily="34" charset="0"/>
              </a:rPr>
              <a:t>6 We were driving along the road when(we / see) a car which  	  (break) down, </a:t>
            </a:r>
            <a:r>
              <a:rPr dirty="0" lang="en-US" smtClean="0">
                <a:latin typeface="Calibri" panose="020F0502020204030204" pitchFamily="34" charset="0"/>
                <a:cs typeface="Calibri" panose="020F0502020204030204" pitchFamily="34" charset="0"/>
              </a:rPr>
              <a:t>so	(we / stop) to help.</a:t>
            </a:r>
            <a:endParaRPr dirty="0" lang="uk-UA" smtClean="0">
              <a:latin typeface="Calibri" panose="020F0502020204030204" pitchFamily="34" charset="0"/>
              <a:cs typeface="Calibri" panose="020F0502020204030204" pitchFamily="34" charset="0"/>
            </a:endParaRPr>
          </a:p>
          <a:p>
            <a:pPr indent="0" marL="0">
              <a:buNone/>
            </a:pPr>
            <a:endParaRPr dirty="0" lang="uk-UA">
              <a:latin typeface="Calibri" panose="020F0502020204030204" pitchFamily="34" charset="0"/>
              <a:cs typeface="Calibri" panose="020F0502020204030204" pitchFamily="34" charset="0"/>
            </a:endParaRPr>
          </a:p>
          <a:p>
            <a:pPr indent="0" marL="0">
              <a:buNone/>
            </a:pPr>
            <a:r>
              <a:rPr b="1" dirty="0" lang="en-US">
                <a:latin typeface="Calibri" panose="020F0502020204030204" pitchFamily="34" charset="0"/>
                <a:cs typeface="Calibri" panose="020F0502020204030204" pitchFamily="34" charset="0"/>
              </a:rPr>
              <a:t>7) Which is right</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It was noisy next door last night. Our </a:t>
            </a:r>
            <a:r>
              <a:rPr dirty="0" lang="en-US" err="1">
                <a:latin typeface="Calibri" panose="020F0502020204030204" pitchFamily="34" charset="0"/>
                <a:cs typeface="Calibri" panose="020F0502020204030204" pitchFamily="34" charset="0"/>
              </a:rPr>
              <a:t>neighbours</a:t>
            </a:r>
            <a:r>
              <a:rPr dirty="0" lang="en-US">
                <a:latin typeface="Calibri" panose="020F0502020204030204" pitchFamily="34" charset="0"/>
                <a:cs typeface="Calibri" panose="020F0502020204030204" pitchFamily="34" charset="0"/>
              </a:rPr>
              <a:t> were having / had been having a party. (were having is correct)</a:t>
            </a:r>
          </a:p>
          <a:p>
            <a:pPr indent="0" marL="0">
              <a:buNone/>
            </a:pPr>
            <a:r>
              <a:rPr dirty="0" lang="en-US">
                <a:latin typeface="Calibri" panose="020F0502020204030204" pitchFamily="34" charset="0"/>
                <a:cs typeface="Calibri" panose="020F0502020204030204" pitchFamily="34" charset="0"/>
              </a:rPr>
              <a:t>2 At the end of our journey we were extremely tired. We were travelling / We’d been travelling for more than 24 hours.</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37" name=""/>
        <p:cNvGrpSpPr/>
        <p:nvPr/>
      </p:nvGrpSpPr>
      <p:grpSpPr>
        <a:xfrm>
          <a:off x="0" y="0"/>
          <a:ext cx="0" cy="0"/>
          <a:chOff x="0" y="0"/>
          <a:chExt cx="0" cy="0"/>
        </a:xfrm>
      </p:grpSpPr>
      <p:sp>
        <p:nvSpPr>
          <p:cNvPr id="1048602" name="Объект 2"/>
          <p:cNvSpPr>
            <a:spLocks noGrp="1"/>
          </p:cNvSpPr>
          <p:nvPr>
            <p:ph idx="1"/>
          </p:nvPr>
        </p:nvSpPr>
        <p:spPr>
          <a:xfrm>
            <a:off x="0" y="0"/>
            <a:ext cx="12192000" cy="6858000"/>
          </a:xfrm>
        </p:spPr>
        <p:txBody>
          <a:bodyPr bIns="720000" lIns="720000" rIns="720000" tIns="720000"/>
          <a:p>
            <a:pPr indent="0" marL="0">
              <a:buNone/>
            </a:pPr>
            <a:r>
              <a:rPr dirty="0" lang="en-US">
                <a:latin typeface="Calibri" panose="020F0502020204030204" pitchFamily="34" charset="0"/>
                <a:cs typeface="Calibri" panose="020F0502020204030204" pitchFamily="34" charset="0"/>
              </a:rPr>
              <a:t>3 James was on his hands and knees on the floor. He was looking / He’d been looking for his contact lens.</a:t>
            </a:r>
          </a:p>
          <a:p>
            <a:pPr indent="0" marL="0">
              <a:buNone/>
            </a:pPr>
            <a:r>
              <a:rPr dirty="0" lang="en-US">
                <a:latin typeface="Calibri" panose="020F0502020204030204" pitchFamily="34" charset="0"/>
                <a:cs typeface="Calibri" panose="020F0502020204030204" pitchFamily="34" charset="0"/>
              </a:rPr>
              <a:t>4 Sue was sitting on the ground. She was out of breath. She was running / She’d been running.</a:t>
            </a:r>
          </a:p>
          <a:p>
            <a:pPr indent="0" marL="0">
              <a:buNone/>
            </a:pPr>
            <a:r>
              <a:rPr dirty="0" lang="en-US">
                <a:latin typeface="Calibri" panose="020F0502020204030204" pitchFamily="34" charset="0"/>
                <a:cs typeface="Calibri" panose="020F0502020204030204" pitchFamily="34" charset="0"/>
              </a:rPr>
              <a:t>5 John and I went for a walk. He was walking / He’d been walking very fast and I had difficulty keeping up with him.</a:t>
            </a:r>
          </a:p>
          <a:p>
            <a:pPr indent="0" marL="0">
              <a:buNone/>
            </a:pPr>
            <a:r>
              <a:rPr dirty="0" lang="en-US">
                <a:latin typeface="Calibri" panose="020F0502020204030204" pitchFamily="34" charset="0"/>
                <a:cs typeface="Calibri" panose="020F0502020204030204" pitchFamily="34" charset="0"/>
              </a:rPr>
              <a:t>6 I was sad when I sold my car. I’ve had it / I’d had it for a very long time.</a:t>
            </a:r>
          </a:p>
          <a:p>
            <a:pPr indent="0" marL="0">
              <a:buNone/>
            </a:pPr>
            <a:r>
              <a:rPr dirty="0" lang="en-US">
                <a:latin typeface="Calibri" panose="020F0502020204030204" pitchFamily="34" charset="0"/>
                <a:cs typeface="Calibri" panose="020F0502020204030204" pitchFamily="34" charset="0"/>
              </a:rPr>
              <a:t>7 I was sad when my local cafe closed. I was going / I’d been going there for many years.</a:t>
            </a:r>
          </a:p>
          <a:p>
            <a:pPr indent="0" marL="0">
              <a:buNone/>
            </a:pPr>
            <a:r>
              <a:rPr dirty="0" lang="en-US">
                <a:latin typeface="Calibri" panose="020F0502020204030204" pitchFamily="34" charset="0"/>
                <a:cs typeface="Calibri" panose="020F0502020204030204" pitchFamily="34" charset="0"/>
              </a:rPr>
              <a:t>8 I’m running a marathon next month. I’ve been training / I’d been training for it every day.</a:t>
            </a:r>
          </a:p>
          <a:p>
            <a:pPr indent="0" marL="0">
              <a:buNone/>
            </a:pPr>
            <a:r>
              <a:rPr dirty="0" lang="en-US">
                <a:latin typeface="Calibri" panose="020F0502020204030204" pitchFamily="34" charset="0"/>
                <a:cs typeface="Calibri" panose="020F0502020204030204" pitchFamily="34" charset="0"/>
              </a:rPr>
              <a:t>9 I had arranged to meet Kate, but I was late. When I finally arrived, she was waiting / she’d </a:t>
            </a:r>
          </a:p>
          <a:p>
            <a:pPr indent="0" marL="0">
              <a:buNone/>
            </a:pPr>
            <a:r>
              <a:rPr dirty="0" lang="en-US">
                <a:latin typeface="Calibri" panose="020F0502020204030204" pitchFamily="34" charset="0"/>
                <a:cs typeface="Calibri" panose="020F0502020204030204" pitchFamily="34" charset="0"/>
              </a:rPr>
              <a:t>been waiting for me. She was annoyed because she was waiting / she’d been waiting such a long time.</a:t>
            </a:r>
          </a:p>
          <a:p>
            <a:pPr indent="0" marL="0">
              <a:buNone/>
            </a:pPr>
            <a:r>
              <a:rPr dirty="0" lang="en-US">
                <a:latin typeface="Calibri" panose="020F0502020204030204" pitchFamily="34" charset="0"/>
                <a:cs typeface="Calibri" panose="020F0502020204030204" pitchFamily="34" charset="0"/>
              </a:rPr>
              <a:t>10a Joe and I work for the same company. He joined the company before me. When I started a few years ago, he was already working / he’d already been working there.</a:t>
            </a:r>
          </a:p>
          <a:p>
            <a:pPr indent="0" marL="0">
              <a:buNone/>
            </a:pPr>
            <a:r>
              <a:rPr dirty="0" lang="en-US">
                <a:latin typeface="Calibri" panose="020F0502020204030204" pitchFamily="34" charset="0"/>
                <a:cs typeface="Calibri" panose="020F0502020204030204" pitchFamily="34" charset="0"/>
              </a:rPr>
              <a:t>10b I started working at the company a few years ago. At the time I started, Joe was already working / had already been working there for two years.</a:t>
            </a:r>
          </a:p>
          <a:p>
            <a:pPr indent="0" marL="0">
              <a:buNone/>
            </a:pPr>
            <a:r>
              <a:rPr dirty="0" lang="en-US">
                <a:latin typeface="Calibri" panose="020F0502020204030204" pitchFamily="34" charset="0"/>
                <a:cs typeface="Calibri" panose="020F0502020204030204" pitchFamily="34" charset="0"/>
              </a:rPr>
              <a:t>10c Joe still works for the company. He’s been working / He’d been working there a long time now.</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38" name=""/>
        <p:cNvGrpSpPr/>
        <p:nvPr/>
      </p:nvGrpSpPr>
      <p:grpSpPr>
        <a:xfrm>
          <a:off x="0" y="0"/>
          <a:ext cx="0" cy="0"/>
          <a:chOff x="0" y="0"/>
          <a:chExt cx="0" cy="0"/>
        </a:xfrm>
      </p:grpSpPr>
      <p:sp>
        <p:nvSpPr>
          <p:cNvPr id="1048603" name="Объект 2"/>
          <p:cNvSpPr>
            <a:spLocks noGrp="1"/>
          </p:cNvSpPr>
          <p:nvPr>
            <p:ph idx="1"/>
          </p:nvPr>
        </p:nvSpPr>
        <p:spPr>
          <a:xfrm>
            <a:off x="0" y="0"/>
            <a:ext cx="12192000" cy="6858000"/>
          </a:xfrm>
        </p:spPr>
        <p:txBody>
          <a:bodyPr bIns="720000" lIns="720000" rIns="720000" tIns="720000">
            <a:normAutofit/>
          </a:bodyPr>
          <a:p>
            <a:endParaRPr dirty="0" lang="en-US"/>
          </a:p>
          <a:p>
            <a:endParaRPr dirty="0" lang="en-US"/>
          </a:p>
          <a:p>
            <a:pPr indent="0" marL="0">
              <a:buNone/>
            </a:pPr>
            <a:r>
              <a:rPr b="1" dirty="0" lang="en-US">
                <a:latin typeface="Calibri" panose="020F0502020204030204" pitchFamily="34" charset="0"/>
                <a:cs typeface="Calibri" panose="020F0502020204030204" pitchFamily="34" charset="0"/>
              </a:rPr>
              <a:t>8)Read the situations and make sentences using the words in brackets</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dirty="0" lang="en-US">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Tom was very tired when he got home.</a:t>
            </a:r>
          </a:p>
          <a:p>
            <a:pPr indent="0" marL="0">
              <a:buNone/>
            </a:pPr>
            <a:r>
              <a:rPr dirty="0" lang="en-US">
                <a:latin typeface="Calibri" panose="020F0502020204030204" pitchFamily="34" charset="0"/>
                <a:cs typeface="Calibri" panose="020F0502020204030204" pitchFamily="34" charset="0"/>
              </a:rPr>
              <a:t>(He / work / hard all day)  He’d been working hard all day.</a:t>
            </a:r>
          </a:p>
          <a:p>
            <a:pPr indent="0" marL="0">
              <a:buNone/>
            </a:pPr>
            <a:r>
              <a:rPr dirty="0" lang="en-US">
                <a:latin typeface="Calibri" panose="020F0502020204030204" pitchFamily="34" charset="0"/>
                <a:cs typeface="Calibri" panose="020F0502020204030204" pitchFamily="34" charset="0"/>
              </a:rPr>
              <a:t>2 The children came into the house. They had a football and they were both very tired.</a:t>
            </a:r>
          </a:p>
          <a:p>
            <a:pPr indent="0" marL="0">
              <a:buNone/>
            </a:pPr>
            <a:r>
              <a:rPr dirty="0" lang="en-US">
                <a:latin typeface="Calibri" panose="020F0502020204030204" pitchFamily="34" charset="0"/>
                <a:cs typeface="Calibri" panose="020F0502020204030204" pitchFamily="34" charset="0"/>
              </a:rPr>
              <a:t>(They / play / football)</a:t>
            </a:r>
          </a:p>
          <a:p>
            <a:pPr indent="0" marL="0">
              <a:buNone/>
            </a:pPr>
            <a:r>
              <a:rPr dirty="0" lang="en-US">
                <a:latin typeface="Calibri" panose="020F0502020204030204" pitchFamily="34" charset="0"/>
                <a:cs typeface="Calibri" panose="020F0502020204030204" pitchFamily="34" charset="0"/>
              </a:rPr>
              <a:t>3 I was disappointed when I had to cancel my holiday.</a:t>
            </a:r>
          </a:p>
          <a:p>
            <a:pPr indent="0" marL="0">
              <a:buNone/>
            </a:pPr>
            <a:r>
              <a:rPr dirty="0" lang="en-US">
                <a:latin typeface="Calibri" panose="020F0502020204030204" pitchFamily="34" charset="0"/>
                <a:cs typeface="Calibri" panose="020F0502020204030204" pitchFamily="34" charset="0"/>
              </a:rPr>
              <a:t>(I / look / forward to it)</a:t>
            </a:r>
          </a:p>
          <a:p>
            <a:pPr indent="0" marL="0">
              <a:buNone/>
            </a:pPr>
            <a:r>
              <a:rPr dirty="0" lang="en-US">
                <a:latin typeface="Calibri" panose="020F0502020204030204" pitchFamily="34" charset="0"/>
                <a:cs typeface="Calibri" panose="020F0502020204030204" pitchFamily="34" charset="0"/>
              </a:rPr>
              <a:t>4 Anna woke up in the middle of the night. She was frightened and didn’t know where she was.</a:t>
            </a:r>
          </a:p>
          <a:p>
            <a:pPr indent="0" marL="0">
              <a:buNone/>
            </a:pPr>
            <a:r>
              <a:rPr dirty="0" lang="en-US">
                <a:latin typeface="Calibri" panose="020F0502020204030204" pitchFamily="34" charset="0"/>
                <a:cs typeface="Calibri" panose="020F0502020204030204" pitchFamily="34" charset="0"/>
              </a:rPr>
              <a:t>(She / have / a bad dream)</a:t>
            </a:r>
          </a:p>
          <a:p>
            <a:pPr indent="0" marL="0">
              <a:buNone/>
            </a:pPr>
            <a:r>
              <a:rPr dirty="0" lang="en-US">
                <a:latin typeface="Calibri" panose="020F0502020204030204" pitchFamily="34" charset="0"/>
                <a:cs typeface="Calibri" panose="020F0502020204030204" pitchFamily="34" charset="0"/>
              </a:rPr>
              <a:t>5 When I got home, Mark was sitting in front of the TV. He had just turned it off.</a:t>
            </a:r>
          </a:p>
          <a:p>
            <a:pPr indent="0" marL="0">
              <a:buNone/>
            </a:pPr>
            <a:r>
              <a:rPr dirty="0" lang="en-US">
                <a:latin typeface="Calibri" panose="020F0502020204030204" pitchFamily="34" charset="0"/>
                <a:cs typeface="Calibri" panose="020F0502020204030204" pitchFamily="34" charset="0"/>
              </a:rPr>
              <a:t>(He / watch / a film) </a:t>
            </a:r>
          </a:p>
          <a:p>
            <a:pPr indent="0" marL="0">
              <a:buNone/>
            </a:pPr>
            <a:r>
              <a:rPr dirty="0" lang="en-US">
                <a:latin typeface="Calibri" panose="020F0502020204030204" pitchFamily="34" charset="0"/>
                <a:cs typeface="Calibri" panose="020F0502020204030204" pitchFamily="34" charset="0"/>
              </a:rPr>
              <a:t>6 The people waiting at the bus stop were getting impatient. The bus was very late.</a:t>
            </a:r>
          </a:p>
          <a:p>
            <a:pPr indent="0" marL="0">
              <a:buNone/>
            </a:pPr>
            <a:r>
              <a:rPr dirty="0" lang="en-US">
                <a:latin typeface="Calibri" panose="020F0502020204030204" pitchFamily="34" charset="0"/>
                <a:cs typeface="Calibri" panose="020F0502020204030204" pitchFamily="34" charset="0"/>
              </a:rPr>
              <a:t>(They / wait / a long time)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24" name=""/>
        <p:cNvGrpSpPr/>
        <p:nvPr/>
      </p:nvGrpSpPr>
      <p:grpSpPr>
        <a:xfrm>
          <a:off x="0" y="0"/>
          <a:ext cx="0" cy="0"/>
          <a:chOff x="0" y="0"/>
          <a:chExt cx="0" cy="0"/>
        </a:xfrm>
      </p:grpSpPr>
      <p:sp>
        <p:nvSpPr>
          <p:cNvPr id="1048586" name="Заголовок 1"/>
          <p:cNvSpPr>
            <a:spLocks noGrp="1"/>
          </p:cNvSpPr>
          <p:nvPr>
            <p:ph type="title"/>
          </p:nvPr>
        </p:nvSpPr>
        <p:spPr>
          <a:xfrm>
            <a:off x="2231136" y="542661"/>
            <a:ext cx="7729728" cy="1188720"/>
          </a:xfrm>
        </p:spPr>
        <p:txBody>
          <a:bodyPr/>
          <a:p>
            <a:r>
              <a:rPr lang="uk-UA" noProof="1">
                <a:latin typeface="Calibri" panose="020F0502020204030204" pitchFamily="34" charset="0"/>
                <a:cs typeface="Calibri" panose="020F0502020204030204" pitchFamily="34" charset="0"/>
              </a:rPr>
              <a:t>Атестація 1 (16 годин)</a:t>
            </a:r>
            <a:br>
              <a:rPr lang="uk-UA" noProof="1">
                <a:latin typeface="Calibri" panose="020F0502020204030204" pitchFamily="34" charset="0"/>
                <a:cs typeface="Calibri" panose="020F0502020204030204" pitchFamily="34" charset="0"/>
              </a:rPr>
            </a:br>
            <a:r>
              <a:rPr lang="uk-UA" noProof="1">
                <a:latin typeface="Calibri" panose="020F0502020204030204" pitchFamily="34" charset="0"/>
                <a:cs typeface="Calibri" panose="020F0502020204030204" pitchFamily="34" charset="0"/>
              </a:rPr>
              <a:t>Практичне заняття </a:t>
            </a:r>
            <a:r>
              <a:rPr lang="uk-UA" noProof="1" smtClean="0">
                <a:latin typeface="Calibri" panose="020F0502020204030204" pitchFamily="34" charset="0"/>
                <a:cs typeface="Calibri" panose="020F0502020204030204" pitchFamily="34" charset="0"/>
              </a:rPr>
              <a:t>2(2 </a:t>
            </a:r>
            <a:r>
              <a:rPr lang="uk-UA" noProof="1">
                <a:latin typeface="Calibri" panose="020F0502020204030204" pitchFamily="34" charset="0"/>
                <a:cs typeface="Calibri" panose="020F0502020204030204" pitchFamily="34" charset="0"/>
              </a:rPr>
              <a:t>год.)</a:t>
            </a:r>
            <a:endParaRPr dirty="0" lang="uk-UA"/>
          </a:p>
        </p:txBody>
      </p:sp>
      <p:sp>
        <p:nvSpPr>
          <p:cNvPr id="1048587" name="Объект 2"/>
          <p:cNvSpPr>
            <a:spLocks noGrp="1"/>
          </p:cNvSpPr>
          <p:nvPr>
            <p:ph idx="1"/>
          </p:nvPr>
        </p:nvSpPr>
        <p:spPr>
          <a:xfrm>
            <a:off x="177722" y="2743200"/>
            <a:ext cx="11836556" cy="3665042"/>
          </a:xfrm>
        </p:spPr>
        <p:txBody>
          <a:bodyPr/>
          <a:p>
            <a:pPr indent="0" marL="0">
              <a:buNone/>
            </a:pPr>
            <a:r>
              <a:rPr b="1" dirty="0" lang="en-US">
                <a:latin typeface="Calibri" panose="020F0502020204030204" pitchFamily="34" charset="0"/>
                <a:cs typeface="Calibri" panose="020F0502020204030204" pitchFamily="34" charset="0"/>
              </a:rPr>
              <a:t>Topic </a:t>
            </a:r>
            <a:r>
              <a:rPr b="1" dirty="0" lang="uk-UA">
                <a:latin typeface="Calibri" panose="020F0502020204030204" pitchFamily="34" charset="0"/>
                <a:cs typeface="Calibri" panose="020F0502020204030204" pitchFamily="34" charset="0"/>
              </a:rPr>
              <a:t>«</a:t>
            </a:r>
            <a:r>
              <a:rPr b="1" dirty="0" lang="en-US">
                <a:latin typeface="Calibri" panose="020F0502020204030204" pitchFamily="34" charset="0"/>
                <a:cs typeface="Calibri" panose="020F0502020204030204" pitchFamily="34" charset="0"/>
              </a:rPr>
              <a:t>The Global Language of Business</a:t>
            </a:r>
            <a:r>
              <a:rPr b="1" dirty="0" lang="uk-UA">
                <a:latin typeface="Calibri" panose="020F0502020204030204" pitchFamily="34" charset="0"/>
                <a:cs typeface="Calibri" panose="020F0502020204030204" pitchFamily="34" charset="0"/>
              </a:rPr>
              <a:t>.</a:t>
            </a:r>
            <a:r>
              <a:rPr b="1" dirty="0" lang="en-US">
                <a:latin typeface="Calibri" panose="020F0502020204030204" pitchFamily="34" charset="0"/>
                <a:cs typeface="Calibri" panose="020F0502020204030204" pitchFamily="34" charset="0"/>
              </a:rPr>
              <a:t> Past Perfect Continuous. » Grammar revision</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Objectives: </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learn new vocabulary;</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practice grammar structures;</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enable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talk and write on the topic;</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a:t>
            </a:r>
            <a:r>
              <a:rPr dirty="0" lang="en-US" err="1">
                <a:latin typeface="Calibri" panose="020F0502020204030204" pitchFamily="34" charset="0"/>
                <a:cs typeface="Calibri" panose="020F0502020204030204" pitchFamily="34" charset="0"/>
              </a:rPr>
              <a:t>instil</a:t>
            </a:r>
            <a:r>
              <a:rPr dirty="0" lang="en-US">
                <a:latin typeface="Calibri" panose="020F0502020204030204" pitchFamily="34" charset="0"/>
                <a:cs typeface="Calibri" panose="020F0502020204030204" pitchFamily="34" charset="0"/>
              </a:rPr>
              <a:t> the idea that learning languages is necessary and essential;</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encourage </a:t>
            </a:r>
            <a:r>
              <a:rPr dirty="0" lang="en-US" err="1">
                <a:latin typeface="Calibri" panose="020F0502020204030204" pitchFamily="34" charset="0"/>
                <a:cs typeface="Calibri" panose="020F0502020204030204" pitchFamily="34" charset="0"/>
              </a:rPr>
              <a:t>st’s</a:t>
            </a:r>
            <a:r>
              <a:rPr dirty="0" lang="en-US">
                <a:latin typeface="Calibri" panose="020F0502020204030204" pitchFamily="34" charset="0"/>
                <a:cs typeface="Calibri" panose="020F0502020204030204" pitchFamily="34" charset="0"/>
              </a:rPr>
              <a:t> to go on learning English at the next level;</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	to lay the foundations for future study in terms to basic structures, lexis, language functions and basic </a:t>
            </a:r>
            <a:r>
              <a:rPr dirty="0" lang="en-US" smtClean="0">
                <a:latin typeface="Calibri" panose="020F0502020204030204" pitchFamily="34" charset="0"/>
                <a:cs typeface="Calibri" panose="020F0502020204030204" pitchFamily="34" charset="0"/>
              </a:rPr>
              <a:t>study</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27" name=""/>
        <p:cNvGrpSpPr/>
        <p:nvPr/>
      </p:nvGrpSpPr>
      <p:grpSpPr>
        <a:xfrm>
          <a:off x="0" y="0"/>
          <a:ext cx="0" cy="0"/>
          <a:chOff x="0" y="0"/>
          <a:chExt cx="0" cy="0"/>
        </a:xfrm>
      </p:grpSpPr>
      <p:sp>
        <p:nvSpPr>
          <p:cNvPr id="1048588" name="Объект 2"/>
          <p:cNvSpPr>
            <a:spLocks noGrp="1"/>
          </p:cNvSpPr>
          <p:nvPr>
            <p:ph idx="1"/>
          </p:nvPr>
        </p:nvSpPr>
        <p:spPr>
          <a:xfrm>
            <a:off x="0" y="0"/>
            <a:ext cx="12192000" cy="6858000"/>
          </a:xfrm>
        </p:spPr>
        <p:txBody>
          <a:bodyPr bIns="720000" lIns="720000" rIns="720000" tIns="720000">
            <a:noAutofit/>
          </a:bodyPr>
          <a:p>
            <a:pPr indent="0" marL="0">
              <a:buNone/>
            </a:pPr>
            <a:r>
              <a:rPr b="1" dirty="0" sz="2000" lang="en-US">
                <a:latin typeface="Calibri" panose="020F0502020204030204" pitchFamily="34" charset="0"/>
                <a:cs typeface="Calibri" panose="020F0502020204030204" pitchFamily="34" charset="0"/>
              </a:rPr>
              <a:t>Plan:</a:t>
            </a:r>
            <a:endParaRPr b="1"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Vocabulary activity.</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Discussing of the Topic «Job Hunting. Agriculture, its origin and development. The Gerund» Grammar revision</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Listening, reading, writing, speaking.</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Grammar activity.</a:t>
            </a:r>
            <a:endParaRPr dirty="0" sz="2000" lang="uk-UA">
              <a:latin typeface="Calibri" panose="020F0502020204030204" pitchFamily="34" charset="0"/>
              <a:cs typeface="Calibri" panose="020F0502020204030204" pitchFamily="34" charset="0"/>
            </a:endParaRPr>
          </a:p>
          <a:p>
            <a:pPr indent="0" lvl="0" marL="0">
              <a:buNone/>
            </a:pPr>
            <a:r>
              <a:rPr dirty="0" sz="2000" lang="en-US">
                <a:latin typeface="Calibri" panose="020F0502020204030204" pitchFamily="34" charset="0"/>
                <a:cs typeface="Calibri" panose="020F0502020204030204" pitchFamily="34" charset="0"/>
              </a:rPr>
              <a:t>Communicative activities :</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1. Give the English equivalents the following words and word combinations.</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2. Answer the questions to the text.</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3. Fill in the blanks with the necessary words from the active vocabulary. </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4. Complete the following sentences.</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5. Put in the right order. The underlined word is the beginning of the sentence.</a:t>
            </a:r>
            <a:br>
              <a:rPr dirty="0" sz="2000" lang="en-US">
                <a:latin typeface="Calibri" panose="020F0502020204030204" pitchFamily="34" charset="0"/>
                <a:cs typeface="Calibri" panose="020F0502020204030204" pitchFamily="34" charset="0"/>
              </a:rPr>
            </a:br>
            <a:r>
              <a:rPr dirty="0" sz="2000" lang="uk-UA" smtClean="0">
                <a:latin typeface="Calibri" panose="020F0502020204030204" pitchFamily="34" charset="0"/>
                <a:cs typeface="Calibri" panose="020F0502020204030204" pitchFamily="34" charset="0"/>
              </a:rPr>
              <a:t>	</a:t>
            </a:r>
            <a:r>
              <a:rPr dirty="0" sz="2000" lang="en-US" smtClean="0">
                <a:latin typeface="Calibri" panose="020F0502020204030204" pitchFamily="34" charset="0"/>
                <a:cs typeface="Calibri" panose="020F0502020204030204" pitchFamily="34" charset="0"/>
              </a:rPr>
              <a:t>Task </a:t>
            </a:r>
            <a:r>
              <a:rPr dirty="0" sz="2000" lang="en-US">
                <a:latin typeface="Calibri" panose="020F0502020204030204" pitchFamily="34" charset="0"/>
                <a:cs typeface="Calibri" panose="020F0502020204030204" pitchFamily="34" charset="0"/>
              </a:rPr>
              <a:t>6. Translate the following sentences into English.</a:t>
            </a:r>
            <a:br>
              <a:rPr dirty="0" sz="2000" lang="en-US">
                <a:latin typeface="Calibri" panose="020F0502020204030204" pitchFamily="34" charset="0"/>
                <a:cs typeface="Calibri" panose="020F0502020204030204" pitchFamily="34" charset="0"/>
              </a:rPr>
            </a:br>
            <a:r>
              <a:rPr dirty="0" sz="2000" lang="en-US">
                <a:latin typeface="Calibri" panose="020F0502020204030204" pitchFamily="34" charset="0"/>
                <a:cs typeface="Calibri" panose="020F0502020204030204" pitchFamily="34" charset="0"/>
              </a:rPr>
              <a:t>Home task: Reading an additional text on the topic </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30" name=""/>
        <p:cNvGrpSpPr/>
        <p:nvPr/>
      </p:nvGrpSpPr>
      <p:grpSpPr>
        <a:xfrm>
          <a:off x="0" y="0"/>
          <a:ext cx="0" cy="0"/>
          <a:chOff x="0" y="0"/>
          <a:chExt cx="0" cy="0"/>
        </a:xfrm>
      </p:grpSpPr>
      <p:sp>
        <p:nvSpPr>
          <p:cNvPr id="1048595" name="Объект 2"/>
          <p:cNvSpPr>
            <a:spLocks noGrp="1"/>
          </p:cNvSpPr>
          <p:nvPr>
            <p:ph idx="1"/>
          </p:nvPr>
        </p:nvSpPr>
        <p:spPr>
          <a:xfrm>
            <a:off x="0" y="0"/>
            <a:ext cx="12192000" cy="6858000"/>
          </a:xfrm>
        </p:spPr>
        <p:txBody>
          <a:bodyPr bIns="720000" lIns="720000" rIns="720000" tIns="720000">
            <a:normAutofit/>
          </a:bodyPr>
          <a:p>
            <a:pPr indent="0" marL="0">
              <a:buNone/>
            </a:pPr>
            <a:r>
              <a:rPr b="1" dirty="0" lang="ru-RU" err="1">
                <a:latin typeface="Calibri" panose="020F0502020204030204" pitchFamily="34" charset="0"/>
                <a:cs typeface="Calibri" panose="020F0502020204030204" pitchFamily="34" charset="0"/>
              </a:rPr>
              <a:t>Хід</a:t>
            </a:r>
            <a:r>
              <a:rPr b="1" dirty="0" lang="ru-RU">
                <a:latin typeface="Calibri" panose="020F0502020204030204" pitchFamily="34" charset="0"/>
                <a:cs typeface="Calibri" panose="020F0502020204030204" pitchFamily="34" charset="0"/>
              </a:rPr>
              <a:t> </a:t>
            </a:r>
            <a:r>
              <a:rPr b="1" dirty="0" lang="ru-RU" err="1">
                <a:latin typeface="Calibri" panose="020F0502020204030204" pitchFamily="34" charset="0"/>
                <a:cs typeface="Calibri" panose="020F0502020204030204" pitchFamily="34" charset="0"/>
              </a:rPr>
              <a:t>заняття</a:t>
            </a:r>
            <a:r>
              <a:rPr b="1" dirty="0" lang="ru-RU">
                <a:latin typeface="Calibri" panose="020F0502020204030204" pitchFamily="34" charset="0"/>
                <a:cs typeface="Calibri" panose="020F0502020204030204" pitchFamily="34" charset="0"/>
              </a:rPr>
              <a:t> </a:t>
            </a:r>
            <a:r>
              <a:rPr b="1" dirty="0" lang="en-US">
                <a:latin typeface="Calibri" panose="020F0502020204030204" pitchFamily="34" charset="0"/>
                <a:cs typeface="Calibri" panose="020F0502020204030204" pitchFamily="34" charset="0"/>
              </a:rPr>
              <a:t>(Procedure)</a:t>
            </a:r>
            <a:endParaRPr dirty="0" lang="uk-UA">
              <a:latin typeface="Calibri" panose="020F0502020204030204" pitchFamily="34" charset="0"/>
              <a:cs typeface="Calibri" panose="020F0502020204030204" pitchFamily="34" charset="0"/>
            </a:endParaRPr>
          </a:p>
          <a:p>
            <a:pPr indent="0" marL="0">
              <a:buNone/>
            </a:pPr>
            <a:r>
              <a:rPr b="1" dirty="0" lang="en-US">
                <a:latin typeface="Calibri" panose="020F0502020204030204" pitchFamily="34" charset="0"/>
                <a:cs typeface="Calibri" panose="020F0502020204030204" pitchFamily="34" charset="0"/>
              </a:rPr>
              <a:t> </a:t>
            </a:r>
            <a:endParaRPr dirty="0" lang="uk-UA">
              <a:latin typeface="Calibri" panose="020F0502020204030204" pitchFamily="34" charset="0"/>
              <a:cs typeface="Calibri" panose="020F0502020204030204" pitchFamily="34" charset="0"/>
            </a:endParaRPr>
          </a:p>
          <a:p>
            <a:pPr indent="0" marL="0">
              <a:buNone/>
            </a:pPr>
            <a:r>
              <a:rPr b="1" dirty="0" lang="en-US">
                <a:latin typeface="Calibri" panose="020F0502020204030204" pitchFamily="34" charset="0"/>
                <a:cs typeface="Calibri" panose="020F0502020204030204" pitchFamily="34" charset="0"/>
              </a:rPr>
              <a:t>1.Learn the new words and word combinations.</a:t>
            </a:r>
            <a:endParaRPr dirty="0" lang="uk-UA">
              <a:latin typeface="Calibri" panose="020F0502020204030204" pitchFamily="34" charset="0"/>
              <a:cs typeface="Calibri" panose="020F0502020204030204" pitchFamily="34" charset="0"/>
            </a:endParaRPr>
          </a:p>
          <a:p>
            <a:pPr indent="0" marL="0">
              <a:buNone/>
            </a:pPr>
            <a:r>
              <a:rPr b="1" dirty="0" lang="en-US">
                <a:latin typeface="Calibri" panose="020F0502020204030204" pitchFamily="34" charset="0"/>
                <a:cs typeface="Calibri" panose="020F0502020204030204" pitchFamily="34" charset="0"/>
              </a:rPr>
              <a:t>2.Make some questions on the text.</a:t>
            </a:r>
            <a:endParaRPr dirty="0" lang="uk-UA">
              <a:latin typeface="Calibri" panose="020F0502020204030204" pitchFamily="34" charset="0"/>
              <a:cs typeface="Calibri" panose="020F0502020204030204" pitchFamily="34" charset="0"/>
            </a:endParaRPr>
          </a:p>
          <a:p>
            <a:pPr indent="0" marL="0">
              <a:buNone/>
            </a:pPr>
            <a:r>
              <a:rPr b="1" dirty="0" lang="en-US">
                <a:latin typeface="Calibri" panose="020F0502020204030204" pitchFamily="34" charset="0"/>
                <a:cs typeface="Calibri" panose="020F0502020204030204" pitchFamily="34" charset="0"/>
              </a:rPr>
              <a:t>3.Read the text and translate into Ukrainian in the written form.</a:t>
            </a:r>
            <a:endParaRPr dirty="0" lang="uk-UA">
              <a:latin typeface="Calibri" panose="020F0502020204030204" pitchFamily="34" charset="0"/>
              <a:cs typeface="Calibri" panose="020F0502020204030204" pitchFamily="34" charset="0"/>
            </a:endParaRPr>
          </a:p>
          <a:p>
            <a:pPr indent="0" marL="0">
              <a:buNone/>
            </a:pPr>
            <a:r>
              <a:rPr b="1" dirty="0" lang="en-US">
                <a:latin typeface="Calibri" panose="020F0502020204030204" pitchFamily="34" charset="0"/>
                <a:cs typeface="Calibri" panose="020F0502020204030204" pitchFamily="34" charset="0"/>
              </a:rPr>
              <a:t>4. Make summery of the text in English</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indent="0" marL="0">
              <a:buNone/>
            </a:pPr>
            <a:endParaRPr dirty="0" lang="uk-UA">
              <a:latin typeface="Calibri" panose="020F0502020204030204" pitchFamily="34" charset="0"/>
              <a:cs typeface="Calibri" panose="020F0502020204030204" pitchFamily="34" charset="0"/>
            </a:endParaRPr>
          </a:p>
          <a:p>
            <a:pPr algn="ctr" indent="0" marL="0">
              <a:buNone/>
            </a:pPr>
            <a:r>
              <a:rPr b="1" dirty="0" lang="en-US">
                <a:latin typeface="Calibri" panose="020F0502020204030204" pitchFamily="34" charset="0"/>
                <a:cs typeface="Calibri" panose="020F0502020204030204" pitchFamily="34" charset="0"/>
              </a:rPr>
              <a:t>English - The Language of Global Business</a:t>
            </a:r>
            <a:r>
              <a:rPr b="1" dirty="0" lang="en-US" smtClean="0">
                <a:latin typeface="Calibri" panose="020F0502020204030204" pitchFamily="34" charset="0"/>
                <a:cs typeface="Calibri" panose="020F0502020204030204" pitchFamily="34" charset="0"/>
              </a:rPr>
              <a:t>?</a:t>
            </a:r>
            <a:endParaRPr b="1" dirty="0" lang="uk-UA" smtClean="0">
              <a:latin typeface="Calibri" panose="020F0502020204030204" pitchFamily="34" charset="0"/>
              <a:cs typeface="Calibri" panose="020F0502020204030204" pitchFamily="34" charset="0"/>
            </a:endParaRPr>
          </a:p>
          <a:p>
            <a:pPr algn="just" indent="0" marL="0">
              <a:buNone/>
            </a:pPr>
            <a:r>
              <a:rPr dirty="0" lang="en-US">
                <a:latin typeface="Calibri" panose="020F0502020204030204" pitchFamily="34" charset="0"/>
                <a:cs typeface="Calibri" panose="020F0502020204030204" pitchFamily="34" charset="0"/>
              </a:rPr>
              <a:t>With China’s growing economic might, is Mandarin becoming the preferred language of business? Not anytime soon, says a newly released study. Instead, English will maintain and grow its dominance, moving from “a marker of the elite” in years past to “a basic skill needed for the entire workforce, in the same way that literacy has been transformed in the last two centuries from an elite privilege into a basic requirement for informed citizenship”. (Indeed, the British Council reports that by 2020, two billion people will be studying English). The new study of 1.6 million online test-takers in more than 50 countries was conducted by Education First (EF), a company that – it should be noted – specializes in English language training.</a:t>
            </a:r>
          </a:p>
          <a:p>
            <a:pPr algn="just" indent="0" marL="0">
              <a:buNone/>
            </a:pPr>
            <a:r>
              <a:rPr dirty="0" lang="en-US">
                <a:latin typeface="Calibri" panose="020F0502020204030204" pitchFamily="34" charset="0"/>
                <a:cs typeface="Calibri" panose="020F0502020204030204" pitchFamily="34" charset="0"/>
              </a:rPr>
              <a:t>The study is somewhat comforting for English speakers like me, who have struggled to master a foreign language. Indeed, the National Journal reports that only 10% of native-born Americans can speak a second language, compared to 56% of the European Union’s citizens. (In the “credit for trying department”, I spent an hour composing two emails in French yesterday, an effort my Parisian colleague declared “adorable</a:t>
            </a:r>
            <a:r>
              <a:rPr dirty="0" lang="en-US" smtClean="0">
                <a:latin typeface="Calibri" panose="020F0502020204030204" pitchFamily="34" charset="0"/>
                <a:cs typeface="Calibri" panose="020F0502020204030204" pitchFamily="34" charset="0"/>
              </a:rPr>
              <a:t>”).</a:t>
            </a:r>
            <a:endParaRPr dirty="0" lang="uk-UA">
              <a:latin typeface="Calibri" panose="020F0502020204030204" pitchFamily="34" charset="0"/>
              <a:cs typeface="Calibri" panose="020F0502020204030204"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31" name=""/>
        <p:cNvGrpSpPr/>
        <p:nvPr/>
      </p:nvGrpSpPr>
      <p:grpSpPr>
        <a:xfrm>
          <a:off x="0" y="0"/>
          <a:ext cx="0" cy="0"/>
          <a:chOff x="0" y="0"/>
          <a:chExt cx="0" cy="0"/>
        </a:xfrm>
      </p:grpSpPr>
      <p:sp>
        <p:nvSpPr>
          <p:cNvPr id="1048596" name="Объект 2"/>
          <p:cNvSpPr>
            <a:spLocks noGrp="1"/>
          </p:cNvSpPr>
          <p:nvPr>
            <p:ph idx="1"/>
          </p:nvPr>
        </p:nvSpPr>
        <p:spPr>
          <a:xfrm>
            <a:off x="0" y="0"/>
            <a:ext cx="12192000" cy="6858000"/>
          </a:xfrm>
        </p:spPr>
        <p:txBody>
          <a:bodyPr bIns="720000" lIns="720000" rIns="720000" tIns="720000">
            <a:noAutofit/>
          </a:bodyPr>
          <a:p>
            <a:pPr indent="0" marL="0">
              <a:spcBef>
                <a:spcPts val="0"/>
              </a:spcBef>
              <a:buNone/>
            </a:pPr>
            <a:r>
              <a:rPr dirty="0" sz="1700" lang="en-US">
                <a:latin typeface="Calibri" panose="020F0502020204030204" pitchFamily="34" charset="0"/>
                <a:cs typeface="Calibri" panose="020F0502020204030204" pitchFamily="34" charset="0"/>
              </a:rPr>
              <a:t>The ability to speak a second (or third) language is clearly important for becoming a global leader, as I’ve previously written. But – for better or worse – it seems that English may be the most essential language for global business success at the moment. Indeed, even in powerhouse China, more people are currently studying English than in any other country. An incredible 100 000 native English speakers are currently teaching there.</a:t>
            </a:r>
          </a:p>
          <a:p>
            <a:pPr indent="0" marL="0">
              <a:spcBef>
                <a:spcPts val="0"/>
              </a:spcBef>
              <a:buNone/>
            </a:pPr>
            <a:r>
              <a:rPr dirty="0" sz="1700" lang="en-US">
                <a:latin typeface="Calibri" panose="020F0502020204030204" pitchFamily="34" charset="0"/>
                <a:cs typeface="Calibri" panose="020F0502020204030204" pitchFamily="34" charset="0"/>
              </a:rPr>
              <a:t>Here are the most intriguing takeaways from EF’s study, which have potential implications for future global development.</a:t>
            </a:r>
          </a:p>
          <a:p>
            <a:pPr indent="0" marL="0">
              <a:spcBef>
                <a:spcPts val="0"/>
              </a:spcBef>
              <a:buNone/>
            </a:pPr>
            <a:r>
              <a:rPr dirty="0" sz="1700" lang="en-US">
                <a:latin typeface="Calibri" panose="020F0502020204030204" pitchFamily="34" charset="0"/>
                <a:cs typeface="Calibri" panose="020F0502020204030204" pitchFamily="34" charset="0"/>
              </a:rPr>
              <a:t>Women speak better English than men – in almost every country worldwide. Increasing numbers of women are attending college, and they’re often over-represented in humanities classes compared to men. The net result? Women are speaking better English, and may find themselves well positioned to succeed in the global economy.</a:t>
            </a:r>
          </a:p>
          <a:p>
            <a:pPr indent="0" marL="0">
              <a:spcBef>
                <a:spcPts val="0"/>
              </a:spcBef>
              <a:buNone/>
            </a:pPr>
            <a:r>
              <a:rPr dirty="0" sz="1700" lang="en-US">
                <a:latin typeface="Calibri" panose="020F0502020204030204" pitchFamily="34" charset="0"/>
                <a:cs typeface="Calibri" panose="020F0502020204030204" pitchFamily="34" charset="0"/>
              </a:rPr>
              <a:t>International sectors use English, and local sectors don’t. If someone works in travel and tourism, for an international consulting firm, or in telecom, there’s a good chance they speak English. For instance, the Finnish telecom concern Nokia and the German business software company SAP both use English as their official language. In retail, not so much (which is why it’s so devilishly hard to communicate with shop clerks while travelling).</a:t>
            </a:r>
          </a:p>
          <a:p>
            <a:pPr indent="0" marL="0">
              <a:spcBef>
                <a:spcPts val="0"/>
              </a:spcBef>
              <a:buNone/>
            </a:pPr>
            <a:r>
              <a:rPr dirty="0" sz="1700" lang="en-US">
                <a:latin typeface="Calibri" panose="020F0502020204030204" pitchFamily="34" charset="0"/>
                <a:cs typeface="Calibri" panose="020F0502020204030204" pitchFamily="34" charset="0"/>
              </a:rPr>
              <a:t>European countries speak great English, Asian countries are in the middle, and everyone else lags. English speakers: do you ever get the sense that Scandinavians speak better English than you do? You’re probably right (as evinced by my attempt, years ago, to order an ice cream in Norwegian from a teenage </a:t>
            </a:r>
            <a:r>
              <a:rPr dirty="0" sz="1700" lang="en-US" err="1">
                <a:latin typeface="Calibri" panose="020F0502020204030204" pitchFamily="34" charset="0"/>
                <a:cs typeface="Calibri" panose="020F0502020204030204" pitchFamily="34" charset="0"/>
              </a:rPr>
              <a:t>streetcart</a:t>
            </a:r>
            <a:r>
              <a:rPr dirty="0" sz="1700" lang="en-US">
                <a:latin typeface="Calibri" panose="020F0502020204030204" pitchFamily="34" charset="0"/>
                <a:cs typeface="Calibri" panose="020F0502020204030204" pitchFamily="34" charset="0"/>
              </a:rPr>
              <a:t> vendor in Oslo, only to have him fire back – in perfect English – that I “probably ought to stick to English”). Scandinavians and the Dutch are the English-as-a-Second-Language superstars; as you move south through Europe, rates of proficiency decline but are still good. Asian countries, led by Singapore and Malaysia, scored solidly in the middle rung. And if you’re planning to visit Panama, Saudi Arabia, Thailand, or Libya, which bring up the rear, make sure you have your Google Translate app with you.</a:t>
            </a:r>
          </a:p>
          <a:p>
            <a:pPr indent="0" marL="0">
              <a:spcBef>
                <a:spcPts val="0"/>
              </a:spcBef>
              <a:buNone/>
            </a:pPr>
            <a:r>
              <a:rPr dirty="0" sz="1700" lang="en-US">
                <a:latin typeface="Calibri" panose="020F0502020204030204" pitchFamily="34" charset="0"/>
                <a:cs typeface="Calibri" panose="020F0502020204030204" pitchFamily="34" charset="0"/>
              </a:rPr>
              <a:t>The hegemony of English is no excuse for monolingual native speakers to slack off. But at least we’ll know, as we struggle to write our “adorable” emails in a foreign tongue, that our global colleagues will be making the same effort in reverse – and hopefully, in the end, we’ll all understand each other a bit better [22].</a:t>
            </a:r>
            <a:endParaRPr dirty="0" sz="1700" lang="uk-UA">
              <a:latin typeface="Calibri" panose="020F0502020204030204" pitchFamily="34" charset="0"/>
              <a:cs typeface="Calibri" panose="020F0502020204030204" pitchFamily="34"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32" name=""/>
        <p:cNvGrpSpPr/>
        <p:nvPr/>
      </p:nvGrpSpPr>
      <p:grpSpPr>
        <a:xfrm>
          <a:off x="0" y="0"/>
          <a:ext cx="0" cy="0"/>
          <a:chOff x="0" y="0"/>
          <a:chExt cx="0" cy="0"/>
        </a:xfrm>
      </p:grpSpPr>
      <p:sp>
        <p:nvSpPr>
          <p:cNvPr id="1048597" name="Объект 2"/>
          <p:cNvSpPr>
            <a:spLocks noGrp="1"/>
          </p:cNvSpPr>
          <p:nvPr>
            <p:ph idx="1"/>
          </p:nvPr>
        </p:nvSpPr>
        <p:spPr>
          <a:xfrm>
            <a:off x="0" y="0"/>
            <a:ext cx="12192000" cy="6858000"/>
          </a:xfrm>
        </p:spPr>
        <p:txBody>
          <a:bodyPr bIns="720000" lIns="720000" rIns="720000" tIns="720000"/>
          <a:p>
            <a:pPr algn="ctr" indent="0" marL="0">
              <a:buNone/>
            </a:pPr>
            <a:r>
              <a:rPr b="1" dirty="0" lang="en-US">
                <a:latin typeface="Calibri" panose="020F0502020204030204" pitchFamily="34" charset="0"/>
                <a:cs typeface="Calibri" panose="020F0502020204030204" pitchFamily="34" charset="0"/>
              </a:rPr>
              <a:t>Tips and tricks to improve Business </a:t>
            </a:r>
            <a:r>
              <a:rPr b="1" dirty="0" lang="en-US" smtClean="0">
                <a:latin typeface="Calibri" panose="020F0502020204030204" pitchFamily="34" charset="0"/>
                <a:cs typeface="Calibri" panose="020F0502020204030204" pitchFamily="34" charset="0"/>
              </a:rPr>
              <a:t>English knowledge</a:t>
            </a:r>
            <a:endParaRPr b="1" dirty="0" lang="uk-UA" smtClean="0">
              <a:latin typeface="Calibri" panose="020F0502020204030204" pitchFamily="34" charset="0"/>
              <a:cs typeface="Calibri" panose="020F0502020204030204" pitchFamily="34" charset="0"/>
            </a:endParaRPr>
          </a:p>
          <a:p>
            <a:pPr algn="ctr" indent="0" marL="0">
              <a:buNone/>
            </a:pPr>
            <a:endParaRPr dirty="0" lang="uk-UA">
              <a:latin typeface="Calibri" panose="020F0502020204030204" pitchFamily="34" charset="0"/>
              <a:cs typeface="Calibri" panose="020F0502020204030204" pitchFamily="34" charset="0"/>
            </a:endParaRPr>
          </a:p>
          <a:p>
            <a:pPr algn="just" indent="0" marL="0">
              <a:spcBef>
                <a:spcPts val="0"/>
              </a:spcBef>
              <a:buNone/>
            </a:pPr>
            <a:r>
              <a:rPr dirty="0" lang="en-US">
                <a:latin typeface="Calibri" panose="020F0502020204030204" pitchFamily="34" charset="0"/>
                <a:cs typeface="Calibri" panose="020F0502020204030204" pitchFamily="34" charset="0"/>
              </a:rPr>
              <a:t>Studying Business English at the university will boost your existing skills or help you build up completely new knowledge. Language classes have the advantage of focusing on your personal needs. The learning outcome will in most cases be much higher than when you try and improve your skills by yourself. However, there are, of course, other tips and tricks that you can follow to improve your knowledge. A combination of these tips and tricks will most likely be the most effective way to master English in a working environment.</a:t>
            </a:r>
          </a:p>
          <a:p>
            <a:pPr algn="just" indent="0" marL="0">
              <a:spcBef>
                <a:spcPts val="0"/>
              </a:spcBef>
              <a:buNone/>
            </a:pPr>
            <a:r>
              <a:rPr dirty="0" lang="en-US">
                <a:latin typeface="Calibri" panose="020F0502020204030204" pitchFamily="34" charset="0"/>
                <a:cs typeface="Calibri" panose="020F0502020204030204" pitchFamily="34" charset="0"/>
              </a:rPr>
              <a:t>First of all, you can read English newspapers either as a print version or online. English language newspapers are widely accessible in most countries, some even as subscriptions. You can also follow news sites online. For example, BBC News has a specific section dedicated to business. You will encounter </a:t>
            </a:r>
            <a:r>
              <a:rPr dirty="0" lang="en-US" err="1">
                <a:latin typeface="Calibri" panose="020F0502020204030204" pitchFamily="34" charset="0"/>
                <a:cs typeface="Calibri" panose="020F0502020204030204" pitchFamily="34" charset="0"/>
              </a:rPr>
              <a:t>specialised</a:t>
            </a:r>
            <a:r>
              <a:rPr dirty="0" lang="en-US">
                <a:latin typeface="Calibri" panose="020F0502020204030204" pitchFamily="34" charset="0"/>
                <a:cs typeface="Calibri" panose="020F0502020204030204" pitchFamily="34" charset="0"/>
              </a:rPr>
              <a:t> vocabulary and jargon used in these articles. However, you should notice that reading a newspaper in a foreign language might not an easy task for beginners and requires a certain basic knowledge of the language.</a:t>
            </a:r>
          </a:p>
          <a:p>
            <a:pPr algn="just" indent="0" marL="0">
              <a:spcBef>
                <a:spcPts val="0"/>
              </a:spcBef>
              <a:buNone/>
            </a:pPr>
            <a:r>
              <a:rPr dirty="0" lang="en-US">
                <a:latin typeface="Calibri" panose="020F0502020204030204" pitchFamily="34" charset="0"/>
                <a:cs typeface="Calibri" panose="020F0502020204030204" pitchFamily="34" charset="0"/>
              </a:rPr>
              <a:t>Secondly, you can also watch English language TV </a:t>
            </a:r>
            <a:r>
              <a:rPr dirty="0" lang="en-US" err="1">
                <a:latin typeface="Calibri" panose="020F0502020204030204" pitchFamily="34" charset="0"/>
                <a:cs typeface="Calibri" panose="020F0502020204030204" pitchFamily="34" charset="0"/>
              </a:rPr>
              <a:t>programmes</a:t>
            </a:r>
            <a:r>
              <a:rPr dirty="0" lang="en-US">
                <a:latin typeface="Calibri" panose="020F0502020204030204" pitchFamily="34" charset="0"/>
                <a:cs typeface="Calibri" panose="020F0502020204030204" pitchFamily="34" charset="0"/>
              </a:rPr>
              <a:t> and movies. With streaming sites, such a Netflix or others, it is particularly easy to find material in English. Furthermore, </a:t>
            </a:r>
            <a:r>
              <a:rPr dirty="0" lang="en-US" err="1">
                <a:latin typeface="Calibri" panose="020F0502020204030204" pitchFamily="34" charset="0"/>
                <a:cs typeface="Calibri" panose="020F0502020204030204" pitchFamily="34" charset="0"/>
              </a:rPr>
              <a:t>programmes</a:t>
            </a:r>
            <a:r>
              <a:rPr dirty="0" lang="en-US">
                <a:latin typeface="Calibri" panose="020F0502020204030204" pitchFamily="34" charset="0"/>
                <a:cs typeface="Calibri" panose="020F0502020204030204" pitchFamily="34" charset="0"/>
              </a:rPr>
              <a:t> or movies that are set in a specific field of work will present you with very particular vocabulary that is used in that field.</a:t>
            </a:r>
          </a:p>
          <a:p>
            <a:pPr algn="just" indent="0" marL="0">
              <a:spcBef>
                <a:spcPts val="0"/>
              </a:spcBef>
              <a:buNone/>
            </a:pPr>
            <a:r>
              <a:rPr dirty="0" lang="en-US">
                <a:latin typeface="Calibri" panose="020F0502020204030204" pitchFamily="34" charset="0"/>
                <a:cs typeface="Calibri" panose="020F0502020204030204" pitchFamily="34" charset="0"/>
              </a:rPr>
              <a:t>Moreover, you can force yourself to speak English by visiting English speaking countries. This will help your general understanding and speaking abilities. You can </a:t>
            </a:r>
            <a:r>
              <a:rPr dirty="0" lang="en-US" err="1">
                <a:latin typeface="Calibri" panose="020F0502020204030204" pitchFamily="34" charset="0"/>
                <a:cs typeface="Calibri" panose="020F0502020204030204" pitchFamily="34" charset="0"/>
              </a:rPr>
              <a:t>practise</a:t>
            </a:r>
            <a:r>
              <a:rPr dirty="0" lang="en-US">
                <a:latin typeface="Calibri" panose="020F0502020204030204" pitchFamily="34" charset="0"/>
                <a:cs typeface="Calibri" panose="020F0502020204030204" pitchFamily="34" charset="0"/>
              </a:rPr>
              <a:t> these skills beforehand in group classes or individual classes which might make you a little less nervous when the actual situation occurs [59</a:t>
            </a:r>
            <a:r>
              <a:rPr dirty="0" lang="en-US" smtClean="0">
                <a:latin typeface="Calibri" panose="020F0502020204030204" pitchFamily="34" charset="0"/>
                <a:cs typeface="Calibri" panose="020F0502020204030204" pitchFamily="34" charset="0"/>
              </a:rPr>
              <a:t>].</a:t>
            </a:r>
            <a:endParaRPr dirty="0" lang="en-US">
              <a:latin typeface="Calibri" panose="020F0502020204030204" pitchFamily="34" charset="0"/>
              <a:cs typeface="Calibri" panose="020F0502020204030204" pitchFamily="3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33" name=""/>
        <p:cNvGrpSpPr/>
        <p:nvPr/>
      </p:nvGrpSpPr>
      <p:grpSpPr>
        <a:xfrm>
          <a:off x="0" y="0"/>
          <a:ext cx="0" cy="0"/>
          <a:chOff x="0" y="0"/>
          <a:chExt cx="0" cy="0"/>
        </a:xfrm>
      </p:grpSpPr>
      <p:sp>
        <p:nvSpPr>
          <p:cNvPr id="1048598" name="Объект 2"/>
          <p:cNvSpPr>
            <a:spLocks noGrp="1"/>
          </p:cNvSpPr>
          <p:nvPr>
            <p:ph idx="1"/>
          </p:nvPr>
        </p:nvSpPr>
        <p:spPr>
          <a:xfrm>
            <a:off x="0" y="0"/>
            <a:ext cx="12192000" cy="6858000"/>
          </a:xfrm>
        </p:spPr>
        <p:txBody>
          <a:bodyPr bIns="720000" lIns="720000" rIns="720000" tIns="720000"/>
          <a:p>
            <a:pPr algn="just" indent="0" marL="0">
              <a:spcBef>
                <a:spcPts val="0"/>
              </a:spcBef>
              <a:buNone/>
            </a:pPr>
            <a:r>
              <a:rPr dirty="0" lang="en-US">
                <a:latin typeface="Calibri" panose="020F0502020204030204" pitchFamily="34" charset="0"/>
                <a:cs typeface="Calibri" panose="020F0502020204030204" pitchFamily="34" charset="0"/>
              </a:rPr>
              <a:t>Moreover, you can force yourself to speak English by visiting English speaking countries. This will help your general understanding and speaking abilities. You can </a:t>
            </a:r>
            <a:r>
              <a:rPr dirty="0" lang="en-US" err="1">
                <a:latin typeface="Calibri" panose="020F0502020204030204" pitchFamily="34" charset="0"/>
                <a:cs typeface="Calibri" panose="020F0502020204030204" pitchFamily="34" charset="0"/>
              </a:rPr>
              <a:t>practise</a:t>
            </a:r>
            <a:r>
              <a:rPr dirty="0" lang="en-US">
                <a:latin typeface="Calibri" panose="020F0502020204030204" pitchFamily="34" charset="0"/>
                <a:cs typeface="Calibri" panose="020F0502020204030204" pitchFamily="34" charset="0"/>
              </a:rPr>
              <a:t> these skills beforehand in group classes or individual classes which might make you a little less nervous when the actual situation occurs [59</a:t>
            </a:r>
            <a:r>
              <a:rPr dirty="0" lang="en-US" smtClean="0">
                <a:latin typeface="Calibri" panose="020F0502020204030204" pitchFamily="34" charset="0"/>
                <a:cs typeface="Calibri" panose="020F0502020204030204" pitchFamily="34" charset="0"/>
              </a:rPr>
              <a:t>].</a:t>
            </a:r>
            <a:endParaRPr dirty="0" lang="uk-UA" smtClean="0">
              <a:latin typeface="Calibri" panose="020F0502020204030204" pitchFamily="34" charset="0"/>
              <a:cs typeface="Calibri" panose="020F0502020204030204" pitchFamily="34" charset="0"/>
            </a:endParaRPr>
          </a:p>
          <a:p>
            <a:pPr algn="just" indent="0" marL="0">
              <a:spcBef>
                <a:spcPts val="0"/>
              </a:spcBef>
              <a:buNone/>
            </a:pPr>
            <a:endParaRPr dirty="0" lang="uk-UA">
              <a:latin typeface="Calibri" panose="020F0502020204030204" pitchFamily="34" charset="0"/>
              <a:cs typeface="Calibri" panose="020F0502020204030204" pitchFamily="34" charset="0"/>
            </a:endParaRPr>
          </a:p>
          <a:p>
            <a:pPr indent="0" marL="0">
              <a:buNone/>
            </a:pPr>
            <a:r>
              <a:rPr b="1" dirty="0" lang="en-US">
                <a:latin typeface="Calibri" panose="020F0502020204030204" pitchFamily="34" charset="0"/>
                <a:cs typeface="Calibri" panose="020F0502020204030204" pitchFamily="34" charset="0"/>
              </a:rPr>
              <a:t>Discussion questions:</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1. The English language’s growing dominance from “a marker of the elite” to “a basic skill needed for the entire workforce”.</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2. The British Council’s report and EF’s study.</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3. Foreign language knowledge of the citizens in the USA and the EU.</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4. The important for becoming a global leader.</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5. Women speak better English than men.</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6. International sectors use English.</a:t>
            </a:r>
            <a:endParaRPr dirty="0" lang="uk-UA">
              <a:latin typeface="Calibri" panose="020F0502020204030204" pitchFamily="34" charset="0"/>
              <a:cs typeface="Calibri" panose="020F0502020204030204" pitchFamily="34" charset="0"/>
            </a:endParaRPr>
          </a:p>
          <a:p>
            <a:pPr indent="0" marL="0">
              <a:buNone/>
            </a:pPr>
            <a:r>
              <a:rPr dirty="0" lang="en-US">
                <a:latin typeface="Calibri" panose="020F0502020204030204" pitchFamily="34" charset="0"/>
                <a:cs typeface="Calibri" panose="020F0502020204030204" pitchFamily="34" charset="0"/>
              </a:rPr>
              <a:t>7. Business English around the world.</a:t>
            </a:r>
            <a:endParaRPr dirty="0" lang="uk-UA">
              <a:latin typeface="Calibri" panose="020F0502020204030204" pitchFamily="34" charset="0"/>
              <a:cs typeface="Calibri" panose="020F0502020204030204" pitchFamily="34" charset="0"/>
            </a:endParaRPr>
          </a:p>
          <a:p>
            <a:pPr algn="just" indent="0" marL="0">
              <a:spcBef>
                <a:spcPts val="0"/>
              </a:spcBef>
              <a:buNone/>
            </a:pPr>
            <a:endParaRPr dirty="0" lang="uk-UA" smtClean="0">
              <a:latin typeface="Calibri" panose="020F0502020204030204" pitchFamily="34" charset="0"/>
              <a:cs typeface="Calibri" panose="020F0502020204030204" pitchFamily="34" charset="0"/>
            </a:endParaRPr>
          </a:p>
          <a:p>
            <a:pPr algn="just" indent="0" marL="0">
              <a:spcBef>
                <a:spcPts val="0"/>
              </a:spcBef>
              <a:buNone/>
            </a:pPr>
            <a:endParaRPr dirty="0" lang="uk-UA">
              <a:latin typeface="Calibri" panose="020F0502020204030204" pitchFamily="34" charset="0"/>
              <a:cs typeface="Calibri" panose="020F0502020204030204" pitchFamily="34" charset="0"/>
            </a:endParaRPr>
          </a:p>
          <a:p>
            <a:pPr algn="just" indent="0" marL="0">
              <a:spcBef>
                <a:spcPts val="0"/>
              </a:spcBef>
              <a:buNone/>
            </a:pPr>
            <a:endParaRPr dirty="0" lang="en-US">
              <a:latin typeface="Calibri" panose="020F0502020204030204" pitchFamily="34" charset="0"/>
              <a:cs typeface="Calibri" panose="020F0502020204030204"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34" name=""/>
        <p:cNvGrpSpPr/>
        <p:nvPr/>
      </p:nvGrpSpPr>
      <p:grpSpPr>
        <a:xfrm>
          <a:off x="0" y="0"/>
          <a:ext cx="0" cy="0"/>
          <a:chOff x="0" y="0"/>
          <a:chExt cx="0" cy="0"/>
        </a:xfrm>
      </p:grpSpPr>
      <p:sp>
        <p:nvSpPr>
          <p:cNvPr id="1048599" name="Объект 2"/>
          <p:cNvSpPr>
            <a:spLocks noGrp="1"/>
          </p:cNvSpPr>
          <p:nvPr>
            <p:ph idx="1"/>
          </p:nvPr>
        </p:nvSpPr>
        <p:spPr>
          <a:xfrm>
            <a:off x="0" y="0"/>
            <a:ext cx="12192000" cy="6858000"/>
          </a:xfrm>
        </p:spPr>
        <p:txBody>
          <a:bodyPr bIns="720000" lIns="720000" rIns="720000" tIns="720000">
            <a:normAutofit/>
          </a:bodyPr>
          <a:p>
            <a:endParaRPr dirty="0" lang="uk-UA" smtClean="0">
              <a:latin typeface="Calibri" panose="020F0502020204030204" pitchFamily="34" charset="0"/>
              <a:cs typeface="Calibri" panose="020F0502020204030204" pitchFamily="34" charset="0"/>
            </a:endParaRPr>
          </a:p>
          <a:p>
            <a:pPr indent="0" marL="0">
              <a:buNone/>
            </a:pPr>
            <a:r>
              <a:rPr b="1" dirty="0" sz="2000" lang="en-US">
                <a:latin typeface="Calibri" panose="020F0502020204030204" pitchFamily="34" charset="0"/>
                <a:cs typeface="Calibri" panose="020F0502020204030204" pitchFamily="34" charset="0"/>
              </a:rPr>
              <a:t>5) Read the situations and write sentences using the words in brackets.</a:t>
            </a:r>
          </a:p>
          <a:p>
            <a:pPr indent="0" marL="0">
              <a:buNone/>
            </a:pPr>
            <a:r>
              <a:rPr dirty="0" sz="2000" lang="en-US">
                <a:latin typeface="Calibri" panose="020F0502020204030204" pitchFamily="34" charset="0"/>
                <a:cs typeface="Calibri" panose="020F0502020204030204" pitchFamily="34" charset="0"/>
              </a:rPr>
              <a:t>1. There was a picture lying on the floor.</a:t>
            </a:r>
          </a:p>
          <a:p>
            <a:pPr indent="0" marL="0">
              <a:buNone/>
            </a:pPr>
            <a:r>
              <a:rPr dirty="0" sz="2000" lang="en-US">
                <a:latin typeface="Calibri" panose="020F0502020204030204" pitchFamily="34" charset="0"/>
                <a:cs typeface="Calibri" panose="020F0502020204030204" pitchFamily="34" charset="0"/>
              </a:rPr>
              <a:t>(It / fall / off the wall) It had fallen off the wall</a:t>
            </a:r>
          </a:p>
          <a:p>
            <a:pPr indent="0" marL="0">
              <a:buNone/>
            </a:pPr>
            <a:r>
              <a:rPr dirty="0" sz="2000" lang="en-US">
                <a:latin typeface="Calibri" panose="020F0502020204030204" pitchFamily="34" charset="0"/>
                <a:cs typeface="Calibri" panose="020F0502020204030204" pitchFamily="34" charset="0"/>
              </a:rPr>
              <a:t>2. The people sitting next to you on the plane were nervous. It was their first flight.</a:t>
            </a:r>
          </a:p>
          <a:p>
            <a:pPr indent="0" marL="0">
              <a:buNone/>
            </a:pPr>
            <a:r>
              <a:rPr dirty="0" sz="2000" lang="en-US">
                <a:latin typeface="Calibri" panose="020F0502020204030204" pitchFamily="34" charset="0"/>
                <a:cs typeface="Calibri" panose="020F0502020204030204" pitchFamily="34" charset="0"/>
              </a:rPr>
              <a:t>(They / not / fly / before) They hadn’t flown before.</a:t>
            </a:r>
          </a:p>
          <a:p>
            <a:pPr indent="0" marL="0">
              <a:buNone/>
            </a:pPr>
            <a:r>
              <a:rPr dirty="0" sz="2000" lang="en-US">
                <a:latin typeface="Calibri" panose="020F0502020204030204" pitchFamily="34" charset="0"/>
                <a:cs typeface="Calibri" panose="020F0502020204030204" pitchFamily="34" charset="0"/>
              </a:rPr>
              <a:t>3. You went back to your home town recently after many years. It wasn’t the same as before.</a:t>
            </a:r>
          </a:p>
          <a:p>
            <a:pPr indent="0" marL="0">
              <a:buNone/>
            </a:pPr>
            <a:r>
              <a:rPr dirty="0" sz="2000" lang="en-US">
                <a:latin typeface="Calibri" panose="020F0502020204030204" pitchFamily="34" charset="0"/>
                <a:cs typeface="Calibri" panose="020F0502020204030204" pitchFamily="34" charset="0"/>
              </a:rPr>
              <a:t>(It / change / a lot) It </a:t>
            </a:r>
            <a:endParaRPr dirty="0" sz="2000" lang="uk-UA" smtClean="0">
              <a:latin typeface="Calibri" panose="020F0502020204030204" pitchFamily="34" charset="0"/>
              <a:cs typeface="Calibri" panose="020F0502020204030204" pitchFamily="34" charset="0"/>
            </a:endParaRPr>
          </a:p>
          <a:p>
            <a:pPr indent="0" marL="0">
              <a:buNone/>
            </a:pPr>
            <a:r>
              <a:rPr dirty="0" sz="2000" lang="en-US">
                <a:latin typeface="Calibri" panose="020F0502020204030204" pitchFamily="34" charset="0"/>
                <a:cs typeface="Calibri" panose="020F0502020204030204" pitchFamily="34" charset="0"/>
              </a:rPr>
              <a:t>4. Somebody sang a song. You didn’t know it.</a:t>
            </a:r>
          </a:p>
          <a:p>
            <a:pPr indent="0" marL="0">
              <a:buNone/>
            </a:pPr>
            <a:r>
              <a:rPr dirty="0" sz="2000" lang="en-US">
                <a:latin typeface="Calibri" panose="020F0502020204030204" pitchFamily="34" charset="0"/>
                <a:cs typeface="Calibri" panose="020F0502020204030204" pitchFamily="34" charset="0"/>
              </a:rPr>
              <a:t>(I / not / hear / it / before) I  </a:t>
            </a:r>
          </a:p>
          <a:p>
            <a:pPr indent="0" marL="0">
              <a:buNone/>
            </a:pPr>
            <a:r>
              <a:rPr dirty="0" sz="2000" lang="en-US">
                <a:latin typeface="Calibri" panose="020F0502020204030204" pitchFamily="34" charset="0"/>
                <a:cs typeface="Calibri" panose="020F0502020204030204" pitchFamily="34" charset="0"/>
              </a:rPr>
              <a:t>5. I invited Rachel to the party, but she couldn’t come.</a:t>
            </a:r>
          </a:p>
          <a:p>
            <a:pPr indent="0" marL="0">
              <a:buNone/>
            </a:pPr>
            <a:r>
              <a:rPr dirty="0" sz="2000" lang="en-US">
                <a:latin typeface="Calibri" panose="020F0502020204030204" pitchFamily="34" charset="0"/>
                <a:cs typeface="Calibri" panose="020F0502020204030204" pitchFamily="34" charset="0"/>
              </a:rPr>
              <a:t>(She / arrange / to do something else)    </a:t>
            </a:r>
          </a:p>
          <a:p>
            <a:pPr indent="0" marL="0">
              <a:buNone/>
            </a:pPr>
            <a:endParaRPr dirty="0" lang="en-US">
              <a:latin typeface="Calibri" panose="020F0502020204030204" pitchFamily="34" charset="0"/>
              <a:cs typeface="Calibri" panose="020F0502020204030204"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35" name=""/>
        <p:cNvGrpSpPr/>
        <p:nvPr/>
      </p:nvGrpSpPr>
      <p:grpSpPr>
        <a:xfrm>
          <a:off x="0" y="0"/>
          <a:ext cx="0" cy="0"/>
          <a:chOff x="0" y="0"/>
          <a:chExt cx="0" cy="0"/>
        </a:xfrm>
      </p:grpSpPr>
      <p:sp>
        <p:nvSpPr>
          <p:cNvPr id="1048600" name="Объект 2"/>
          <p:cNvSpPr>
            <a:spLocks noGrp="1"/>
          </p:cNvSpPr>
          <p:nvPr>
            <p:ph idx="1"/>
          </p:nvPr>
        </p:nvSpPr>
        <p:spPr>
          <a:xfrm>
            <a:off x="0" y="0"/>
            <a:ext cx="12192000" cy="6858000"/>
          </a:xfrm>
        </p:spPr>
        <p:txBody>
          <a:bodyPr bIns="720000" lIns="720000" rIns="720000" tIns="720000">
            <a:normAutofit/>
          </a:bodyPr>
          <a:p>
            <a:pPr indent="0" marL="0">
              <a:buNone/>
            </a:pPr>
            <a:r>
              <a:rPr dirty="0" sz="2000" lang="en-US" smtClean="0">
                <a:latin typeface="Calibri" panose="020F0502020204030204" pitchFamily="34" charset="0"/>
                <a:cs typeface="Calibri" panose="020F0502020204030204" pitchFamily="34" charset="0"/>
              </a:rPr>
              <a:t>6</a:t>
            </a:r>
            <a:r>
              <a:rPr dirty="0" sz="2000" lang="en-US">
                <a:latin typeface="Calibri" panose="020F0502020204030204" pitchFamily="34" charset="0"/>
                <a:cs typeface="Calibri" panose="020F0502020204030204" pitchFamily="34" charset="0"/>
              </a:rPr>
              <a:t>. You went to the cinema last night. You got to the cinema late.</a:t>
            </a:r>
          </a:p>
          <a:p>
            <a:pPr indent="0" marL="0">
              <a:buNone/>
            </a:pPr>
            <a:r>
              <a:rPr dirty="0" sz="2000" lang="en-US">
                <a:latin typeface="Calibri" panose="020F0502020204030204" pitchFamily="34" charset="0"/>
                <a:cs typeface="Calibri" panose="020F0502020204030204" pitchFamily="34" charset="0"/>
              </a:rPr>
              <a:t>(The film / already / start) </a:t>
            </a:r>
          </a:p>
          <a:p>
            <a:pPr indent="0" marL="0">
              <a:buNone/>
            </a:pPr>
            <a:r>
              <a:rPr dirty="0" sz="2000" lang="en-US">
                <a:latin typeface="Calibri" panose="020F0502020204030204" pitchFamily="34" charset="0"/>
                <a:cs typeface="Calibri" panose="020F0502020204030204" pitchFamily="34" charset="0"/>
              </a:rPr>
              <a:t>7. Last year we went to Mexico. It was our first time there.</a:t>
            </a:r>
          </a:p>
          <a:p>
            <a:pPr indent="0" marL="0">
              <a:buNone/>
            </a:pPr>
            <a:r>
              <a:rPr dirty="0" sz="2000" lang="en-US">
                <a:latin typeface="Calibri" panose="020F0502020204030204" pitchFamily="34" charset="0"/>
                <a:cs typeface="Calibri" panose="020F0502020204030204" pitchFamily="34" charset="0"/>
              </a:rPr>
              <a:t>(We / not / be / there / before) We  </a:t>
            </a:r>
          </a:p>
          <a:p>
            <a:pPr indent="0" marL="0">
              <a:buNone/>
            </a:pPr>
            <a:r>
              <a:rPr dirty="0" sz="2000" lang="en-US">
                <a:latin typeface="Calibri" panose="020F0502020204030204" pitchFamily="34" charset="0"/>
                <a:cs typeface="Calibri" panose="020F0502020204030204" pitchFamily="34" charset="0"/>
              </a:rPr>
              <a:t>8. I met Daniel last week. It was good to see him again after such a long time.</a:t>
            </a:r>
          </a:p>
          <a:p>
            <a:pPr indent="0" marL="0">
              <a:buNone/>
            </a:pPr>
            <a:r>
              <a:rPr dirty="0" sz="2000" lang="en-US">
                <a:latin typeface="Calibri" panose="020F0502020204030204" pitchFamily="34" charset="0"/>
                <a:cs typeface="Calibri" panose="020F0502020204030204" pitchFamily="34" charset="0"/>
              </a:rPr>
              <a:t>(I / not / see / him for five years) </a:t>
            </a:r>
          </a:p>
          <a:p>
            <a:pPr indent="0" marL="0">
              <a:buNone/>
            </a:pPr>
            <a:r>
              <a:rPr dirty="0" sz="2000" lang="en-US">
                <a:latin typeface="Calibri" panose="020F0502020204030204" pitchFamily="34" charset="0"/>
                <a:cs typeface="Calibri" panose="020F0502020204030204" pitchFamily="34" charset="0"/>
              </a:rPr>
              <a:t>9. I offered my friends something to eat, but they weren’t hungry.</a:t>
            </a:r>
          </a:p>
          <a:p>
            <a:pPr indent="0" marL="0">
              <a:buNone/>
            </a:pPr>
            <a:r>
              <a:rPr dirty="0" sz="2000" lang="en-US">
                <a:latin typeface="Calibri" panose="020F0502020204030204" pitchFamily="34" charset="0"/>
                <a:cs typeface="Calibri" panose="020F0502020204030204" pitchFamily="34" charset="0"/>
              </a:rPr>
              <a:t>(They / just / have / lunch) </a:t>
            </a:r>
          </a:p>
          <a:p>
            <a:pPr indent="0" marL="0">
              <a:buNone/>
            </a:pPr>
            <a:r>
              <a:rPr dirty="0" sz="2000" lang="en-US">
                <a:latin typeface="Calibri" panose="020F0502020204030204" pitchFamily="34" charset="0"/>
                <a:cs typeface="Calibri" panose="020F0502020204030204" pitchFamily="34" charset="0"/>
              </a:rPr>
              <a:t>10. Sam played tennis yesterday. He wasn’t very good at it because it was his first game ever.</a:t>
            </a:r>
          </a:p>
          <a:p>
            <a:pPr indent="0" marL="0">
              <a:buNone/>
            </a:pPr>
            <a:r>
              <a:rPr dirty="0" sz="2000" lang="en-US">
                <a:latin typeface="Calibri" panose="020F0502020204030204" pitchFamily="34" charset="0"/>
                <a:cs typeface="Calibri" panose="020F0502020204030204" pitchFamily="34" charset="0"/>
              </a:rPr>
              <a:t>(He / never / play / before) </a:t>
            </a:r>
            <a:endParaRPr dirty="0" sz="2000" lang="uk-UA">
              <a:latin typeface="Calibri" panose="020F0502020204030204" pitchFamily="34" charset="0"/>
              <a:cs typeface="Calibri" panose="020F0502020204030204" pitchFamily="34" charset="0"/>
            </a:endParaRPr>
          </a:p>
        </p:txBody>
      </p:sp>
    </p:spTree>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algn="ctr" blurRad="55880" dir="5400000" dist="15240" rotWithShape="0">
              <a:srgbClr val="000000">
                <a:alpha val="45000"/>
              </a:srgbClr>
            </a:outerShdw>
          </a:effectLst>
          <a:scene3d>
            <a:camera prst="orthographicFront">
              <a:rot lat="0" lon="0" rev="0"/>
            </a:camera>
            <a:lightRig dir="tl" rig="brightRoom"/>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theme>
</file>

<file path=ppt/theme/theme2.xml><?xml version="1.0" encoding="utf-8"?>
<a:theme xmlns:a="http://schemas.openxmlformats.org/drawingml/2006/main" name="Office 主题">
  <a:themeElements>
    <a:clrScheme name="Office">
      <a:dk1>
        <a:sysClr lastClr="000000" val="windowText"/>
      </a:dk1>
      <a:lt1>
        <a:sysClr lastClr="FFFFFF" val="window"/>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TH Sarabun PSK"/>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TH Sarabun PSK"/>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algn="ctr" blurRad="57150" dir="5400000" dist="19050"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theme>
</file>

<file path=docProps/app.xml><?xml version="1.0" encoding="utf-8"?>
<Properties xmlns="http://schemas.openxmlformats.org/officeDocument/2006/extended-properties">
  <Application>Microsoft Office PowerPoint</Application>
  <ScaleCrop>0</ScaleCrop>
  <Company>SPecialiST RePack</Company>
  <LinksUpToDate>0</LinksUpToDate>
  <AppVersion>16.0000</AppVersion>
</Properties>
</file>

<file path=docProps/core.xml><?xml version="1.0" encoding="utf-8"?>
<cp:coreProperties xmlns:cp="http://schemas.openxmlformats.org/package/2006/metadata/core-properties" xmlns:dc="http://purl.org/dc/elements/1.1/" xmlns:dcterms="http://purl.org/dc/terms/" xmlns:xsi="http://www.w3.org/2001/XMLSchema-instance">
  <dc:title>Конспекти практичних занять з дисципліни «Ділова іноземна мова»  з галузі знань 14 Електрична інженерія, спеціальність 141 Електроенергетика, електротехніка та електромеханіка  Семестр 9 (30 годин)</dc:title>
  <dc:creator>Ваня Тищенко</dc:creator>
  <cp:lastModifiedBy>Ваня Тищенко</cp:lastModifiedBy>
  <dcterms:created xsi:type="dcterms:W3CDTF">2024-09-07T07:42:37Z</dcterms:created>
  <dcterms:modified xsi:type="dcterms:W3CDTF">2024-09-09T09:27:58Z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f3b80563a5d341bc8d642dc3136ff3d3</vt:lpwstr>
  </property>
</Properties>
</file>