
<file path=[Content_Types].xml><?xml version="1.0" encoding="utf-8"?>
<Types xmlns="http://schemas.openxmlformats.org/package/2006/content-types">
  <Default Extension="rels" ContentType="application/vnd.openxmlformats-package.relationships+xml"/>
  <Default Extension="xml" ContentType="application/xml"/>
  <Default Extension="png" ContentType="image/p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officeDocument/2006/relationships/extended-properties" Target="docProps/app.xml"/><Relationship Id="rId3" Type="http://schemas.openxmlformats.org/package/2006/relationships/metadata/core-properties" Target="docProps/core.xml"/><Relationship Id="rId4" Type="http://schemas.openxmlformats.org/officeDocument/2006/relationships/custom-properties" Target="docProps/custom.xml"/></Relationships>
</file>

<file path=ppt/presentation.xml><?xml version="1.0" encoding="utf-8"?>
<p:presentation xmlns:p="http://schemas.openxmlformats.org/presentationml/2006/main" xmlns:r="http://schemas.openxmlformats.org/officeDocument/2006/relationships" xmlns:a="http://schemas.openxmlformats.org/drawingml/2006/main" saveSubsetFonts="1">
  <p:sldMasterIdLst>
    <p:sldMasterId id="2147483648" r:id="rId1"/>
  </p:sldMasterIdLst>
  <p:notesMasterIdLst>
    <p:notesMasterId r:id="rId2"/>
  </p:notesMasterIdLst>
  <p:sldIdLst>
    <p:sldId id="256" r:id="rId3"/>
    <p:sldId id="257" r:id="rId4"/>
    <p:sldId id="258" r:id="rId5"/>
    <p:sldId id="259" r:id="rId6"/>
    <p:sldId id="260" r:id="rId7"/>
    <p:sldId id="261" r:id="rId8"/>
    <p:sldId id="262" r:id="rId9"/>
    <p:sldId id="263" r:id="rId10"/>
    <p:sldId id="264" r:id="rId11"/>
    <p:sldId id="265" r:id="rId12"/>
    <p:sldId id="266" r:id="rId13"/>
    <p:sldId id="267" r:id="rId14"/>
  </p:sldIdLst>
  <p:sldSz type="screen16x9" cy="6858000" cx="12192000"/>
  <p:notesSz cx="6858000" cy="9144000"/>
  <p:defaultTextStyle>
    <a:defPPr>
      <a:defRPr lang="uk-UA"/>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defaultTextStyle>
</p:presentation>
</file>

<file path=ppt/presProps.xml><?xml version="1.0" encoding="utf-8"?>
<p:presentationPr xmlns:p="http://schemas.openxmlformats.org/presentationml/2006/main" xmlns:r="http://schemas.openxmlformats.org/officeDocument/2006/relationships" xmlns:a="http://schemas.openxmlformats.org/drawingml/2006/main"/>
</file>

<file path=ppt/tableStyles.xml><?xml version="1.0" encoding="utf-8"?>
<a:tblStyleLst xmlns:a="http://schemas.openxmlformats.org/drawingml/2006/main" def="{5C22544A-7EE6-4342-B048-85BDC9FD1C3A}"/>
</file>

<file path=ppt/viewProps.xml><?xml version="1.0" encoding="utf-8"?>
<p:viewPr xmlns:p="http://schemas.openxmlformats.org/presentationml/2006/main" xmlns:r="http://schemas.openxmlformats.org/officeDocument/2006/relationships" xmlns:a="http://schemas.openxmlformats.org/drawingml/2006/main" lastView="sldThumbnailView">
  <p:normalViewPr>
    <p:restoredLeft sz="15620"/>
    <p:restoredTop sz="94660"/>
  </p:normalViewPr>
  <p:slideViewPr>
    <p:cSldViewPr snapToGrid="0">
      <p:cViewPr varScale="1">
        <p:scale>
          <a:sx n="101" d="100"/>
          <a:sy n="101" d="100"/>
        </p:scale>
        <p:origin x="144" y="288"/>
      </p:cViewPr>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notesMaster" Target="notesMasters/notesMaster1.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slide" Target="slides/slide8.xml"/><Relationship Id="rId11" Type="http://schemas.openxmlformats.org/officeDocument/2006/relationships/slide" Target="slides/slide9.xml"/><Relationship Id="rId12" Type="http://schemas.openxmlformats.org/officeDocument/2006/relationships/slide" Target="slides/slide10.xml"/><Relationship Id="rId13" Type="http://schemas.openxmlformats.org/officeDocument/2006/relationships/slide" Target="slides/slide11.xml"/><Relationship Id="rId14" Type="http://schemas.openxmlformats.org/officeDocument/2006/relationships/slide" Target="slides/slide12.xml"/><Relationship Id="rId15" Type="http://schemas.openxmlformats.org/officeDocument/2006/relationships/tableStyles" Target="tableStyles.xml"/><Relationship Id="rId16" Type="http://schemas.openxmlformats.org/officeDocument/2006/relationships/presProps" Target="presProps.xml"/><Relationship Id="rId17" Type="http://schemas.openxmlformats.org/officeDocument/2006/relationships/viewProps" Target="viewProps.xml"/><Relationship Id="rId18"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49" name=""/>
        <p:cNvGrpSpPr/>
        <p:nvPr/>
      </p:nvGrpSpPr>
      <p:grpSpPr>
        <a:xfrm>
          <a:off x="0" y="0"/>
          <a:ext cx="0" cy="0"/>
          <a:chOff x="0" y="0"/>
          <a:chExt cx="0" cy="0"/>
        </a:xfrm>
      </p:grpSpPr>
      <p:sp>
        <p:nvSpPr>
          <p:cNvPr id="1048654" name="Rectangle 2"/>
          <p:cNvSpPr>
            <a:spLocks noGrp="1" noChangeArrowheads="1"/>
          </p:cNvSpPr>
          <p:nvPr>
            <p:ph type="hdr" sz="quarter"/>
          </p:nvPr>
        </p:nvSpPr>
        <p:spPr bwMode="auto">
          <a:xfrm>
            <a:off x="2"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l">
              <a:defRPr sz="1100"/>
            </a:lvl1pPr>
          </a:lstStyle>
          <a:p>
            <a:endParaRPr lang="en-US"/>
          </a:p>
        </p:txBody>
      </p:sp>
      <p:sp>
        <p:nvSpPr>
          <p:cNvPr id="1048655" name="Rectangle 3"/>
          <p:cNvSpPr>
            <a:spLocks noGrp="1" noChangeArrowheads="1"/>
          </p:cNvSpPr>
          <p:nvPr>
            <p:ph type="dt" idx="1"/>
          </p:nvPr>
        </p:nvSpPr>
        <p:spPr bwMode="auto">
          <a:xfrm>
            <a:off x="4021139"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r">
              <a:defRPr sz="1100"/>
            </a:lvl1pPr>
          </a:lstStyle>
          <a:p>
            <a:endParaRPr lang="en-US"/>
          </a:p>
        </p:txBody>
      </p:sp>
      <p:sp>
        <p:nvSpPr>
          <p:cNvPr id="1048656" name="Rectangle 4"/>
          <p:cNvSpPr>
            <a:spLocks noChangeAspect="1" noRot="1" noGrp="1" noChangeArrowheads="1" noTextEdit="1"/>
          </p:cNvSpPr>
          <p:nvPr>
            <p:ph type="sldImg" idx="2"/>
          </p:nvPr>
        </p:nvSpPr>
        <p:spPr bwMode="auto">
          <a:xfrm>
            <a:off x="990600" y="766763"/>
            <a:ext cx="5118100" cy="3838575"/>
          </a:xfrm>
          <a:prstGeom prst="rect"/>
          <a:noFill/>
          <a:ln w="9525">
            <a:solidFill>
              <a:srgbClr val="000000"/>
            </a:solidFill>
            <a:miter lim="800000"/>
            <a:headEnd/>
            <a:tailEnd/>
          </a:ln>
          <a:effectLst/>
        </p:spPr>
      </p:sp>
      <p:sp>
        <p:nvSpPr>
          <p:cNvPr id="1048657" name="Rectangle 5"/>
          <p:cNvSpPr>
            <a:spLocks noGrp="1" noChangeArrowheads="1"/>
          </p:cNvSpPr>
          <p:nvPr>
            <p:ph type="body" sz="quarter" idx="3"/>
          </p:nvPr>
        </p:nvSpPr>
        <p:spPr bwMode="auto">
          <a:xfrm>
            <a:off x="709614" y="4862514"/>
            <a:ext cx="5680075" cy="4605337"/>
          </a:xfrm>
          <a:prstGeom prst="rect"/>
          <a:noFill/>
          <a:ln w="9525">
            <a:noFill/>
            <a:miter lim="800000"/>
            <a:headEnd/>
            <a:tailEnd/>
          </a:ln>
          <a:effectLst/>
        </p:spPr>
        <p:txBody>
          <a:bodyPr anchor="t" anchorCtr="0" bIns="45745" compatLnSpc="1" lIns="91492" numCol="1" rIns="91492" tIns="45745" vert="horz" wrap="square">
            <a:prstTxWarp prst="textNoShape"/>
          </a:bodyPr>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48658" name="Rectangle 6"/>
          <p:cNvSpPr>
            <a:spLocks noGrp="1" noChangeArrowheads="1"/>
          </p:cNvSpPr>
          <p:nvPr>
            <p:ph type="ftr" sz="quarter" idx="4"/>
          </p:nvPr>
        </p:nvSpPr>
        <p:spPr bwMode="auto">
          <a:xfrm>
            <a:off x="2"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l">
              <a:defRPr sz="1100"/>
            </a:lvl1pPr>
          </a:lstStyle>
          <a:p>
            <a:endParaRPr lang="en-US"/>
          </a:p>
        </p:txBody>
      </p:sp>
      <p:sp>
        <p:nvSpPr>
          <p:cNvPr id="1048659" name="Rectangle 7"/>
          <p:cNvSpPr>
            <a:spLocks noGrp="1" noChangeArrowheads="1"/>
          </p:cNvSpPr>
          <p:nvPr>
            <p:ph type="sldNum" sz="quarter" idx="5"/>
          </p:nvPr>
        </p:nvSpPr>
        <p:spPr bwMode="auto">
          <a:xfrm>
            <a:off x="4021139"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r">
              <a:defRPr sz="1100"/>
            </a:lvl1pPr>
          </a:lstStyle>
          <a:p>
            <a:fld id="{A9A0EA98-5831-4853-B862-C702E6EB345C}" type="slidenum">
              <a:rPr lang="en-US"/>
              <a:t>‹#›</a:t>
            </a:fld>
            <a:endParaRPr lang="en-US"/>
          </a:p>
        </p:txBody>
      </p:sp>
    </p:spTree>
  </p:cSld>
  <p:clrMap accent1="accent1" accent2="accent2" accent3="accent3" accent4="accent4" accent5="accent5" accent6="accent6" bg1="lt1" bg2="lt2" tx1="dk1" tx2="dk2" hlink="hlink" folHlink="folHlink"/>
  <p:notesStyle>
    <a:lvl1pPr algn="l" fontAlgn="base" rtl="0">
      <a:spcBef>
        <a:spcPct val="30000"/>
      </a:spcBef>
      <a:spcAft>
        <a:spcPct val="0"/>
      </a:spcAft>
      <a:defRPr sz="1200" kern="1200">
        <a:solidFill>
          <a:schemeClr val="tx1"/>
        </a:solidFill>
        <a:latin typeface="Arial" charset="0"/>
        <a:ea typeface="+mn-ea"/>
        <a:cs typeface="+mn-cs"/>
      </a:defRPr>
    </a:lvl1pPr>
    <a:lvl2pPr algn="l" fontAlgn="base" marL="457200" rtl="0">
      <a:spcBef>
        <a:spcPct val="30000"/>
      </a:spcBef>
      <a:spcAft>
        <a:spcPct val="0"/>
      </a:spcAft>
      <a:defRPr sz="1200" kern="1200">
        <a:solidFill>
          <a:schemeClr val="tx1"/>
        </a:solidFill>
        <a:latin typeface="Arial" charset="0"/>
        <a:ea typeface="+mn-ea"/>
        <a:cs typeface="+mn-cs"/>
      </a:defRPr>
    </a:lvl2pPr>
    <a:lvl3pPr algn="l" fontAlgn="base" marL="914400" rtl="0">
      <a:spcBef>
        <a:spcPct val="30000"/>
      </a:spcBef>
      <a:spcAft>
        <a:spcPct val="0"/>
      </a:spcAft>
      <a:defRPr sz="1200" kern="1200">
        <a:solidFill>
          <a:schemeClr val="tx1"/>
        </a:solidFill>
        <a:latin typeface="Arial" charset="0"/>
        <a:ea typeface="+mn-ea"/>
        <a:cs typeface="+mn-cs"/>
      </a:defRPr>
    </a:lvl3pPr>
    <a:lvl4pPr algn="l" fontAlgn="base" marL="1371600" rtl="0">
      <a:spcBef>
        <a:spcPct val="30000"/>
      </a:spcBef>
      <a:spcAft>
        <a:spcPct val="0"/>
      </a:spcAft>
      <a:defRPr sz="1200" kern="1200">
        <a:solidFill>
          <a:schemeClr val="tx1"/>
        </a:solidFill>
        <a:latin typeface="Arial" charset="0"/>
        <a:ea typeface="+mn-ea"/>
        <a:cs typeface="+mn-cs"/>
      </a:defRPr>
    </a:lvl4pPr>
    <a:lvl5pPr algn="l" fontAlgn="base" marL="1828800" rtl="0">
      <a:spcBef>
        <a:spcPct val="30000"/>
      </a:spcBef>
      <a:spcAft>
        <a:spcPct val="0"/>
      </a:spcAft>
      <a:defRPr sz="1200" kern="1200">
        <a:solidFill>
          <a:schemeClr val="tx1"/>
        </a:solidFill>
        <a:latin typeface="Arial" charset="0"/>
        <a:ea typeface="+mn-ea"/>
        <a:cs typeface="+mn-cs"/>
      </a:defRPr>
    </a:lvl5pPr>
    <a:lvl6pPr algn="l" defTabSz="914400" eaLnBrk="1" hangingPunct="1" latinLnBrk="0" marL="2286000" rtl="0">
      <a:defRPr sz="1200" kern="1200">
        <a:solidFill>
          <a:schemeClr val="tx1"/>
        </a:solidFill>
        <a:latin typeface="+mn-lt"/>
        <a:ea typeface="+mn-ea"/>
        <a:cs typeface="+mn-cs"/>
      </a:defRPr>
    </a:lvl6pPr>
    <a:lvl7pPr algn="l" defTabSz="914400" eaLnBrk="1" hangingPunct="1" latinLnBrk="0" marL="2743200" rtl="0">
      <a:defRPr sz="1200" kern="1200">
        <a:solidFill>
          <a:schemeClr val="tx1"/>
        </a:solidFill>
        <a:latin typeface="+mn-lt"/>
        <a:ea typeface="+mn-ea"/>
        <a:cs typeface="+mn-cs"/>
      </a:defRPr>
    </a:lvl7pPr>
    <a:lvl8pPr algn="l" defTabSz="914400" eaLnBrk="1" hangingPunct="1" latinLnBrk="0" marL="3200400" rtl="0">
      <a:defRPr sz="1200" kern="1200">
        <a:solidFill>
          <a:schemeClr val="tx1"/>
        </a:solidFill>
        <a:latin typeface="+mn-lt"/>
        <a:ea typeface="+mn-ea"/>
        <a:cs typeface="+mn-cs"/>
      </a:defRPr>
    </a:lvl8pPr>
    <a:lvl9pPr algn="l" defTabSz="914400" eaLnBrk="1" hangingPunct="1" latinLnBrk="0" marL="3657600" rtl="0">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type="title">
  <p:cSld name="Титульный слайд">
    <p:bg>
      <p:bgPr>
        <a:solidFill>
          <a:schemeClr val="accent2"/>
        </a:solidFill>
        <a:effectLst/>
      </p:bgPr>
    </p:bg>
    <p:spTree>
      <p:nvGrpSpPr>
        <p:cNvPr id="23" name=""/>
        <p:cNvGrpSpPr/>
        <p:nvPr/>
      </p:nvGrpSpPr>
      <p:grpSpPr>
        <a:xfrm>
          <a:off x="0" y="0"/>
          <a:ext cx="0" cy="0"/>
          <a:chOff x="0" y="0"/>
          <a:chExt cx="0" cy="0"/>
        </a:xfrm>
      </p:grpSpPr>
      <p:sp>
        <p:nvSpPr>
          <p:cNvPr id="1048581"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lgn="ctr">
              <a:defRPr sz="3800">
                <a:solidFill>
                  <a:srgbClr val="262626"/>
                </a:solidFill>
              </a:defRPr>
            </a:lvl1pPr>
          </a:lstStyle>
          <a:p>
            <a:r>
              <a:rPr lang="ru-RU" smtClean="0"/>
              <a:t>Образец заголовка</a:t>
            </a:r>
            <a:endParaRPr dirty="0" lang="en-US"/>
          </a:p>
        </p:txBody>
      </p:sp>
      <p:sp>
        <p:nvSpPr>
          <p:cNvPr id="1048582" name="Subtitle 2"/>
          <p:cNvSpPr>
            <a:spLocks noGrp="1"/>
          </p:cNvSpPr>
          <p:nvPr>
            <p:ph type="subTitle" idx="1"/>
          </p:nvPr>
        </p:nvSpPr>
        <p:spPr>
          <a:xfrm>
            <a:off x="2695194" y="4352544"/>
            <a:ext cx="6801612" cy="1239894"/>
          </a:xfrm>
          <a:noFill/>
        </p:spPr>
        <p:txBody>
          <a:bodyPr>
            <a:normAutofit/>
          </a:bodyPr>
          <a:lstStyle>
            <a:lvl1pPr algn="ctr" indent="0" marL="0">
              <a:buNone/>
              <a:defRPr sz="2000">
                <a:solidFill>
                  <a:schemeClr val="tx1">
                    <a:lumMod val="75000"/>
                    <a:lumOff val="25000"/>
                  </a:schemeClr>
                </a:solidFill>
              </a:defRPr>
            </a:lvl1pPr>
            <a:lvl2pPr algn="ctr" indent="0" marL="457200">
              <a:buNone/>
              <a:defRPr sz="2000"/>
            </a:lvl2pPr>
            <a:lvl3pPr algn="ctr" indent="0" marL="914400">
              <a:buNone/>
              <a:defRPr sz="1800"/>
            </a:lvl3pPr>
            <a:lvl4pPr algn="ctr" indent="0" marL="1371600">
              <a:buNone/>
              <a:defRPr sz="1600"/>
            </a:lvl4pPr>
            <a:lvl5pPr algn="ctr" indent="0" marL="1828800">
              <a:buNone/>
              <a:defRPr sz="1600"/>
            </a:lvl5pPr>
            <a:lvl6pPr algn="ctr" indent="0" marL="2286000">
              <a:buNone/>
              <a:defRPr sz="1600"/>
            </a:lvl6pPr>
            <a:lvl7pPr algn="ctr" indent="0" marL="2743200">
              <a:buNone/>
              <a:defRPr sz="1600"/>
            </a:lvl7pPr>
            <a:lvl8pPr algn="ctr" indent="0" marL="3200400">
              <a:buNone/>
              <a:defRPr sz="1600"/>
            </a:lvl8pPr>
            <a:lvl9pPr algn="ctr" indent="0" marL="3657600">
              <a:buNone/>
              <a:defRPr sz="1600"/>
            </a:lvl9pPr>
          </a:lstStyle>
          <a:p>
            <a:r>
              <a:rPr lang="ru-RU" smtClean="0"/>
              <a:t>Образец подзаголовка</a:t>
            </a:r>
            <a:endParaRPr dirty="0" lang="en-US"/>
          </a:p>
        </p:txBody>
      </p:sp>
      <p:sp>
        <p:nvSpPr>
          <p:cNvPr id="1048583" name="Date Placeholder 6"/>
          <p:cNvSpPr>
            <a:spLocks noGrp="1"/>
          </p:cNvSpPr>
          <p:nvPr>
            <p:ph type="dt" sz="half" idx="10"/>
          </p:nvPr>
        </p:nvSpPr>
        <p:spPr/>
        <p:txBody>
          <a:bodyPr/>
          <a:p>
            <a:fld id="{11041D24-B7E5-4B61-8B0B-3BC87BD7E160}" type="datetimeFigureOut">
              <a:rPr lang="uk-UA" smtClean="0"/>
              <a:t>07.09.2024</a:t>
            </a:fld>
            <a:endParaRPr lang="uk-UA"/>
          </a:p>
        </p:txBody>
      </p:sp>
      <p:sp>
        <p:nvSpPr>
          <p:cNvPr id="1048584" name="Footer Placeholder 7"/>
          <p:cNvSpPr>
            <a:spLocks noGrp="1"/>
          </p:cNvSpPr>
          <p:nvPr>
            <p:ph type="ftr" sz="quarter" idx="11"/>
          </p:nvPr>
        </p:nvSpPr>
        <p:spPr/>
        <p:txBody>
          <a:bodyPr/>
          <a:p>
            <a:endParaRPr lang="uk-UA"/>
          </a:p>
        </p:txBody>
      </p:sp>
      <p:sp>
        <p:nvSpPr>
          <p:cNvPr id="1048585" name="Slide Number Placeholder 8"/>
          <p:cNvSpPr>
            <a:spLocks noGrp="1"/>
          </p:cNvSpPr>
          <p:nvPr>
            <p:ph type="sldNum" sz="quarter" idx="12"/>
          </p:nvPr>
        </p:nvSpPr>
        <p:spPr/>
        <p:txBody>
          <a:bodyPr/>
          <a:p>
            <a:fld id="{0417F17A-9449-4657-9312-53D637CB4E1F}"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type="vertTx">
  <p:cSld name="Заголовок и вертикальный текст">
    <p:spTree>
      <p:nvGrpSpPr>
        <p:cNvPr id="42" name=""/>
        <p:cNvGrpSpPr/>
        <p:nvPr/>
      </p:nvGrpSpPr>
      <p:grpSpPr>
        <a:xfrm>
          <a:off x="0" y="0"/>
          <a:ext cx="0" cy="0"/>
          <a:chOff x="0" y="0"/>
          <a:chExt cx="0" cy="0"/>
        </a:xfrm>
      </p:grpSpPr>
      <p:sp>
        <p:nvSpPr>
          <p:cNvPr id="1048620" name="Title 1"/>
          <p:cNvSpPr>
            <a:spLocks noGrp="1"/>
          </p:cNvSpPr>
          <p:nvPr>
            <p:ph type="title"/>
          </p:nvPr>
        </p:nvSpPr>
        <p:spPr/>
        <p:txBody>
          <a:bodyPr/>
          <a:p>
            <a:r>
              <a:rPr lang="ru-RU" smtClean="0"/>
              <a:t>Образец заголовка</a:t>
            </a:r>
            <a:endParaRPr dirty="0" lang="en-US"/>
          </a:p>
        </p:txBody>
      </p:sp>
      <p:sp>
        <p:nvSpPr>
          <p:cNvPr id="1048621" name="Vertical Text Placeholder 2"/>
          <p:cNvSpPr>
            <a:spLocks noGrp="1"/>
          </p:cNvSpPr>
          <p:nvPr>
            <p:ph type="body" orient="vert" idx="1"/>
          </p:nvPr>
        </p:nvSpPr>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22" name="Date Placeholder 3"/>
          <p:cNvSpPr>
            <a:spLocks noGrp="1"/>
          </p:cNvSpPr>
          <p:nvPr>
            <p:ph type="dt" sz="half" idx="10"/>
          </p:nvPr>
        </p:nvSpPr>
        <p:spPr/>
        <p:txBody>
          <a:bodyPr/>
          <a:p>
            <a:fld id="{11041D24-B7E5-4B61-8B0B-3BC87BD7E160}" type="datetimeFigureOut">
              <a:rPr lang="uk-UA" smtClean="0"/>
              <a:t>07.09.2024</a:t>
            </a:fld>
            <a:endParaRPr lang="uk-UA"/>
          </a:p>
        </p:txBody>
      </p:sp>
      <p:sp>
        <p:nvSpPr>
          <p:cNvPr id="1048623" name="Footer Placeholder 4"/>
          <p:cNvSpPr>
            <a:spLocks noGrp="1"/>
          </p:cNvSpPr>
          <p:nvPr>
            <p:ph type="ftr" sz="quarter" idx="11"/>
          </p:nvPr>
        </p:nvSpPr>
        <p:spPr/>
        <p:txBody>
          <a:bodyPr/>
          <a:p>
            <a:endParaRPr lang="uk-UA"/>
          </a:p>
        </p:txBody>
      </p:sp>
      <p:sp>
        <p:nvSpPr>
          <p:cNvPr id="1048624" name="Slide Number Placeholder 5"/>
          <p:cNvSpPr>
            <a:spLocks noGrp="1"/>
          </p:cNvSpPr>
          <p:nvPr>
            <p:ph type="sldNum" sz="quarter" idx="12"/>
          </p:nvPr>
        </p:nvSpPr>
        <p:spPr/>
        <p:txBody>
          <a:bodyPr/>
          <a:p>
            <a:fld id="{0417F17A-9449-4657-9312-53D637CB4E1F}" type="slidenum">
              <a:rPr lang="uk-UA" smtClean="0"/>
              <a:t>‹#›</a:t>
            </a:fld>
            <a:endParaRPr lang="uk-U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type="vertTitleAndTx">
  <p:cSld name="Вертикальный заголовок и текст">
    <p:spTree>
      <p:nvGrpSpPr>
        <p:cNvPr id="40" name=""/>
        <p:cNvGrpSpPr/>
        <p:nvPr/>
      </p:nvGrpSpPr>
      <p:grpSpPr>
        <a:xfrm>
          <a:off x="0" y="0"/>
          <a:ext cx="0" cy="0"/>
          <a:chOff x="0" y="0"/>
          <a:chExt cx="0" cy="0"/>
        </a:xfrm>
      </p:grpSpPr>
      <p:sp>
        <p:nvSpPr>
          <p:cNvPr id="1048608" name="Vertical Title 1"/>
          <p:cNvSpPr>
            <a:spLocks noGrp="1"/>
          </p:cNvSpPr>
          <p:nvPr>
            <p:ph type="title" orient="vert"/>
          </p:nvPr>
        </p:nvSpPr>
        <p:spPr>
          <a:xfrm>
            <a:off x="8653112" y="937260"/>
            <a:ext cx="1298608" cy="4983480"/>
          </a:xfrm>
        </p:spPr>
        <p:txBody>
          <a:bodyPr vert="eaVert"/>
          <a:p>
            <a:r>
              <a:rPr lang="ru-RU" smtClean="0"/>
              <a:t>Образец заголовка</a:t>
            </a:r>
            <a:endParaRPr dirty="0" lang="en-US"/>
          </a:p>
        </p:txBody>
      </p:sp>
      <p:sp>
        <p:nvSpPr>
          <p:cNvPr id="1048609" name="Vertical Text Placeholder 2"/>
          <p:cNvSpPr>
            <a:spLocks noGrp="1"/>
          </p:cNvSpPr>
          <p:nvPr>
            <p:ph type="body" orient="vert" idx="1"/>
          </p:nvPr>
        </p:nvSpPr>
        <p:spPr>
          <a:xfrm>
            <a:off x="2231136" y="937260"/>
            <a:ext cx="6198489" cy="4983480"/>
          </a:xfrm>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10" name="Date Placeholder 3"/>
          <p:cNvSpPr>
            <a:spLocks noGrp="1"/>
          </p:cNvSpPr>
          <p:nvPr>
            <p:ph type="dt" sz="half" idx="10"/>
          </p:nvPr>
        </p:nvSpPr>
        <p:spPr/>
        <p:txBody>
          <a:bodyPr/>
          <a:p>
            <a:fld id="{11041D24-B7E5-4B61-8B0B-3BC87BD7E160}" type="datetimeFigureOut">
              <a:rPr lang="uk-UA" smtClean="0"/>
              <a:t>07.09.2024</a:t>
            </a:fld>
            <a:endParaRPr lang="uk-UA"/>
          </a:p>
        </p:txBody>
      </p:sp>
      <p:sp>
        <p:nvSpPr>
          <p:cNvPr id="1048611" name="Footer Placeholder 4"/>
          <p:cNvSpPr>
            <a:spLocks noGrp="1"/>
          </p:cNvSpPr>
          <p:nvPr>
            <p:ph type="ftr" sz="quarter" idx="11"/>
          </p:nvPr>
        </p:nvSpPr>
        <p:spPr/>
        <p:txBody>
          <a:bodyPr/>
          <a:p>
            <a:endParaRPr lang="uk-UA"/>
          </a:p>
        </p:txBody>
      </p:sp>
      <p:sp>
        <p:nvSpPr>
          <p:cNvPr id="1048612" name="Slide Number Placeholder 5"/>
          <p:cNvSpPr>
            <a:spLocks noGrp="1"/>
          </p:cNvSpPr>
          <p:nvPr>
            <p:ph type="sldNum" sz="quarter" idx="12"/>
          </p:nvPr>
        </p:nvSpPr>
        <p:spPr/>
        <p:txBody>
          <a:bodyPr/>
          <a:p>
            <a:fld id="{0417F17A-9449-4657-9312-53D637CB4E1F}" type="slidenum">
              <a:rPr lang="uk-UA" smtClean="0"/>
              <a:t>‹#›</a:t>
            </a:fld>
            <a:endParaRPr lang="uk-U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type="obj">
  <p:cSld name="Заголовок и объект">
    <p:spTree>
      <p:nvGrpSpPr>
        <p:cNvPr id="27" name=""/>
        <p:cNvGrpSpPr/>
        <p:nvPr/>
      </p:nvGrpSpPr>
      <p:grpSpPr>
        <a:xfrm>
          <a:off x="0" y="0"/>
          <a:ext cx="0" cy="0"/>
          <a:chOff x="0" y="0"/>
          <a:chExt cx="0" cy="0"/>
        </a:xfrm>
      </p:grpSpPr>
      <p:sp>
        <p:nvSpPr>
          <p:cNvPr id="1048587" name="Title 1"/>
          <p:cNvSpPr>
            <a:spLocks noGrp="1"/>
          </p:cNvSpPr>
          <p:nvPr>
            <p:ph type="title"/>
          </p:nvPr>
        </p:nvSpPr>
        <p:spPr/>
        <p:txBody>
          <a:bodyPr/>
          <a:p>
            <a:r>
              <a:rPr lang="ru-RU" smtClean="0"/>
              <a:t>Образец заголовка</a:t>
            </a:r>
            <a:endParaRPr dirty="0" lang="en-US"/>
          </a:p>
        </p:txBody>
      </p:sp>
      <p:sp>
        <p:nvSpPr>
          <p:cNvPr id="1048588" name="Content Placeholder 2"/>
          <p:cNvSpPr>
            <a:spLocks noGrp="1"/>
          </p:cNvSpPr>
          <p:nvPr>
            <p:ph idx="1"/>
          </p:nvPr>
        </p:nvSpPr>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589" name="Date Placeholder 6"/>
          <p:cNvSpPr>
            <a:spLocks noGrp="1"/>
          </p:cNvSpPr>
          <p:nvPr>
            <p:ph type="dt" sz="half" idx="10"/>
          </p:nvPr>
        </p:nvSpPr>
        <p:spPr/>
        <p:txBody>
          <a:bodyPr/>
          <a:p>
            <a:fld id="{11041D24-B7E5-4B61-8B0B-3BC87BD7E160}" type="datetimeFigureOut">
              <a:rPr lang="uk-UA" smtClean="0"/>
              <a:t>07.09.2024</a:t>
            </a:fld>
            <a:endParaRPr lang="uk-UA"/>
          </a:p>
        </p:txBody>
      </p:sp>
      <p:sp>
        <p:nvSpPr>
          <p:cNvPr id="1048590" name="Footer Placeholder 7"/>
          <p:cNvSpPr>
            <a:spLocks noGrp="1"/>
          </p:cNvSpPr>
          <p:nvPr>
            <p:ph type="ftr" sz="quarter" idx="11"/>
          </p:nvPr>
        </p:nvSpPr>
        <p:spPr/>
        <p:txBody>
          <a:bodyPr/>
          <a:p>
            <a:endParaRPr lang="uk-UA"/>
          </a:p>
        </p:txBody>
      </p:sp>
      <p:sp>
        <p:nvSpPr>
          <p:cNvPr id="1048591" name="Slide Number Placeholder 8"/>
          <p:cNvSpPr>
            <a:spLocks noGrp="1"/>
          </p:cNvSpPr>
          <p:nvPr>
            <p:ph type="sldNum" sz="quarter" idx="12"/>
          </p:nvPr>
        </p:nvSpPr>
        <p:spPr/>
        <p:txBody>
          <a:bodyPr/>
          <a:p>
            <a:fld id="{0417F17A-9449-4657-9312-53D637CB4E1F}" type="slidenum">
              <a:rPr lang="uk-UA" smtClean="0"/>
              <a:t>‹#›</a:t>
            </a:fld>
            <a:endParaRPr lang="uk-U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type="secHead">
  <p:cSld name="Заголовок раздела">
    <p:bg>
      <p:bgPr>
        <a:solidFill>
          <a:schemeClr val="accent1"/>
        </a:solidFill>
        <a:effectLst/>
      </p:bgPr>
    </p:bg>
    <p:spTree>
      <p:nvGrpSpPr>
        <p:cNvPr id="43" name=""/>
        <p:cNvGrpSpPr/>
        <p:nvPr/>
      </p:nvGrpSpPr>
      <p:grpSpPr>
        <a:xfrm>
          <a:off x="0" y="0"/>
          <a:ext cx="0" cy="0"/>
          <a:chOff x="0" y="0"/>
          <a:chExt cx="0" cy="0"/>
        </a:xfrm>
      </p:grpSpPr>
      <p:sp>
        <p:nvSpPr>
          <p:cNvPr id="1048625"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defRPr sz="3800">
                <a:solidFill>
                  <a:srgbClr val="262626"/>
                </a:solidFill>
              </a:defRPr>
            </a:lvl1pPr>
          </a:lstStyle>
          <a:p>
            <a:r>
              <a:rPr lang="ru-RU" smtClean="0"/>
              <a:t>Образец заголовка</a:t>
            </a:r>
            <a:endParaRPr dirty="0" lang="en-US"/>
          </a:p>
        </p:txBody>
      </p:sp>
      <p:sp>
        <p:nvSpPr>
          <p:cNvPr id="1048626" name="Text Placeholder 2"/>
          <p:cNvSpPr>
            <a:spLocks noGrp="1"/>
          </p:cNvSpPr>
          <p:nvPr>
            <p:ph type="body" idx="1"/>
          </p:nvPr>
        </p:nvSpPr>
        <p:spPr>
          <a:xfrm>
            <a:off x="2695194" y="4352465"/>
            <a:ext cx="6801612" cy="1265082"/>
          </a:xfrm>
        </p:spPr>
        <p:txBody>
          <a:bodyPr anchor="t" anchorCtr="1">
            <a:normAutofit/>
          </a:bodyPr>
          <a:lstStyle>
            <a:lvl1pPr indent="0" marL="0">
              <a:buNone/>
              <a:defRPr sz="2000">
                <a:solidFill>
                  <a:schemeClr val="tx1"/>
                </a:solidFill>
              </a:defRPr>
            </a:lvl1pPr>
            <a:lvl2pPr indent="0" marL="457200">
              <a:buNone/>
              <a:defRPr sz="2000">
                <a:solidFill>
                  <a:schemeClr val="tx1">
                    <a:tint val="75000"/>
                  </a:schemeClr>
                </a:solidFill>
              </a:defRPr>
            </a:lvl2pPr>
            <a:lvl3pPr indent="0" marL="914400">
              <a:buNone/>
              <a:defRPr sz="1800">
                <a:solidFill>
                  <a:schemeClr val="tx1">
                    <a:tint val="75000"/>
                  </a:schemeClr>
                </a:solidFill>
              </a:defRPr>
            </a:lvl3pPr>
            <a:lvl4pPr indent="0" marL="1371600">
              <a:buNone/>
              <a:defRPr sz="1600">
                <a:solidFill>
                  <a:schemeClr val="tx1">
                    <a:tint val="75000"/>
                  </a:schemeClr>
                </a:solidFill>
              </a:defRPr>
            </a:lvl4pPr>
            <a:lvl5pPr indent="0" marL="1828800">
              <a:buNone/>
              <a:defRPr sz="1600">
                <a:solidFill>
                  <a:schemeClr val="tx1">
                    <a:tint val="75000"/>
                  </a:schemeClr>
                </a:solidFill>
              </a:defRPr>
            </a:lvl5pPr>
            <a:lvl6pPr indent="0" marL="2286000">
              <a:buNone/>
              <a:defRPr sz="1600">
                <a:solidFill>
                  <a:schemeClr val="tx1">
                    <a:tint val="75000"/>
                  </a:schemeClr>
                </a:solidFill>
              </a:defRPr>
            </a:lvl6pPr>
            <a:lvl7pPr indent="0" marL="2743200">
              <a:buNone/>
              <a:defRPr sz="1600">
                <a:solidFill>
                  <a:schemeClr val="tx1">
                    <a:tint val="75000"/>
                  </a:schemeClr>
                </a:solidFill>
              </a:defRPr>
            </a:lvl7pPr>
            <a:lvl8pPr indent="0" marL="3200400">
              <a:buNone/>
              <a:defRPr sz="1600">
                <a:solidFill>
                  <a:schemeClr val="tx1">
                    <a:tint val="75000"/>
                  </a:schemeClr>
                </a:solidFill>
              </a:defRPr>
            </a:lvl8pPr>
            <a:lvl9pPr indent="0" marL="3657600">
              <a:buNone/>
              <a:defRPr sz="1600">
                <a:solidFill>
                  <a:schemeClr val="tx1">
                    <a:tint val="75000"/>
                  </a:schemeClr>
                </a:solidFill>
              </a:defRPr>
            </a:lvl9pPr>
          </a:lstStyle>
          <a:p>
            <a:pPr lvl="0"/>
            <a:r>
              <a:rPr lang="ru-RU" smtClean="0"/>
              <a:t>Образец текста</a:t>
            </a:r>
          </a:p>
        </p:txBody>
      </p:sp>
      <p:sp>
        <p:nvSpPr>
          <p:cNvPr id="1048627" name="Date Placeholder 6"/>
          <p:cNvSpPr>
            <a:spLocks noGrp="1"/>
          </p:cNvSpPr>
          <p:nvPr>
            <p:ph type="dt" sz="half" idx="10"/>
          </p:nvPr>
        </p:nvSpPr>
        <p:spPr/>
        <p:txBody>
          <a:bodyPr/>
          <a:p>
            <a:fld id="{11041D24-B7E5-4B61-8B0B-3BC87BD7E160}" type="datetimeFigureOut">
              <a:rPr lang="uk-UA" smtClean="0"/>
              <a:t>07.09.2024</a:t>
            </a:fld>
            <a:endParaRPr lang="uk-UA"/>
          </a:p>
        </p:txBody>
      </p:sp>
      <p:sp>
        <p:nvSpPr>
          <p:cNvPr id="1048628" name="Footer Placeholder 7"/>
          <p:cNvSpPr>
            <a:spLocks noGrp="1"/>
          </p:cNvSpPr>
          <p:nvPr>
            <p:ph type="ftr" sz="quarter" idx="11"/>
          </p:nvPr>
        </p:nvSpPr>
        <p:spPr/>
        <p:txBody>
          <a:bodyPr/>
          <a:p>
            <a:endParaRPr lang="uk-UA"/>
          </a:p>
        </p:txBody>
      </p:sp>
      <p:sp>
        <p:nvSpPr>
          <p:cNvPr id="1048629" name="Slide Number Placeholder 8"/>
          <p:cNvSpPr>
            <a:spLocks noGrp="1"/>
          </p:cNvSpPr>
          <p:nvPr>
            <p:ph type="sldNum" sz="quarter" idx="12"/>
          </p:nvPr>
        </p:nvSpPr>
        <p:spPr/>
        <p:txBody>
          <a:bodyPr/>
          <a:p>
            <a:fld id="{0417F17A-9449-4657-9312-53D637CB4E1F}"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type="twoObj">
  <p:cSld name="Два объекта">
    <p:spTree>
      <p:nvGrpSpPr>
        <p:cNvPr id="44" name=""/>
        <p:cNvGrpSpPr/>
        <p:nvPr/>
      </p:nvGrpSpPr>
      <p:grpSpPr>
        <a:xfrm>
          <a:off x="0" y="0"/>
          <a:ext cx="0" cy="0"/>
          <a:chOff x="0" y="0"/>
          <a:chExt cx="0" cy="0"/>
        </a:xfrm>
      </p:grpSpPr>
      <p:sp>
        <p:nvSpPr>
          <p:cNvPr id="1048630" name="Title 1"/>
          <p:cNvSpPr>
            <a:spLocks noGrp="1"/>
          </p:cNvSpPr>
          <p:nvPr>
            <p:ph type="title"/>
          </p:nvPr>
        </p:nvSpPr>
        <p:spPr/>
        <p:txBody>
          <a:bodyPr/>
          <a:p>
            <a:r>
              <a:rPr lang="ru-RU" smtClean="0"/>
              <a:t>Образец заголовка</a:t>
            </a:r>
            <a:endParaRPr dirty="0" lang="en-US"/>
          </a:p>
        </p:txBody>
      </p:sp>
      <p:sp>
        <p:nvSpPr>
          <p:cNvPr id="1048631" name="Content Placeholder 2"/>
          <p:cNvSpPr>
            <a:spLocks noGrp="1"/>
          </p:cNvSpPr>
          <p:nvPr>
            <p:ph sz="half" idx="1"/>
          </p:nvPr>
        </p:nvSpPr>
        <p:spPr>
          <a:xfrm>
            <a:off x="1581912" y="2638044"/>
            <a:ext cx="4271771"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2" name="Content Placeholder 3"/>
          <p:cNvSpPr>
            <a:spLocks noGrp="1"/>
          </p:cNvSpPr>
          <p:nvPr>
            <p:ph sz="half" idx="2"/>
          </p:nvPr>
        </p:nvSpPr>
        <p:spPr>
          <a:xfrm>
            <a:off x="6338315" y="2638044"/>
            <a:ext cx="4270247"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3" name="Date Placeholder 7"/>
          <p:cNvSpPr>
            <a:spLocks noGrp="1"/>
          </p:cNvSpPr>
          <p:nvPr>
            <p:ph type="dt" sz="half" idx="10"/>
          </p:nvPr>
        </p:nvSpPr>
        <p:spPr/>
        <p:txBody>
          <a:bodyPr/>
          <a:p>
            <a:fld id="{11041D24-B7E5-4B61-8B0B-3BC87BD7E160}" type="datetimeFigureOut">
              <a:rPr lang="uk-UA" smtClean="0"/>
              <a:t>07.09.2024</a:t>
            </a:fld>
            <a:endParaRPr lang="uk-UA"/>
          </a:p>
        </p:txBody>
      </p:sp>
      <p:sp>
        <p:nvSpPr>
          <p:cNvPr id="1048634" name="Footer Placeholder 8"/>
          <p:cNvSpPr>
            <a:spLocks noGrp="1"/>
          </p:cNvSpPr>
          <p:nvPr>
            <p:ph type="ftr" sz="quarter" idx="11"/>
          </p:nvPr>
        </p:nvSpPr>
        <p:spPr/>
        <p:txBody>
          <a:bodyPr/>
          <a:p>
            <a:endParaRPr lang="uk-UA"/>
          </a:p>
        </p:txBody>
      </p:sp>
      <p:sp>
        <p:nvSpPr>
          <p:cNvPr id="1048635" name="Slide Number Placeholder 9"/>
          <p:cNvSpPr>
            <a:spLocks noGrp="1"/>
          </p:cNvSpPr>
          <p:nvPr>
            <p:ph type="sldNum" sz="quarter" idx="12"/>
          </p:nvPr>
        </p:nvSpPr>
        <p:spPr/>
        <p:txBody>
          <a:bodyPr/>
          <a:p>
            <a:fld id="{0417F17A-9449-4657-9312-53D637CB4E1F}" type="slidenum">
              <a:rPr lang="uk-UA" smtClean="0"/>
              <a:t>‹#›</a:t>
            </a:fld>
            <a:endParaRPr lang="uk-U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type="twoTxTwoObj">
  <p:cSld name="Сравнение">
    <p:spTree>
      <p:nvGrpSpPr>
        <p:cNvPr id="45" name=""/>
        <p:cNvGrpSpPr/>
        <p:nvPr/>
      </p:nvGrpSpPr>
      <p:grpSpPr>
        <a:xfrm>
          <a:off x="0" y="0"/>
          <a:ext cx="0" cy="0"/>
          <a:chOff x="0" y="0"/>
          <a:chExt cx="0" cy="0"/>
        </a:xfrm>
      </p:grpSpPr>
      <p:sp>
        <p:nvSpPr>
          <p:cNvPr id="1048636" name="Text Placeholder 2"/>
          <p:cNvSpPr>
            <a:spLocks noGrp="1"/>
          </p:cNvSpPr>
          <p:nvPr>
            <p:ph type="body" idx="1"/>
          </p:nvPr>
        </p:nvSpPr>
        <p:spPr>
          <a:xfrm>
            <a:off x="158343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37" name="Content Placeholder 3"/>
          <p:cNvSpPr>
            <a:spLocks noGrp="1"/>
          </p:cNvSpPr>
          <p:nvPr>
            <p:ph sz="half" idx="2"/>
          </p:nvPr>
        </p:nvSpPr>
        <p:spPr>
          <a:xfrm>
            <a:off x="1583436" y="3143250"/>
            <a:ext cx="4270248"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8" name="Content Placeholder 5"/>
          <p:cNvSpPr>
            <a:spLocks noGrp="1"/>
          </p:cNvSpPr>
          <p:nvPr>
            <p:ph sz="quarter" idx="4"/>
          </p:nvPr>
        </p:nvSpPr>
        <p:spPr>
          <a:xfrm>
            <a:off x="6338316" y="3143250"/>
            <a:ext cx="4253484"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9" name="Text Placeholder 4"/>
          <p:cNvSpPr>
            <a:spLocks noGrp="1"/>
          </p:cNvSpPr>
          <p:nvPr>
            <p:ph type="body" sz="quarter" idx="13"/>
          </p:nvPr>
        </p:nvSpPr>
        <p:spPr>
          <a:xfrm>
            <a:off x="633831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40" name="Date Placeholder 6"/>
          <p:cNvSpPr>
            <a:spLocks noGrp="1"/>
          </p:cNvSpPr>
          <p:nvPr>
            <p:ph type="dt" sz="half" idx="10"/>
          </p:nvPr>
        </p:nvSpPr>
        <p:spPr/>
        <p:txBody>
          <a:bodyPr/>
          <a:p>
            <a:fld id="{11041D24-B7E5-4B61-8B0B-3BC87BD7E160}" type="datetimeFigureOut">
              <a:rPr lang="uk-UA" smtClean="0"/>
              <a:t>07.09.2024</a:t>
            </a:fld>
            <a:endParaRPr lang="uk-UA"/>
          </a:p>
        </p:txBody>
      </p:sp>
      <p:sp>
        <p:nvSpPr>
          <p:cNvPr id="1048641" name="Footer Placeholder 7"/>
          <p:cNvSpPr>
            <a:spLocks noGrp="1"/>
          </p:cNvSpPr>
          <p:nvPr>
            <p:ph type="ftr" sz="quarter" idx="11"/>
          </p:nvPr>
        </p:nvSpPr>
        <p:spPr/>
        <p:txBody>
          <a:bodyPr/>
          <a:p>
            <a:endParaRPr lang="uk-UA"/>
          </a:p>
        </p:txBody>
      </p:sp>
      <p:sp>
        <p:nvSpPr>
          <p:cNvPr id="1048642" name="Slide Number Placeholder 8"/>
          <p:cNvSpPr>
            <a:spLocks noGrp="1"/>
          </p:cNvSpPr>
          <p:nvPr>
            <p:ph type="sldNum" sz="quarter" idx="12"/>
          </p:nvPr>
        </p:nvSpPr>
        <p:spPr/>
        <p:txBody>
          <a:bodyPr/>
          <a:p>
            <a:fld id="{0417F17A-9449-4657-9312-53D637CB4E1F}" type="slidenum">
              <a:rPr lang="uk-UA" smtClean="0"/>
              <a:t>‹#›</a:t>
            </a:fld>
            <a:endParaRPr lang="uk-UA"/>
          </a:p>
        </p:txBody>
      </p:sp>
      <p:sp>
        <p:nvSpPr>
          <p:cNvPr id="1048643" name="Title 9"/>
          <p:cNvSpPr>
            <a:spLocks noGrp="1"/>
          </p:cNvSpPr>
          <p:nvPr>
            <p:ph type="title"/>
          </p:nvPr>
        </p:nvSpPr>
        <p:spPr/>
        <p:txBody>
          <a:bodyPr/>
          <a:p>
            <a:r>
              <a:rPr lang="ru-RU" smtClean="0"/>
              <a:t>Образец заголовка</a:t>
            </a:r>
            <a:endParaRPr dirty="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type="titleOnly">
  <p:cSld name="Только заголовок">
    <p:spTree>
      <p:nvGrpSpPr>
        <p:cNvPr id="39" name=""/>
        <p:cNvGrpSpPr/>
        <p:nvPr/>
      </p:nvGrpSpPr>
      <p:grpSpPr>
        <a:xfrm>
          <a:off x="0" y="0"/>
          <a:ext cx="0" cy="0"/>
          <a:chOff x="0" y="0"/>
          <a:chExt cx="0" cy="0"/>
        </a:xfrm>
      </p:grpSpPr>
      <p:sp>
        <p:nvSpPr>
          <p:cNvPr id="1048604" name="Title 1"/>
          <p:cNvSpPr>
            <a:spLocks noGrp="1"/>
          </p:cNvSpPr>
          <p:nvPr>
            <p:ph type="title"/>
          </p:nvPr>
        </p:nvSpPr>
        <p:spPr/>
        <p:txBody>
          <a:bodyPr/>
          <a:p>
            <a:r>
              <a:rPr lang="ru-RU" smtClean="0"/>
              <a:t>Образец заголовка</a:t>
            </a:r>
            <a:endParaRPr dirty="0" lang="en-US"/>
          </a:p>
        </p:txBody>
      </p:sp>
      <p:sp>
        <p:nvSpPr>
          <p:cNvPr id="1048605" name="Date Placeholder 2"/>
          <p:cNvSpPr>
            <a:spLocks noGrp="1"/>
          </p:cNvSpPr>
          <p:nvPr>
            <p:ph type="dt" sz="half" idx="10"/>
          </p:nvPr>
        </p:nvSpPr>
        <p:spPr/>
        <p:txBody>
          <a:bodyPr/>
          <a:p>
            <a:fld id="{11041D24-B7E5-4B61-8B0B-3BC87BD7E160}" type="datetimeFigureOut">
              <a:rPr lang="uk-UA" smtClean="0"/>
              <a:t>07.09.2024</a:t>
            </a:fld>
            <a:endParaRPr lang="uk-UA"/>
          </a:p>
        </p:txBody>
      </p:sp>
      <p:sp>
        <p:nvSpPr>
          <p:cNvPr id="1048606" name="Footer Placeholder 3"/>
          <p:cNvSpPr>
            <a:spLocks noGrp="1"/>
          </p:cNvSpPr>
          <p:nvPr>
            <p:ph type="ftr" sz="quarter" idx="11"/>
          </p:nvPr>
        </p:nvSpPr>
        <p:spPr/>
        <p:txBody>
          <a:bodyPr/>
          <a:p>
            <a:endParaRPr lang="uk-UA"/>
          </a:p>
        </p:txBody>
      </p:sp>
      <p:sp>
        <p:nvSpPr>
          <p:cNvPr id="1048607" name="Slide Number Placeholder 4"/>
          <p:cNvSpPr>
            <a:spLocks noGrp="1"/>
          </p:cNvSpPr>
          <p:nvPr>
            <p:ph type="sldNum" sz="quarter" idx="12"/>
          </p:nvPr>
        </p:nvSpPr>
        <p:spPr/>
        <p:txBody>
          <a:bodyPr/>
          <a:p>
            <a:fld id="{0417F17A-9449-4657-9312-53D637CB4E1F}" type="slidenum">
              <a:rPr lang="uk-UA" smtClean="0"/>
              <a:t>‹#›</a:t>
            </a:fld>
            <a:endParaRPr lang="uk-U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type="blank">
  <p:cSld name="Пустой слайд">
    <p:spTree>
      <p:nvGrpSpPr>
        <p:cNvPr id="46" name=""/>
        <p:cNvGrpSpPr/>
        <p:nvPr/>
      </p:nvGrpSpPr>
      <p:grpSpPr>
        <a:xfrm>
          <a:off x="0" y="0"/>
          <a:ext cx="0" cy="0"/>
          <a:chOff x="0" y="0"/>
          <a:chExt cx="0" cy="0"/>
        </a:xfrm>
      </p:grpSpPr>
      <p:sp>
        <p:nvSpPr>
          <p:cNvPr id="1048644" name="Date Placeholder 1"/>
          <p:cNvSpPr>
            <a:spLocks noGrp="1"/>
          </p:cNvSpPr>
          <p:nvPr>
            <p:ph type="dt" sz="half" idx="10"/>
          </p:nvPr>
        </p:nvSpPr>
        <p:spPr/>
        <p:txBody>
          <a:bodyPr/>
          <a:p>
            <a:fld id="{11041D24-B7E5-4B61-8B0B-3BC87BD7E160}" type="datetimeFigureOut">
              <a:rPr lang="uk-UA" smtClean="0"/>
              <a:t>07.09.2024</a:t>
            </a:fld>
            <a:endParaRPr lang="uk-UA"/>
          </a:p>
        </p:txBody>
      </p:sp>
      <p:sp>
        <p:nvSpPr>
          <p:cNvPr id="1048645" name="Footer Placeholder 2"/>
          <p:cNvSpPr>
            <a:spLocks noGrp="1"/>
          </p:cNvSpPr>
          <p:nvPr>
            <p:ph type="ftr" sz="quarter" idx="11"/>
          </p:nvPr>
        </p:nvSpPr>
        <p:spPr/>
        <p:txBody>
          <a:bodyPr/>
          <a:p>
            <a:endParaRPr lang="uk-UA"/>
          </a:p>
        </p:txBody>
      </p:sp>
      <p:sp>
        <p:nvSpPr>
          <p:cNvPr id="1048646" name="Slide Number Placeholder 3"/>
          <p:cNvSpPr>
            <a:spLocks noGrp="1"/>
          </p:cNvSpPr>
          <p:nvPr>
            <p:ph type="sldNum" sz="quarter" idx="12"/>
          </p:nvPr>
        </p:nvSpPr>
        <p:spPr/>
        <p:txBody>
          <a:bodyPr/>
          <a:p>
            <a:fld id="{0417F17A-9449-4657-9312-53D637CB4E1F}" type="slidenum">
              <a:rPr lang="uk-UA" smtClean="0"/>
              <a:t>‹#›</a:t>
            </a:fld>
            <a:endParaRPr lang="uk-U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type="objTx">
  <p:cSld name="Объект с подписью">
    <p:spTree>
      <p:nvGrpSpPr>
        <p:cNvPr id="47" name=""/>
        <p:cNvGrpSpPr/>
        <p:nvPr/>
      </p:nvGrpSpPr>
      <p:grpSpPr>
        <a:xfrm>
          <a:off x="0" y="0"/>
          <a:ext cx="0" cy="0"/>
          <a:chOff x="0" y="0"/>
          <a:chExt cx="0" cy="0"/>
        </a:xfrm>
      </p:grpSpPr>
      <p:sp>
        <p:nvSpPr>
          <p:cNvPr id="1048647" name="Rectangle 25"/>
          <p:cNvSpPr/>
          <p:nvPr/>
        </p:nvSpPr>
        <p:spPr>
          <a:xfrm>
            <a:off x="0" y="0"/>
            <a:ext cx="6096000"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48"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ru-RU" smtClean="0"/>
              <a:t>Образец заголовка</a:t>
            </a:r>
            <a:endParaRPr dirty="0" lang="en-US"/>
          </a:p>
        </p:txBody>
      </p:sp>
      <p:sp>
        <p:nvSpPr>
          <p:cNvPr id="1048649"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50" name="Text Placeholder 3"/>
          <p:cNvSpPr>
            <a:spLocks noGrp="1"/>
          </p:cNvSpPr>
          <p:nvPr>
            <p:ph type="body" sz="half" idx="2"/>
          </p:nvPr>
        </p:nvSpPr>
        <p:spPr>
          <a:xfrm>
            <a:off x="1115568" y="3549918"/>
            <a:ext cx="3794760" cy="2194036"/>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51" name="Date Placeholder 8"/>
          <p:cNvSpPr>
            <a:spLocks noGrp="1"/>
          </p:cNvSpPr>
          <p:nvPr>
            <p:ph type="dt" sz="half" idx="10"/>
          </p:nvPr>
        </p:nvSpPr>
        <p:spPr/>
        <p:txBody>
          <a:bodyPr/>
          <a:p>
            <a:fld id="{11041D24-B7E5-4B61-8B0B-3BC87BD7E160}" type="datetimeFigureOut">
              <a:rPr lang="uk-UA" smtClean="0"/>
              <a:t>07.09.2024</a:t>
            </a:fld>
            <a:endParaRPr lang="uk-UA"/>
          </a:p>
        </p:txBody>
      </p:sp>
      <p:sp>
        <p:nvSpPr>
          <p:cNvPr id="1048652"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53" name="Slide Number Placeholder 10"/>
          <p:cNvSpPr>
            <a:spLocks noGrp="1"/>
          </p:cNvSpPr>
          <p:nvPr>
            <p:ph type="sldNum" sz="quarter" idx="12"/>
          </p:nvPr>
        </p:nvSpPr>
        <p:spPr/>
        <p:txBody>
          <a:bodyPr/>
          <a:p>
            <a:fld id="{0417F17A-9449-4657-9312-53D637CB4E1F}" type="slidenum">
              <a:rPr lang="uk-UA" smtClean="0"/>
              <a:t>‹#›</a:t>
            </a:fld>
            <a:endParaRPr lang="uk-U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type="picTx">
  <p:cSld name="Рисунок с подписью">
    <p:spTree>
      <p:nvGrpSpPr>
        <p:cNvPr id="41" name=""/>
        <p:cNvGrpSpPr/>
        <p:nvPr/>
      </p:nvGrpSpPr>
      <p:grpSpPr>
        <a:xfrm>
          <a:off x="0" y="0"/>
          <a:ext cx="0" cy="0"/>
          <a:chOff x="0" y="0"/>
          <a:chExt cx="0" cy="0"/>
        </a:xfrm>
      </p:grpSpPr>
      <p:sp>
        <p:nvSpPr>
          <p:cNvPr id="1048613" name="Rectangle 17"/>
          <p:cNvSpPr/>
          <p:nvPr/>
        </p:nvSpPr>
        <p:spPr>
          <a:xfrm>
            <a:off x="0" y="0"/>
            <a:ext cx="6095999"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14"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ru-RU" smtClean="0"/>
              <a:t>Образец заголовка</a:t>
            </a:r>
            <a:endParaRPr dirty="0" lang="en-US"/>
          </a:p>
        </p:txBody>
      </p:sp>
      <p:sp>
        <p:nvSpPr>
          <p:cNvPr id="1048615" name="Picture Placeholder 2"/>
          <p:cNvSpPr>
            <a:spLocks noChangeAspect="1" noGrp="1"/>
          </p:cNvSpPr>
          <p:nvPr>
            <p:ph type="pic" idx="1"/>
          </p:nvPr>
        </p:nvSpPr>
        <p:spPr>
          <a:xfrm>
            <a:off x="6095999" y="0"/>
            <a:ext cx="6102097" cy="6858000"/>
          </a:xfrm>
          <a:solidFill>
            <a:schemeClr val="bg1">
              <a:lumMod val="75000"/>
            </a:schemeClr>
          </a:solidFill>
        </p:spPr>
        <p:txBody>
          <a:bodyPr anchor="t"/>
          <a:lstStyle>
            <a:lvl1pPr indent="0" marL="0">
              <a:buNone/>
              <a:defRPr sz="3200">
                <a:solidFill>
                  <a:schemeClr val="bg1">
                    <a:lumMod val="85000"/>
                    <a:lumOff val="15000"/>
                  </a:schemeClr>
                </a:solidFill>
              </a:defRPr>
            </a:lvl1pPr>
            <a:lvl2pPr indent="0" marL="457200">
              <a:buNone/>
              <a:defRPr sz="2800"/>
            </a:lvl2pPr>
            <a:lvl3pPr indent="0" marL="914400">
              <a:buNone/>
              <a:defRPr sz="2400"/>
            </a:lvl3pPr>
            <a:lvl4pPr indent="0" marL="1371600">
              <a:buNone/>
              <a:defRPr sz="2000"/>
            </a:lvl4pPr>
            <a:lvl5pPr indent="0" marL="1828800">
              <a:buNone/>
              <a:defRPr sz="2000"/>
            </a:lvl5pPr>
            <a:lvl6pPr indent="0" marL="2286000">
              <a:buNone/>
              <a:defRPr sz="2000"/>
            </a:lvl6pPr>
            <a:lvl7pPr indent="0" marL="2743200">
              <a:buNone/>
              <a:defRPr sz="2000"/>
            </a:lvl7pPr>
            <a:lvl8pPr indent="0" marL="3200400">
              <a:buNone/>
              <a:defRPr sz="2000"/>
            </a:lvl8pPr>
            <a:lvl9pPr indent="0" marL="3657600">
              <a:buNone/>
              <a:defRPr sz="2000"/>
            </a:lvl9pPr>
          </a:lstStyle>
          <a:p>
            <a:r>
              <a:rPr lang="ru-RU" smtClean="0"/>
              <a:t>Вставка рисунка</a:t>
            </a:r>
            <a:endParaRPr dirty="0" lang="en-US"/>
          </a:p>
        </p:txBody>
      </p:sp>
      <p:sp>
        <p:nvSpPr>
          <p:cNvPr id="1048616" name="Text Placeholder 3"/>
          <p:cNvSpPr>
            <a:spLocks noGrp="1"/>
          </p:cNvSpPr>
          <p:nvPr>
            <p:ph type="body" sz="half" idx="2"/>
          </p:nvPr>
        </p:nvSpPr>
        <p:spPr>
          <a:xfrm>
            <a:off x="1115568" y="3549918"/>
            <a:ext cx="3794760" cy="2194037"/>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17" name="Date Placeholder 7"/>
          <p:cNvSpPr>
            <a:spLocks noGrp="1"/>
          </p:cNvSpPr>
          <p:nvPr>
            <p:ph type="dt" sz="half" idx="10"/>
          </p:nvPr>
        </p:nvSpPr>
        <p:spPr/>
        <p:txBody>
          <a:bodyPr/>
          <a:lstStyle>
            <a:lvl1pPr>
              <a:defRPr>
                <a:solidFill>
                  <a:srgbClr val="FFFFFF"/>
                </a:solidFill>
                <a:effectLst>
                  <a:outerShdw algn="tl" blurRad="50800" dir="2700000" dist="38100" rotWithShape="0">
                    <a:prstClr val="black">
                      <a:alpha val="43000"/>
                    </a:prstClr>
                  </a:outerShdw>
                </a:effectLst>
              </a:defRPr>
            </a:lvl1pPr>
          </a:lstStyle>
          <a:p>
            <a:fld id="{11041D24-B7E5-4B61-8B0B-3BC87BD7E160}" type="datetimeFigureOut">
              <a:rPr lang="uk-UA" smtClean="0"/>
              <a:t>07.09.2024</a:t>
            </a:fld>
            <a:endParaRPr lang="uk-UA"/>
          </a:p>
        </p:txBody>
      </p:sp>
      <p:sp>
        <p:nvSpPr>
          <p:cNvPr id="1048618"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19" name="Slide Number Placeholder 9"/>
          <p:cNvSpPr>
            <a:spLocks noGrp="1"/>
          </p:cNvSpPr>
          <p:nvPr>
            <p:ph type="sldNum" sz="quarter" idx="12"/>
          </p:nvPr>
        </p:nvSpPr>
        <p:spPr/>
        <p:txBody>
          <a:bodyPr/>
          <a:p>
            <a:fld id="{0417F17A-9449-4657-9312-53D637CB4E1F}" type="slidenum">
              <a:rPr lang="uk-UA" smtClean="0"/>
              <a:t>‹#›</a:t>
            </a:fld>
            <a:endParaRPr lang="uk-UA"/>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1" name=""/>
        <p:cNvGrpSpPr/>
        <p:nvPr/>
      </p:nvGrpSpPr>
      <p:grpSpPr>
        <a:xfrm>
          <a:off x="0" y="0"/>
          <a:ext cx="0" cy="0"/>
          <a:chOff x="0" y="0"/>
          <a:chExt cx="0" cy="0"/>
        </a:xfrm>
      </p:grpSpPr>
      <p:sp>
        <p:nvSpPr>
          <p:cNvPr id="1048576" name="Title Placeholder 1"/>
          <p:cNvSpPr>
            <a:spLocks noGrp="1"/>
          </p:cNvSpPr>
          <p:nvPr>
            <p:ph type="title"/>
          </p:nvPr>
        </p:nvSpPr>
        <p:spPr bwMode="black">
          <a:xfrm>
            <a:off x="2231136" y="964692"/>
            <a:ext cx="7729728" cy="1188720"/>
          </a:xfrm>
          <a:prstGeom prst="rect"/>
          <a:solidFill>
            <a:srgbClr val="FFFFFF"/>
          </a:solidFill>
          <a:ln w="31750" cap="sq">
            <a:solidFill>
              <a:srgbClr val="404040"/>
            </a:solidFill>
            <a:miter lim="800000"/>
          </a:ln>
        </p:spPr>
        <p:txBody>
          <a:bodyPr anchor="ctr" bIns="182880" lIns="182880" rIns="182880" rtlCol="0" tIns="182880" vert="horz">
            <a:normAutofit/>
          </a:bodyPr>
          <a:p>
            <a:r>
              <a:rPr lang="ru-RU" smtClean="0"/>
              <a:t>Образец заголовка</a:t>
            </a:r>
            <a:endParaRPr dirty="0" lang="en-US"/>
          </a:p>
        </p:txBody>
      </p:sp>
      <p:sp>
        <p:nvSpPr>
          <p:cNvPr id="1048577" name="Text Placeholder 2"/>
          <p:cNvSpPr>
            <a:spLocks noGrp="1"/>
          </p:cNvSpPr>
          <p:nvPr>
            <p:ph type="body" idx="1"/>
          </p:nvPr>
        </p:nvSpPr>
        <p:spPr>
          <a:xfrm>
            <a:off x="2231136" y="2638044"/>
            <a:ext cx="7729728" cy="3101983"/>
          </a:xfrm>
          <a:prstGeom prst="rect"/>
        </p:spPr>
        <p:txBody>
          <a:bodyPr bIns="45720" lIns="91440" rIns="91440" rtlCol="0" tIns="45720" vert="horz">
            <a:normAutofit/>
          </a:bodyPr>
          <a:p>
            <a:pPr lvl="0"/>
            <a:r>
              <a:rPr dirty="0" lang="en-US"/>
              <a:t>Edit Master text styles</a:t>
            </a:r>
          </a:p>
          <a:p>
            <a:pPr lvl="1"/>
            <a:r>
              <a:rPr dirty="0" lang="en-US"/>
              <a:t>Second level</a:t>
            </a:r>
          </a:p>
          <a:p>
            <a:pPr lvl="2"/>
            <a:r>
              <a:rPr dirty="0" lang="en-US"/>
              <a:t>Third level</a:t>
            </a:r>
          </a:p>
          <a:p>
            <a:pPr lvl="3"/>
            <a:r>
              <a:rPr dirty="0" lang="en-US"/>
              <a:t>Fourth level</a:t>
            </a:r>
          </a:p>
          <a:p>
            <a:pPr lvl="4"/>
            <a:r>
              <a:rPr dirty="0" lang="en-US"/>
              <a:t>Fifth level</a:t>
            </a:r>
          </a:p>
        </p:txBody>
      </p:sp>
      <p:sp>
        <p:nvSpPr>
          <p:cNvPr id="1048578" name="Date Placeholder 3"/>
          <p:cNvSpPr>
            <a:spLocks noGrp="1"/>
          </p:cNvSpPr>
          <p:nvPr>
            <p:ph type="dt" sz="half" idx="2"/>
          </p:nvPr>
        </p:nvSpPr>
        <p:spPr>
          <a:xfrm>
            <a:off x="7821429" y="6238816"/>
            <a:ext cx="2753746" cy="323968"/>
          </a:xfrm>
          <a:prstGeom prst="rect"/>
        </p:spPr>
        <p:txBody>
          <a:bodyPr anchor="ctr" bIns="45720" lIns="91440" rIns="91440" rtlCol="0" tIns="45720" vert="horz"/>
          <a:lstStyle>
            <a:lvl1pPr algn="r">
              <a:defRPr sz="1050">
                <a:solidFill>
                  <a:schemeClr val="tx1">
                    <a:alpha val="70000"/>
                  </a:schemeClr>
                </a:solidFill>
              </a:defRPr>
            </a:lvl1pPr>
          </a:lstStyle>
          <a:p>
            <a:fld id="{11041D24-B7E5-4B61-8B0B-3BC87BD7E160}" type="datetimeFigureOut">
              <a:rPr lang="uk-UA" smtClean="0"/>
              <a:t>07.09.2024</a:t>
            </a:fld>
            <a:endParaRPr lang="uk-UA"/>
          </a:p>
        </p:txBody>
      </p:sp>
      <p:sp>
        <p:nvSpPr>
          <p:cNvPr id="1048579" name="Footer Placeholder 4"/>
          <p:cNvSpPr>
            <a:spLocks noGrp="1"/>
          </p:cNvSpPr>
          <p:nvPr>
            <p:ph type="ftr" sz="quarter" idx="3"/>
          </p:nvPr>
        </p:nvSpPr>
        <p:spPr>
          <a:xfrm>
            <a:off x="1600200" y="6236208"/>
            <a:ext cx="5901189" cy="320040"/>
          </a:xfrm>
          <a:prstGeom prst="rect"/>
        </p:spPr>
        <p:txBody>
          <a:bodyPr anchor="ctr" bIns="45720" lIns="91440" rIns="91440" rtlCol="0" tIns="45720" vert="horz"/>
          <a:lstStyle>
            <a:lvl1pPr algn="l">
              <a:defRPr sz="1050">
                <a:solidFill>
                  <a:schemeClr val="tx1">
                    <a:alpha val="70000"/>
                  </a:schemeClr>
                </a:solidFill>
              </a:defRPr>
            </a:lvl1pPr>
          </a:lstStyle>
          <a:p>
            <a:endParaRPr lang="uk-UA"/>
          </a:p>
        </p:txBody>
      </p:sp>
      <p:sp>
        <p:nvSpPr>
          <p:cNvPr id="1048580" name="Slide Number Placeholder 5"/>
          <p:cNvSpPr>
            <a:spLocks noGrp="1"/>
          </p:cNvSpPr>
          <p:nvPr>
            <p:ph type="sldNum" sz="quarter" idx="4"/>
          </p:nvPr>
        </p:nvSpPr>
        <p:spPr>
          <a:xfrm>
            <a:off x="10758922" y="6217920"/>
            <a:ext cx="365760" cy="365760"/>
          </a:xfrm>
          <a:prstGeom prst="ellipse"/>
          <a:solidFill>
            <a:srgbClr val="1D1D1D">
              <a:alpha val="70000"/>
            </a:srgbClr>
          </a:solidFill>
        </p:spPr>
        <p:txBody>
          <a:bodyPr anchor="ctr" bIns="45720" lIns="18288" rIns="18288" rtlCol="0" tIns="45720" vert="horz">
            <a:noAutofit/>
          </a:bodyPr>
          <a:lstStyle>
            <a:lvl1pPr algn="ctr">
              <a:defRPr baseline="0" sz="1100" spc="0">
                <a:solidFill>
                  <a:srgbClr val="FFFFFF"/>
                </a:solidFill>
              </a:defRPr>
            </a:lvl1pPr>
          </a:lstStyle>
          <a:p>
            <a:fld id="{0417F17A-9449-4657-9312-53D637CB4E1F}" type="slidenum">
              <a:rPr lang="uk-UA" smtClean="0"/>
              <a:t>‹#›</a:t>
            </a:fld>
            <a:endParaRPr lang="uk-UA"/>
          </a:p>
        </p:txBody>
      </p:sp>
    </p:spTree>
  </p:cSld>
  <p:clrMap accent1="accent1" accent2="accent2" accent3="accent3" accent4="accent4" accent5="accent5" accent6="accent6" bg1="lt1" bg2="lt2" tx1="dk1" tx2="dk2"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eaLnBrk="1" hangingPunct="1" latinLnBrk="0" rtl="0">
        <a:lnSpc>
          <a:spcPct val="90000"/>
        </a:lnSpc>
        <a:spcBef>
          <a:spcPct val="0"/>
        </a:spcBef>
        <a:buNone/>
        <a:defRPr baseline="0" cap="all" sz="2800" kern="1200" spc="200">
          <a:solidFill>
            <a:srgbClr val="262626"/>
          </a:solidFill>
          <a:latin typeface="+mj-lt"/>
          <a:ea typeface="+mj-ea"/>
          <a:cs typeface="+mj-cs"/>
        </a:defRPr>
      </a:lvl1pPr>
    </p:titleStyle>
    <p:bodyStyle>
      <a:lvl1pPr algn="l" defTabSz="914400" eaLnBrk="1" hangingPunct="1" indent="-228600" latinLnBrk="0" marL="228600" rtl="0">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algn="l" defTabSz="914400" eaLnBrk="1" hangingPunct="1" indent="-228600" latinLnBrk="0" marL="4572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algn="l" defTabSz="914400" eaLnBrk="1" hangingPunct="1" indent="-228600" latinLnBrk="0" marL="6858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algn="l" defTabSz="914400" eaLnBrk="1" hangingPunct="1" indent="-228600" latinLnBrk="0" marL="9144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algn="l" defTabSz="914400" eaLnBrk="1" hangingPunct="1" indent="-228600" latinLnBrk="0" marL="11430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algn="l" defTabSz="914400" eaLnBrk="1" hangingPunct="1" indent="-228600" latinLnBrk="0" marL="131286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algn="l" defTabSz="914400" eaLnBrk="1" hangingPunct="1" indent="-228600" latinLnBrk="0" marL="148431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algn="l" defTabSz="914400" eaLnBrk="1" hangingPunct="1" indent="-228600" latinLnBrk="0" marL="1657350"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8pPr>
      <a:lvl9pPr algn="l" defTabSz="914400" eaLnBrk="1" hangingPunct="1" indent="-228600" latinLnBrk="0" marL="1882775"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9pPr>
    </p:bodyStyle>
    <p:otherStyle>
      <a:defPPr>
        <a:defRPr lang="en-US"/>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image" Target="../media/image1.png"/><Relationship Id="rId2"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24" name=""/>
        <p:cNvGrpSpPr/>
        <p:nvPr/>
      </p:nvGrpSpPr>
      <p:grpSpPr>
        <a:xfrm>
          <a:off x="0" y="0"/>
          <a:ext cx="0" cy="0"/>
          <a:chOff x="0" y="0"/>
          <a:chExt cx="0" cy="0"/>
        </a:xfrm>
      </p:grpSpPr>
      <p:sp>
        <p:nvSpPr>
          <p:cNvPr id="1048586" name="Заголовок 1"/>
          <p:cNvSpPr>
            <a:spLocks noGrp="1"/>
          </p:cNvSpPr>
          <p:nvPr>
            <p:ph type="ctrTitle"/>
          </p:nvPr>
        </p:nvSpPr>
        <p:spPr>
          <a:xfrm>
            <a:off x="633047" y="909637"/>
            <a:ext cx="11160000" cy="4680000"/>
          </a:xfrm>
        </p:spPr>
        <p:txBody>
          <a:bodyPr>
            <a:normAutofit/>
          </a:bodyPr>
          <a:p>
            <a:r>
              <a:rPr altLang="en-US" lang="uk-UA" noProof="1">
                <a:latin typeface="Calibri" panose="020F0502020204030204" pitchFamily="34" charset="0"/>
                <a:cs typeface="Calibri" panose="020F0502020204030204" pitchFamily="34" charset="0"/>
              </a:rPr>
              <a:t>П</a:t>
            </a:r>
            <a:r>
              <a:rPr altLang="en-US" lang="uk-UA" noProof="1">
                <a:latin typeface="Calibri" panose="020F0502020204030204" pitchFamily="34" charset="0"/>
                <a:cs typeface="Calibri" panose="020F0502020204030204" pitchFamily="34" charset="0"/>
              </a:rPr>
              <a:t>р</a:t>
            </a:r>
            <a:r>
              <a:rPr altLang="en-US" lang="uk-UA" noProof="1">
                <a:latin typeface="Calibri" panose="020F0502020204030204" pitchFamily="34" charset="0"/>
                <a:cs typeface="Calibri" panose="020F0502020204030204" pitchFamily="34" charset="0"/>
              </a:rPr>
              <a:t>е</a:t>
            </a:r>
            <a:r>
              <a:rPr altLang="en-US" lang="uk-UA" noProof="1">
                <a:latin typeface="Calibri" panose="020F0502020204030204" pitchFamily="34" charset="0"/>
                <a:cs typeface="Calibri" panose="020F0502020204030204" pitchFamily="34" charset="0"/>
              </a:rPr>
              <a:t>зентації</a:t>
            </a:r>
            <a:r>
              <a:rPr lang="uk-UA" noProof="1">
                <a:latin typeface="Calibri" panose="020F0502020204030204" pitchFamily="34" charset="0"/>
                <a:cs typeface="Calibri" panose="020F0502020204030204" pitchFamily="34" charset="0"/>
              </a:rPr>
              <a:t> практичних занять з дисципліни «Ділова іноземна мова»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з галузі знань 14 Електрична інженерія, спеціальність 141 Електроенергетика, електротехніка та електромеханіка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Семестр 9 (30 годин)</a:t>
            </a:r>
            <a:endParaRPr dirty="0" lang="uk-UA"/>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36" name=""/>
        <p:cNvGrpSpPr/>
        <p:nvPr/>
      </p:nvGrpSpPr>
      <p:grpSpPr>
        <a:xfrm>
          <a:off x="0" y="0"/>
          <a:ext cx="0" cy="0"/>
          <a:chOff x="0" y="0"/>
          <a:chExt cx="0" cy="0"/>
        </a:xfrm>
      </p:grpSpPr>
      <p:sp>
        <p:nvSpPr>
          <p:cNvPr id="1048601" name="Объект 2"/>
          <p:cNvSpPr>
            <a:spLocks noGrp="1"/>
          </p:cNvSpPr>
          <p:nvPr>
            <p:ph idx="1"/>
          </p:nvPr>
        </p:nvSpPr>
        <p:spPr>
          <a:xfrm>
            <a:off x="0" y="0"/>
            <a:ext cx="12192000" cy="6858000"/>
          </a:xfrm>
        </p:spPr>
        <p:txBody>
          <a:bodyPr bIns="720000" lIns="720000" rIns="720000" tIns="720000">
            <a:normAutofit lnSpcReduction="10000"/>
          </a:bodyPr>
          <a:p>
            <a:pPr indent="0" marL="0">
              <a:buNone/>
            </a:pPr>
            <a:r>
              <a:rPr dirty="0" lang="en-US">
                <a:latin typeface="Calibri" panose="020F0502020204030204" pitchFamily="34" charset="0"/>
                <a:cs typeface="Calibri" panose="020F0502020204030204" pitchFamily="34" charset="0"/>
              </a:rPr>
              <a:t>2 A: Sue is coming to the party tonight.</a:t>
            </a:r>
          </a:p>
          <a:p>
            <a:pPr indent="0" marL="0">
              <a:buNone/>
            </a:pPr>
            <a:r>
              <a:rPr dirty="0" lang="en-US">
                <a:latin typeface="Calibri" panose="020F0502020204030204" pitchFamily="34" charset="0"/>
                <a:cs typeface="Calibri" panose="020F0502020204030204" pitchFamily="34" charset="0"/>
              </a:rPr>
              <a:t>   b: Is she? I saw her a few days ago and she said she……………………………………….</a:t>
            </a:r>
          </a:p>
          <a:p>
            <a:pPr indent="0" marL="0">
              <a:buNone/>
            </a:pPr>
            <a:r>
              <a:rPr dirty="0" lang="en-US" smtClean="0">
                <a:latin typeface="Calibri" panose="020F0502020204030204" pitchFamily="34" charset="0"/>
                <a:cs typeface="Calibri" panose="020F0502020204030204" pitchFamily="34" charset="0"/>
              </a:rPr>
              <a:t>3 </a:t>
            </a:r>
            <a:r>
              <a:rPr dirty="0" lang="en-US">
                <a:latin typeface="Calibri" panose="020F0502020204030204" pitchFamily="34" charset="0"/>
                <a:cs typeface="Calibri" panose="020F0502020204030204" pitchFamily="34" charset="0"/>
              </a:rPr>
              <a:t>A: Sarah gets on fine with Paul.</a:t>
            </a:r>
          </a:p>
          <a:p>
            <a:pPr indent="0" marL="0">
              <a:buNone/>
            </a:pPr>
            <a:r>
              <a:rPr dirty="0" lang="en-US">
                <a:latin typeface="Calibri" panose="020F0502020204030204" pitchFamily="34" charset="0"/>
                <a:cs typeface="Calibri" panose="020F0502020204030204" pitchFamily="34" charset="0"/>
              </a:rPr>
              <a:t>   b: Does she? Last week you said………………………………………………each other.</a:t>
            </a:r>
          </a:p>
          <a:p>
            <a:pPr indent="0" marL="0">
              <a:buNone/>
            </a:pPr>
            <a:r>
              <a:rPr dirty="0" lang="en-US">
                <a:latin typeface="Calibri" panose="020F0502020204030204" pitchFamily="34" charset="0"/>
                <a:cs typeface="Calibri" panose="020F0502020204030204" pitchFamily="34" charset="0"/>
              </a:rPr>
              <a:t>4 A: Joe knows lots of people.</a:t>
            </a:r>
          </a:p>
          <a:p>
            <a:pPr indent="0" marL="0">
              <a:buNone/>
            </a:pPr>
            <a:r>
              <a:rPr dirty="0" lang="en-US">
                <a:latin typeface="Calibri" panose="020F0502020204030204" pitchFamily="34" charset="0"/>
                <a:cs typeface="Calibri" panose="020F0502020204030204" pitchFamily="34" charset="0"/>
              </a:rPr>
              <a:t>   b: That’s not what he told me. He said……………………...……………………anyone.</a:t>
            </a:r>
          </a:p>
          <a:p>
            <a:pPr indent="0" marL="0">
              <a:buNone/>
            </a:pPr>
            <a:r>
              <a:rPr dirty="0" lang="en-US">
                <a:latin typeface="Calibri" panose="020F0502020204030204" pitchFamily="34" charset="0"/>
                <a:cs typeface="Calibri" panose="020F0502020204030204" pitchFamily="34" charset="0"/>
              </a:rPr>
              <a:t>5 A: Jane will be here next week.</a:t>
            </a:r>
          </a:p>
          <a:p>
            <a:pPr indent="0" marL="0">
              <a:buNone/>
            </a:pPr>
            <a:r>
              <a:rPr dirty="0" lang="en-US">
                <a:latin typeface="Calibri" panose="020F0502020204030204" pitchFamily="34" charset="0"/>
                <a:cs typeface="Calibri" panose="020F0502020204030204" pitchFamily="34" charset="0"/>
              </a:rPr>
              <a:t>   b: Oh, really? When I spoke to her, she said…………..…………………………...away.</a:t>
            </a:r>
          </a:p>
          <a:p>
            <a:pPr indent="0" marL="0">
              <a:buNone/>
            </a:pPr>
            <a:r>
              <a:rPr dirty="0" lang="en-US">
                <a:latin typeface="Calibri" panose="020F0502020204030204" pitchFamily="34" charset="0"/>
                <a:cs typeface="Calibri" panose="020F0502020204030204" pitchFamily="34" charset="0"/>
              </a:rPr>
              <a:t>6 A: I’m going out tonight.</a:t>
            </a:r>
          </a:p>
          <a:p>
            <a:pPr indent="0" marL="0">
              <a:buNone/>
            </a:pPr>
            <a:r>
              <a:rPr dirty="0" lang="en-US">
                <a:latin typeface="Calibri" panose="020F0502020204030204" pitchFamily="34" charset="0"/>
                <a:cs typeface="Calibri" panose="020F0502020204030204" pitchFamily="34" charset="0"/>
              </a:rPr>
              <a:t>   b: Are you? I thought you said…………………………………………………at home.</a:t>
            </a:r>
          </a:p>
          <a:p>
            <a:pPr indent="0" marL="0">
              <a:buNone/>
            </a:pPr>
            <a:r>
              <a:rPr dirty="0" lang="en-US">
                <a:latin typeface="Calibri" panose="020F0502020204030204" pitchFamily="34" charset="0"/>
                <a:cs typeface="Calibri" panose="020F0502020204030204" pitchFamily="34" charset="0"/>
              </a:rPr>
              <a:t>7 A: I speak French quite well.</a:t>
            </a:r>
          </a:p>
          <a:p>
            <a:pPr indent="0" marL="0">
              <a:buNone/>
            </a:pPr>
            <a:r>
              <a:rPr dirty="0" lang="en-US">
                <a:latin typeface="Calibri" panose="020F0502020204030204" pitchFamily="34" charset="0"/>
                <a:cs typeface="Calibri" panose="020F0502020204030204" pitchFamily="34" charset="0"/>
              </a:rPr>
              <a:t>   b: Do you? But earlier you said………………………….…………..any other languages.</a:t>
            </a:r>
          </a:p>
          <a:p>
            <a:pPr indent="0" marL="0">
              <a:buNone/>
            </a:pPr>
            <a:r>
              <a:rPr dirty="0" lang="en-US">
                <a:latin typeface="Calibri" panose="020F0502020204030204" pitchFamily="34" charset="0"/>
                <a:cs typeface="Calibri" panose="020F0502020204030204" pitchFamily="34" charset="0"/>
              </a:rPr>
              <a:t>8 A: I haven’t seen Ben recently.</a:t>
            </a:r>
          </a:p>
          <a:p>
            <a:pPr indent="0" marL="0">
              <a:buNone/>
            </a:pPr>
            <a:r>
              <a:rPr dirty="0" lang="en-US">
                <a:latin typeface="Calibri" panose="020F0502020204030204" pitchFamily="34" charset="0"/>
                <a:cs typeface="Calibri" panose="020F0502020204030204" pitchFamily="34" charset="0"/>
              </a:rPr>
              <a:t>   b: That’s strange. He told me……………………………………………..last weekend.</a:t>
            </a:r>
          </a:p>
          <a:p>
            <a:endParaRPr dirty="0" lang="uk-UA"/>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37" name=""/>
        <p:cNvGrpSpPr/>
        <p:nvPr/>
      </p:nvGrpSpPr>
      <p:grpSpPr>
        <a:xfrm>
          <a:off x="0" y="0"/>
          <a:ext cx="0" cy="0"/>
          <a:chOff x="0" y="0"/>
          <a:chExt cx="0" cy="0"/>
        </a:xfrm>
      </p:grpSpPr>
      <p:sp>
        <p:nvSpPr>
          <p:cNvPr id="1048602"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000" lang="en-US" smtClean="0">
                <a:latin typeface="Calibri" panose="020F0502020204030204" pitchFamily="34" charset="0"/>
                <a:cs typeface="Calibri" panose="020F0502020204030204" pitchFamily="34" charset="0"/>
              </a:rPr>
              <a:t>2</a:t>
            </a:r>
            <a:r>
              <a:rPr b="1" dirty="0" sz="2000" lang="en-US">
                <a:latin typeface="Calibri" panose="020F0502020204030204" pitchFamily="34" charset="0"/>
                <a:cs typeface="Calibri" panose="020F0502020204030204" pitchFamily="34" charset="0"/>
              </a:rPr>
              <a:t>) Complete the sentences with say or tell (in the correct form). Use only one word each time.</a:t>
            </a:r>
            <a:endParaRPr b="1" dirty="0" sz="2000" lang="uk-UA">
              <a:latin typeface="Calibri" panose="020F0502020204030204" pitchFamily="34" charset="0"/>
              <a:cs typeface="Calibri" panose="020F0502020204030204" pitchFamily="34" charset="0"/>
            </a:endParaRPr>
          </a:p>
          <a:p>
            <a:pPr indent="0" marL="0">
              <a:buNone/>
            </a:pPr>
            <a:endParaRPr dirty="0" sz="2000" lang="uk-UA" smtClean="0">
              <a:latin typeface="Calibri" panose="020F0502020204030204" pitchFamily="34" charset="0"/>
              <a:cs typeface="Calibri" panose="020F0502020204030204" pitchFamily="34" charset="0"/>
            </a:endParaRPr>
          </a:p>
          <a:p>
            <a:pPr indent="0" marL="0">
              <a:buNone/>
            </a:pPr>
            <a:endParaRPr dirty="0" sz="2000" lang="uk-UA">
              <a:latin typeface="Calibri" panose="020F0502020204030204" pitchFamily="34" charset="0"/>
              <a:cs typeface="Calibri" panose="020F0502020204030204" pitchFamily="34" charset="0"/>
            </a:endParaRPr>
          </a:p>
          <a:p>
            <a:pPr indent="0" marL="0">
              <a:buNone/>
            </a:pPr>
            <a:endParaRPr dirty="0" sz="2000" lang="en-US">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1 Anna  said  goodbye to me and left.</a:t>
            </a:r>
          </a:p>
          <a:p>
            <a:pPr indent="0" marL="0">
              <a:buNone/>
            </a:pPr>
            <a:r>
              <a:rPr dirty="0" sz="2000" lang="en-US">
                <a:latin typeface="Calibri" panose="020F0502020204030204" pitchFamily="34" charset="0"/>
                <a:cs typeface="Calibri" panose="020F0502020204030204" pitchFamily="34" charset="0"/>
              </a:rPr>
              <a:t>2  	 us about your holiday. Did you have a nice time?</a:t>
            </a:r>
          </a:p>
          <a:p>
            <a:pPr indent="0" marL="0">
              <a:buNone/>
            </a:pPr>
            <a:r>
              <a:rPr dirty="0" sz="2000" lang="en-US">
                <a:latin typeface="Calibri" panose="020F0502020204030204" pitchFamily="34" charset="0"/>
                <a:cs typeface="Calibri" panose="020F0502020204030204" pitchFamily="34" charset="0"/>
              </a:rPr>
              <a:t>3 Don’t just stand there!	something!</a:t>
            </a:r>
          </a:p>
          <a:p>
            <a:pPr indent="0" marL="0">
              <a:buNone/>
            </a:pPr>
            <a:r>
              <a:rPr dirty="0" sz="2000" lang="en-US">
                <a:latin typeface="Calibri" panose="020F0502020204030204" pitchFamily="34" charset="0"/>
                <a:cs typeface="Calibri" panose="020F0502020204030204" pitchFamily="34" charset="0"/>
              </a:rPr>
              <a:t>4 I wonder where Sue is. She	she would be here at 8 o’clock.</a:t>
            </a:r>
          </a:p>
          <a:p>
            <a:pPr indent="0" marL="0">
              <a:buNone/>
            </a:pPr>
            <a:r>
              <a:rPr dirty="0" sz="2000" lang="en-US">
                <a:latin typeface="Calibri" panose="020F0502020204030204" pitchFamily="34" charset="0"/>
                <a:cs typeface="Calibri" panose="020F0502020204030204" pitchFamily="34" charset="0"/>
              </a:rPr>
              <a:t>5 Dan	me that he was bored with his job.</a:t>
            </a:r>
          </a:p>
          <a:p>
            <a:pPr indent="0" marL="0">
              <a:buNone/>
            </a:pPr>
            <a:r>
              <a:rPr dirty="0" sz="2000" lang="en-US">
                <a:latin typeface="Calibri" panose="020F0502020204030204" pitchFamily="34" charset="0"/>
                <a:cs typeface="Calibri" panose="020F0502020204030204" pitchFamily="34" charset="0"/>
              </a:rPr>
              <a:t>6 The doctor	that I should rest for at least a week.</a:t>
            </a:r>
            <a:endParaRPr dirty="0" sz="2000" lang="uk-UA">
              <a:latin typeface="Calibri" panose="020F0502020204030204" pitchFamily="34" charset="0"/>
              <a:cs typeface="Calibri" panose="020F0502020204030204" pitchFamily="34" charset="0"/>
            </a:endParaRPr>
          </a:p>
          <a:p>
            <a:pPr indent="0" marL="0">
              <a:buNone/>
            </a:pPr>
            <a:r>
              <a:rPr dirty="0" sz="2000" lang="en-US" smtClean="0">
                <a:latin typeface="Calibri" panose="020F0502020204030204" pitchFamily="34" charset="0"/>
                <a:cs typeface="Calibri" panose="020F0502020204030204" pitchFamily="34" charset="0"/>
              </a:rPr>
              <a:t>7 </a:t>
            </a:r>
            <a:r>
              <a:rPr dirty="0" sz="2000" lang="en-US">
                <a:latin typeface="Calibri" panose="020F0502020204030204" pitchFamily="34" charset="0"/>
                <a:cs typeface="Calibri" panose="020F0502020204030204" pitchFamily="34" charset="0"/>
              </a:rPr>
              <a:t>Gary couldn’t help me. He	me to ask Chris.</a:t>
            </a:r>
          </a:p>
          <a:p>
            <a:pPr indent="0" marL="0">
              <a:buNone/>
            </a:pPr>
            <a:r>
              <a:rPr dirty="0" sz="2000" lang="en-US">
                <a:latin typeface="Calibri" panose="020F0502020204030204" pitchFamily="34" charset="0"/>
                <a:cs typeface="Calibri" panose="020F0502020204030204" pitchFamily="34" charset="0"/>
              </a:rPr>
              <a:t>8 Gary couldn’t help me. He	to ask Chris.</a:t>
            </a:r>
          </a:p>
          <a:p>
            <a:pPr indent="0" marL="0">
              <a:buNone/>
            </a:pPr>
            <a:r>
              <a:rPr dirty="0" sz="2000" lang="en-US">
                <a:latin typeface="Calibri" panose="020F0502020204030204" pitchFamily="34" charset="0"/>
                <a:cs typeface="Calibri" panose="020F0502020204030204" pitchFamily="34" charset="0"/>
              </a:rPr>
              <a:t>9 Don’t		anybody what I	. It’s a secret just between us.</a:t>
            </a:r>
          </a:p>
          <a:p>
            <a:pPr indent="0" marL="0">
              <a:buNone/>
            </a:pPr>
            <a:r>
              <a:rPr dirty="0" sz="2000" lang="en-US">
                <a:latin typeface="Calibri" panose="020F0502020204030204" pitchFamily="34" charset="0"/>
                <a:cs typeface="Calibri" panose="020F0502020204030204" pitchFamily="34" charset="0"/>
              </a:rPr>
              <a:t>10 ‘Did Kate	you what happened?’ ‘No, she didn’t	anything to me.’</a:t>
            </a:r>
            <a:endParaRPr dirty="0" sz="2000" lang="uk-UA">
              <a:latin typeface="Calibri" panose="020F0502020204030204" pitchFamily="34" charset="0"/>
              <a:cs typeface="Calibri" panose="020F0502020204030204" pitchFamily="34" charset="0"/>
            </a:endParaRPr>
          </a:p>
        </p:txBody>
      </p:sp>
      <p:pic>
        <p:nvPicPr>
          <p:cNvPr id="2097152" name="Рисунок 51"/>
          <p:cNvPicPr>
            <a:picLocks noChangeAspect="1"/>
          </p:cNvPicPr>
          <p:nvPr/>
        </p:nvPicPr>
        <p:blipFill>
          <a:blip xmlns:r="http://schemas.openxmlformats.org/officeDocument/2006/relationships" r:embed="rId1"/>
          <a:stretch>
            <a:fillRect/>
          </a:stretch>
        </p:blipFill>
        <p:spPr>
          <a:xfrm>
            <a:off x="5219699" y="1114425"/>
            <a:ext cx="6660862" cy="1352549"/>
          </a:xfrm>
          <a:prstGeom prst="rect"/>
        </p:spPr>
      </p:pic>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38" name=""/>
        <p:cNvGrpSpPr/>
        <p:nvPr/>
      </p:nvGrpSpPr>
      <p:grpSpPr>
        <a:xfrm>
          <a:off x="0" y="0"/>
          <a:ext cx="0" cy="0"/>
          <a:chOff x="0" y="0"/>
          <a:chExt cx="0" cy="0"/>
        </a:xfrm>
      </p:grpSpPr>
      <p:sp>
        <p:nvSpPr>
          <p:cNvPr id="1048603" name="Объект 2"/>
          <p:cNvSpPr>
            <a:spLocks noGrp="1"/>
          </p:cNvSpPr>
          <p:nvPr>
            <p:ph idx="1"/>
          </p:nvPr>
        </p:nvSpPr>
        <p:spPr>
          <a:xfrm>
            <a:off x="0" y="0"/>
            <a:ext cx="12192000" cy="6858000"/>
          </a:xfrm>
        </p:spPr>
        <p:txBody>
          <a:bodyPr bIns="720000" lIns="720000" rIns="720000" tIns="720000">
            <a:normAutofit lnSpcReduction="10000"/>
          </a:bodyPr>
          <a:p>
            <a:pPr indent="0" marL="0">
              <a:buNone/>
            </a:pPr>
            <a:r>
              <a:rPr b="1" dirty="0" sz="2400" lang="en-US">
                <a:latin typeface="Calibri" panose="020F0502020204030204" pitchFamily="34" charset="0"/>
                <a:cs typeface="Calibri" panose="020F0502020204030204" pitchFamily="34" charset="0"/>
              </a:rPr>
              <a:t>3) The following sentences are direct speech</a:t>
            </a:r>
            <a:r>
              <a:rPr b="1" dirty="0" sz="2400" lang="en-US" smtClean="0">
                <a:latin typeface="Calibri" panose="020F0502020204030204" pitchFamily="34" charset="0"/>
                <a:cs typeface="Calibri" panose="020F0502020204030204" pitchFamily="34" charset="0"/>
              </a:rPr>
              <a:t>:</a:t>
            </a:r>
            <a:endParaRPr b="1" dirty="0" sz="2400" lang="uk-UA" smtClean="0">
              <a:latin typeface="Calibri" panose="020F0502020204030204" pitchFamily="34" charset="0"/>
              <a:cs typeface="Calibri" panose="020F0502020204030204" pitchFamily="34" charset="0"/>
            </a:endParaRPr>
          </a:p>
          <a:p>
            <a:pPr indent="0" marL="0">
              <a:buNone/>
            </a:pPr>
            <a:endParaRPr b="1" dirty="0" sz="2400" lang="en-US">
              <a:latin typeface="Calibri" panose="020F0502020204030204" pitchFamily="34" charset="0"/>
              <a:cs typeface="Calibri" panose="020F0502020204030204" pitchFamily="34" charset="0"/>
            </a:endParaRPr>
          </a:p>
          <a:p>
            <a:pPr indent="0" marL="0">
              <a:buNone/>
            </a:pPr>
            <a:r>
              <a:rPr dirty="0" sz="2400" lang="en-US">
                <a:latin typeface="Calibri" panose="020F0502020204030204" pitchFamily="34" charset="0"/>
                <a:cs typeface="Calibri" panose="020F0502020204030204" pitchFamily="34" charset="0"/>
              </a:rPr>
              <a:t>Now choose one of these to complete each of the sentences below. Use reported speech.</a:t>
            </a:r>
          </a:p>
          <a:p>
            <a:pPr indent="0" marL="0">
              <a:buNone/>
            </a:pPr>
            <a:r>
              <a:rPr dirty="0" sz="2400" lang="en-US">
                <a:latin typeface="Calibri" panose="020F0502020204030204" pitchFamily="34" charset="0"/>
                <a:cs typeface="Calibri" panose="020F0502020204030204" pitchFamily="34" charset="0"/>
              </a:rPr>
              <a:t>1 Will was taking a long time to get ready, so I told him to hurry up  .</a:t>
            </a:r>
          </a:p>
          <a:p>
            <a:pPr indent="0" marL="0">
              <a:buNone/>
            </a:pPr>
            <a:r>
              <a:rPr dirty="0" sz="2400" lang="en-US">
                <a:latin typeface="Calibri" panose="020F0502020204030204" pitchFamily="34" charset="0"/>
                <a:cs typeface="Calibri" panose="020F0502020204030204" pitchFamily="34" charset="0"/>
              </a:rPr>
              <a:t>2 Sarah was driving too fast, so I asked……………………………………………..……….</a:t>
            </a:r>
          </a:p>
          <a:p>
            <a:pPr indent="0" marL="0">
              <a:buNone/>
            </a:pPr>
            <a:r>
              <a:rPr dirty="0" sz="2400" lang="en-US">
                <a:latin typeface="Calibri" panose="020F0502020204030204" pitchFamily="34" charset="0"/>
                <a:cs typeface="Calibri" panose="020F0502020204030204" pitchFamily="34" charset="0"/>
              </a:rPr>
              <a:t>3 Sue was nervous about the situation. I told……………………………………………….</a:t>
            </a:r>
          </a:p>
          <a:p>
            <a:pPr indent="0" marL="0">
              <a:buNone/>
            </a:pPr>
            <a:r>
              <a:rPr dirty="0" sz="2400" lang="en-US">
                <a:latin typeface="Calibri" panose="020F0502020204030204" pitchFamily="34" charset="0"/>
                <a:cs typeface="Calibri" panose="020F0502020204030204" pitchFamily="34" charset="0"/>
              </a:rPr>
              <a:t>4 I couldn’t move the piano alone, so I……………………………………………………...</a:t>
            </a:r>
          </a:p>
          <a:p>
            <a:pPr indent="0" marL="0">
              <a:buNone/>
            </a:pPr>
            <a:r>
              <a:rPr dirty="0" sz="2400" lang="en-US">
                <a:latin typeface="Calibri" panose="020F0502020204030204" pitchFamily="34" charset="0"/>
                <a:cs typeface="Calibri" panose="020F0502020204030204" pitchFamily="34" charset="0"/>
              </a:rPr>
              <a:t>5 The security guard looked at me suspiciously and……………………………………….</a:t>
            </a:r>
          </a:p>
          <a:p>
            <a:pPr indent="0" marL="0">
              <a:buNone/>
            </a:pPr>
            <a:r>
              <a:rPr dirty="0" sz="2400" lang="en-US">
                <a:latin typeface="Calibri" panose="020F0502020204030204" pitchFamily="34" charset="0"/>
                <a:cs typeface="Calibri" panose="020F0502020204030204" pitchFamily="34" charset="0"/>
              </a:rPr>
              <a:t>6 The man started asking me personal questions, so I……………………………………....</a:t>
            </a:r>
          </a:p>
          <a:p>
            <a:pPr indent="0" marL="0">
              <a:buNone/>
            </a:pPr>
            <a:r>
              <a:rPr dirty="0" sz="2400" lang="en-US">
                <a:latin typeface="Calibri" panose="020F0502020204030204" pitchFamily="34" charset="0"/>
                <a:cs typeface="Calibri" panose="020F0502020204030204" pitchFamily="34" charset="0"/>
              </a:rPr>
              <a:t>7 Carl was in love with Maria, so he………………………………………………………...</a:t>
            </a:r>
          </a:p>
          <a:p>
            <a:pPr indent="0" marL="0">
              <a:buNone/>
            </a:pPr>
            <a:r>
              <a:rPr dirty="0" sz="2400" lang="en-US">
                <a:latin typeface="Calibri" panose="020F0502020204030204" pitchFamily="34" charset="0"/>
                <a:cs typeface="Calibri" panose="020F0502020204030204" pitchFamily="34" charset="0"/>
              </a:rPr>
              <a:t>8 I didn’t want to delay Helen, so I…………………………………………………………</a:t>
            </a:r>
            <a:endParaRPr dirty="0" sz="2400" lang="uk-UA">
              <a:latin typeface="Calibri" panose="020F0502020204030204" pitchFamily="34" charset="0"/>
              <a:cs typeface="Calibri" panose="020F0502020204030204" pitchFamily="34"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28" name=""/>
        <p:cNvGrpSpPr/>
        <p:nvPr/>
      </p:nvGrpSpPr>
      <p:grpSpPr>
        <a:xfrm>
          <a:off x="0" y="0"/>
          <a:ext cx="0" cy="0"/>
          <a:chOff x="0" y="0"/>
          <a:chExt cx="0" cy="0"/>
        </a:xfrm>
      </p:grpSpPr>
      <p:sp>
        <p:nvSpPr>
          <p:cNvPr id="1048592" name="Заголовок 1"/>
          <p:cNvSpPr>
            <a:spLocks noGrp="1"/>
          </p:cNvSpPr>
          <p:nvPr>
            <p:ph type="title"/>
          </p:nvPr>
        </p:nvSpPr>
        <p:spPr>
          <a:xfrm>
            <a:off x="2231136" y="674545"/>
            <a:ext cx="7729728" cy="1188720"/>
          </a:xfrm>
        </p:spPr>
        <p:txBody>
          <a:bodyPr/>
          <a:p>
            <a:r>
              <a:rPr lang="uk-UA" noProof="1">
                <a:latin typeface="Calibri" panose="020F0502020204030204" pitchFamily="34" charset="0"/>
                <a:cs typeface="Calibri" panose="020F0502020204030204" pitchFamily="34" charset="0"/>
              </a:rPr>
              <a:t>Атестація 1 (16 годин)</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Практичне </a:t>
            </a:r>
            <a:r>
              <a:rPr lang="uk-UA" noProof="1">
                <a:latin typeface="Calibri" panose="020F0502020204030204" pitchFamily="34" charset="0"/>
                <a:cs typeface="Calibri" panose="020F0502020204030204" pitchFamily="34" charset="0"/>
              </a:rPr>
              <a:t>заняття </a:t>
            </a:r>
            <a:r>
              <a:rPr lang="uk-UA" noProof="1" smtClean="0">
                <a:latin typeface="Calibri" panose="020F0502020204030204" pitchFamily="34" charset="0"/>
                <a:cs typeface="Calibri" panose="020F0502020204030204" pitchFamily="34" charset="0"/>
              </a:rPr>
              <a:t>4(2 </a:t>
            </a:r>
            <a:r>
              <a:rPr lang="uk-UA" noProof="1">
                <a:latin typeface="Calibri" panose="020F0502020204030204" pitchFamily="34" charset="0"/>
                <a:cs typeface="Calibri" panose="020F0502020204030204" pitchFamily="34" charset="0"/>
              </a:rPr>
              <a:t>год.)</a:t>
            </a:r>
            <a:endParaRPr dirty="0" lang="uk-UA"/>
          </a:p>
        </p:txBody>
      </p:sp>
      <p:sp>
        <p:nvSpPr>
          <p:cNvPr id="1048593" name="Объект 2"/>
          <p:cNvSpPr>
            <a:spLocks noGrp="1"/>
          </p:cNvSpPr>
          <p:nvPr>
            <p:ph idx="1"/>
          </p:nvPr>
        </p:nvSpPr>
        <p:spPr>
          <a:xfrm>
            <a:off x="213946" y="2611315"/>
            <a:ext cx="11764108" cy="3938954"/>
          </a:xfrm>
        </p:spPr>
        <p:txBody>
          <a:bodyPr/>
          <a:p>
            <a:pPr algn="just" indent="0" marL="0">
              <a:buNone/>
            </a:pPr>
            <a:r>
              <a:rPr b="1" dirty="0" lang="en-US">
                <a:latin typeface="Calibri" panose="020F0502020204030204" pitchFamily="34" charset="0"/>
                <a:cs typeface="Calibri" panose="020F0502020204030204" pitchFamily="34" charset="0"/>
              </a:rPr>
              <a:t>Topic</a:t>
            </a:r>
            <a:r>
              <a:rPr b="1" dirty="0" lang="uk-UA">
                <a:latin typeface="Calibri" panose="020F0502020204030204" pitchFamily="34" charset="0"/>
                <a:cs typeface="Calibri" panose="020F0502020204030204" pitchFamily="34" charset="0"/>
              </a:rPr>
              <a:t> «</a:t>
            </a:r>
            <a:r>
              <a:rPr b="1" dirty="0" lang="en-US">
                <a:latin typeface="Calibri" panose="020F0502020204030204" pitchFamily="34" charset="0"/>
                <a:cs typeface="Calibri" panose="020F0502020204030204" pitchFamily="34" charset="0"/>
              </a:rPr>
              <a:t>The </a:t>
            </a:r>
            <a:r>
              <a:rPr b="1" dirty="0" lang="en-US" err="1">
                <a:latin typeface="Calibri" panose="020F0502020204030204" pitchFamily="34" charset="0"/>
                <a:cs typeface="Calibri" panose="020F0502020204030204" pitchFamily="34" charset="0"/>
              </a:rPr>
              <a:t>Organisation</a:t>
            </a:r>
            <a:r>
              <a:rPr b="1" dirty="0" lang="en-US">
                <a:latin typeface="Calibri" panose="020F0502020204030204" pitchFamily="34" charset="0"/>
                <a:cs typeface="Calibri" panose="020F0502020204030204" pitchFamily="34" charset="0"/>
              </a:rPr>
              <a:t> of </a:t>
            </a:r>
            <a:r>
              <a:rPr b="1" dirty="0" lang="en-US" err="1">
                <a:latin typeface="Calibri" panose="020F0502020204030204" pitchFamily="34" charset="0"/>
                <a:cs typeface="Calibri" panose="020F0502020204030204" pitchFamily="34" charset="0"/>
              </a:rPr>
              <a:t>Busin</a:t>
            </a:r>
            <a:r>
              <a:rPr b="1" dirty="0" lang="en-BZ" err="1">
                <a:latin typeface="Calibri" panose="020F0502020204030204" pitchFamily="34" charset="0"/>
                <a:cs typeface="Calibri" panose="020F0502020204030204" pitchFamily="34" charset="0"/>
              </a:rPr>
              <a:t>ess</a:t>
            </a:r>
            <a:r>
              <a:rPr b="1" dirty="0" lang="uk-UA">
                <a:latin typeface="Calibri" panose="020F0502020204030204" pitchFamily="34" charset="0"/>
                <a:cs typeface="Calibri" panose="020F0502020204030204" pitchFamily="34" charset="0"/>
              </a:rPr>
              <a:t>. </a:t>
            </a:r>
            <a:r>
              <a:rPr b="1" dirty="0" lang="en-US">
                <a:latin typeface="Calibri" panose="020F0502020204030204" pitchFamily="34" charset="0"/>
                <a:cs typeface="Calibri" panose="020F0502020204030204" pitchFamily="34" charset="0"/>
              </a:rPr>
              <a:t>Direct and Reported speech. »  Grammar </a:t>
            </a:r>
            <a:r>
              <a:rPr b="1" dirty="0" lang="en-US" smtClean="0">
                <a:latin typeface="Calibri" panose="020F0502020204030204" pitchFamily="34" charset="0"/>
                <a:cs typeface="Calibri" panose="020F0502020204030204" pitchFamily="34" charset="0"/>
              </a:rPr>
              <a:t>revision</a:t>
            </a:r>
            <a:endParaRPr b="1" dirty="0" lang="uk-UA" smtClean="0">
              <a:latin typeface="Calibri" panose="020F0502020204030204" pitchFamily="34" charset="0"/>
              <a:cs typeface="Calibri" panose="020F0502020204030204" pitchFamily="34" charset="0"/>
            </a:endParaRPr>
          </a:p>
          <a:p>
            <a:pPr algn="just" indent="0" marL="0">
              <a:buNone/>
            </a:pPr>
            <a:endParaRPr dirty="0" lang="uk-UA">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Objectives: </a:t>
            </a:r>
            <a:endParaRPr dirty="0" lang="uk-UA">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	to learn new vocabulary;</a:t>
            </a:r>
            <a:endParaRPr dirty="0" lang="uk-UA">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	to practice grammar structures;</a:t>
            </a:r>
            <a:endParaRPr dirty="0" lang="uk-UA">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	to enable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talk and write on the topic;</a:t>
            </a:r>
            <a:endParaRPr dirty="0" lang="uk-UA">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	to </a:t>
            </a:r>
            <a:r>
              <a:rPr dirty="0" lang="en-US" err="1">
                <a:latin typeface="Calibri" panose="020F0502020204030204" pitchFamily="34" charset="0"/>
                <a:cs typeface="Calibri" panose="020F0502020204030204" pitchFamily="34" charset="0"/>
              </a:rPr>
              <a:t>instil</a:t>
            </a:r>
            <a:r>
              <a:rPr dirty="0" lang="en-US">
                <a:latin typeface="Calibri" panose="020F0502020204030204" pitchFamily="34" charset="0"/>
                <a:cs typeface="Calibri" panose="020F0502020204030204" pitchFamily="34" charset="0"/>
              </a:rPr>
              <a:t> the idea that learning languages is necessary and essential;</a:t>
            </a:r>
            <a:endParaRPr dirty="0" lang="uk-UA">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	to encourage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go on learning English at the next level;</a:t>
            </a:r>
            <a:endParaRPr dirty="0" lang="uk-UA">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	to lay the foundations for future study in terms to basic structures, lexis, language functions and basic study</a:t>
            </a:r>
            <a:endParaRPr dirty="0" lang="uk-UA">
              <a:latin typeface="Calibri" panose="020F0502020204030204" pitchFamily="34" charset="0"/>
              <a:cs typeface="Calibri" panose="020F0502020204030204" pitchFamily="34" charset="0"/>
            </a:endParaRPr>
          </a:p>
          <a:p>
            <a:endParaRPr dirty="0" lang="uk-UA"/>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29" name=""/>
        <p:cNvGrpSpPr/>
        <p:nvPr/>
      </p:nvGrpSpPr>
      <p:grpSpPr>
        <a:xfrm>
          <a:off x="0" y="0"/>
          <a:ext cx="0" cy="0"/>
          <a:chOff x="0" y="0"/>
          <a:chExt cx="0" cy="0"/>
        </a:xfrm>
      </p:grpSpPr>
      <p:sp>
        <p:nvSpPr>
          <p:cNvPr id="1048594" name="Объект 2"/>
          <p:cNvSpPr>
            <a:spLocks noGrp="1"/>
          </p:cNvSpPr>
          <p:nvPr>
            <p:ph idx="1"/>
          </p:nvPr>
        </p:nvSpPr>
        <p:spPr>
          <a:xfrm>
            <a:off x="0" y="0"/>
            <a:ext cx="12192000" cy="6858000"/>
          </a:xfrm>
        </p:spPr>
        <p:txBody>
          <a:bodyPr bIns="720000" lIns="720000" rIns="720000" tIns="720000">
            <a:normAutofit/>
          </a:bodyPr>
          <a:p>
            <a:pPr indent="0" marL="0">
              <a:buNone/>
            </a:pPr>
            <a:r>
              <a:rPr b="1" dirty="0" sz="2200" lang="en-US">
                <a:latin typeface="Calibri" panose="020F0502020204030204" pitchFamily="34" charset="0"/>
                <a:cs typeface="Calibri" panose="020F0502020204030204" pitchFamily="34" charset="0"/>
              </a:rPr>
              <a:t>Plan:</a:t>
            </a:r>
            <a:endParaRPr b="1" dirty="0" sz="2200" lang="uk-UA">
              <a:latin typeface="Calibri" panose="020F0502020204030204" pitchFamily="34" charset="0"/>
              <a:cs typeface="Calibri" panose="020F0502020204030204" pitchFamily="34" charset="0"/>
            </a:endParaRPr>
          </a:p>
          <a:p>
            <a:pPr indent="0" lvl="0" marL="0">
              <a:buNone/>
            </a:pPr>
            <a:r>
              <a:rPr dirty="0" sz="2200" lang="en-US">
                <a:latin typeface="Calibri" panose="020F0502020204030204" pitchFamily="34" charset="0"/>
                <a:cs typeface="Calibri" panose="020F0502020204030204" pitchFamily="34" charset="0"/>
              </a:rPr>
              <a:t>Vocabulary activity.</a:t>
            </a:r>
            <a:endParaRPr dirty="0" sz="2200" lang="uk-UA">
              <a:latin typeface="Calibri" panose="020F0502020204030204" pitchFamily="34" charset="0"/>
              <a:cs typeface="Calibri" panose="020F0502020204030204" pitchFamily="34" charset="0"/>
            </a:endParaRPr>
          </a:p>
          <a:p>
            <a:pPr indent="0" lvl="0" marL="0">
              <a:buNone/>
            </a:pPr>
            <a:r>
              <a:rPr dirty="0" sz="2200" lang="en-US">
                <a:latin typeface="Calibri" panose="020F0502020204030204" pitchFamily="34" charset="0"/>
                <a:cs typeface="Calibri" panose="020F0502020204030204" pitchFamily="34" charset="0"/>
              </a:rPr>
              <a:t>Discussing of the Topic «The </a:t>
            </a:r>
            <a:r>
              <a:rPr dirty="0" sz="2200" lang="en-US" err="1">
                <a:latin typeface="Calibri" panose="020F0502020204030204" pitchFamily="34" charset="0"/>
                <a:cs typeface="Calibri" panose="020F0502020204030204" pitchFamily="34" charset="0"/>
              </a:rPr>
              <a:t>Organisation</a:t>
            </a:r>
            <a:r>
              <a:rPr dirty="0" sz="2200" lang="en-US">
                <a:latin typeface="Calibri" panose="020F0502020204030204" pitchFamily="34" charset="0"/>
                <a:cs typeface="Calibri" panose="020F0502020204030204" pitchFamily="34" charset="0"/>
              </a:rPr>
              <a:t> of </a:t>
            </a:r>
            <a:r>
              <a:rPr dirty="0" sz="2200" lang="en-US" err="1">
                <a:latin typeface="Calibri" panose="020F0502020204030204" pitchFamily="34" charset="0"/>
                <a:cs typeface="Calibri" panose="020F0502020204030204" pitchFamily="34" charset="0"/>
              </a:rPr>
              <a:t>Busin</a:t>
            </a:r>
            <a:r>
              <a:rPr dirty="0" sz="2200" lang="en-US">
                <a:latin typeface="Calibri" panose="020F0502020204030204" pitchFamily="34" charset="0"/>
                <a:cs typeface="Calibri" panose="020F0502020204030204" pitchFamily="34" charset="0"/>
              </a:rPr>
              <a:t>. Direct and Reported speech. »  Grammar revision</a:t>
            </a:r>
            <a:endParaRPr dirty="0" sz="2200" lang="uk-UA">
              <a:latin typeface="Calibri" panose="020F0502020204030204" pitchFamily="34" charset="0"/>
              <a:cs typeface="Calibri" panose="020F0502020204030204" pitchFamily="34" charset="0"/>
            </a:endParaRPr>
          </a:p>
          <a:p>
            <a:pPr indent="0" lvl="0" marL="0">
              <a:buNone/>
            </a:pPr>
            <a:r>
              <a:rPr dirty="0" sz="2200" lang="en-US">
                <a:latin typeface="Calibri" panose="020F0502020204030204" pitchFamily="34" charset="0"/>
                <a:cs typeface="Calibri" panose="020F0502020204030204" pitchFamily="34" charset="0"/>
              </a:rPr>
              <a:t>Listening, reading, writing, speaking.</a:t>
            </a:r>
            <a:endParaRPr dirty="0" sz="2200" lang="uk-UA">
              <a:latin typeface="Calibri" panose="020F0502020204030204" pitchFamily="34" charset="0"/>
              <a:cs typeface="Calibri" panose="020F0502020204030204" pitchFamily="34" charset="0"/>
            </a:endParaRPr>
          </a:p>
          <a:p>
            <a:pPr indent="0" lvl="0" marL="0">
              <a:buNone/>
            </a:pPr>
            <a:r>
              <a:rPr dirty="0" sz="2200" lang="en-US">
                <a:latin typeface="Calibri" panose="020F0502020204030204" pitchFamily="34" charset="0"/>
                <a:cs typeface="Calibri" panose="020F0502020204030204" pitchFamily="34" charset="0"/>
              </a:rPr>
              <a:t>Grammar activity.</a:t>
            </a:r>
            <a:endParaRPr dirty="0" sz="2200" lang="uk-UA">
              <a:latin typeface="Calibri" panose="020F0502020204030204" pitchFamily="34" charset="0"/>
              <a:cs typeface="Calibri" panose="020F0502020204030204" pitchFamily="34" charset="0"/>
            </a:endParaRPr>
          </a:p>
          <a:p>
            <a:pPr indent="0" lvl="0" marL="0">
              <a:buNone/>
            </a:pPr>
            <a:r>
              <a:rPr dirty="0" sz="2200" lang="en-US">
                <a:latin typeface="Calibri" panose="020F0502020204030204" pitchFamily="34" charset="0"/>
                <a:cs typeface="Calibri" panose="020F0502020204030204" pitchFamily="34" charset="0"/>
              </a:rPr>
              <a:t>Communicative activities :</a:t>
            </a:r>
            <a:br>
              <a:rPr dirty="0" sz="2200" lang="en-US">
                <a:latin typeface="Calibri" panose="020F0502020204030204" pitchFamily="34" charset="0"/>
                <a:cs typeface="Calibri" panose="020F0502020204030204" pitchFamily="34" charset="0"/>
              </a:rPr>
            </a:br>
            <a:r>
              <a:rPr dirty="0" sz="2200" lang="uk-UA" smtClean="0">
                <a:latin typeface="Calibri" panose="020F0502020204030204" pitchFamily="34" charset="0"/>
                <a:cs typeface="Calibri" panose="020F0502020204030204" pitchFamily="34" charset="0"/>
              </a:rPr>
              <a:t>	</a:t>
            </a:r>
            <a:r>
              <a:rPr dirty="0" sz="2200" lang="en-US" smtClean="0">
                <a:latin typeface="Calibri" panose="020F0502020204030204" pitchFamily="34" charset="0"/>
                <a:cs typeface="Calibri" panose="020F0502020204030204" pitchFamily="34" charset="0"/>
              </a:rPr>
              <a:t>Task </a:t>
            </a:r>
            <a:r>
              <a:rPr dirty="0" sz="2200" lang="en-US">
                <a:latin typeface="Calibri" panose="020F0502020204030204" pitchFamily="34" charset="0"/>
                <a:cs typeface="Calibri" panose="020F0502020204030204" pitchFamily="34" charset="0"/>
              </a:rPr>
              <a:t>1. Give the English equivalents the following words and word combinations.</a:t>
            </a:r>
            <a:br>
              <a:rPr dirty="0" sz="2200" lang="en-US">
                <a:latin typeface="Calibri" panose="020F0502020204030204" pitchFamily="34" charset="0"/>
                <a:cs typeface="Calibri" panose="020F0502020204030204" pitchFamily="34" charset="0"/>
              </a:rPr>
            </a:br>
            <a:r>
              <a:rPr dirty="0" sz="2200" lang="uk-UA" smtClean="0">
                <a:latin typeface="Calibri" panose="020F0502020204030204" pitchFamily="34" charset="0"/>
                <a:cs typeface="Calibri" panose="020F0502020204030204" pitchFamily="34" charset="0"/>
              </a:rPr>
              <a:t>	</a:t>
            </a:r>
            <a:r>
              <a:rPr dirty="0" sz="2200" lang="en-US" smtClean="0">
                <a:latin typeface="Calibri" panose="020F0502020204030204" pitchFamily="34" charset="0"/>
                <a:cs typeface="Calibri" panose="020F0502020204030204" pitchFamily="34" charset="0"/>
              </a:rPr>
              <a:t>Task </a:t>
            </a:r>
            <a:r>
              <a:rPr dirty="0" sz="2200" lang="en-US">
                <a:latin typeface="Calibri" panose="020F0502020204030204" pitchFamily="34" charset="0"/>
                <a:cs typeface="Calibri" panose="020F0502020204030204" pitchFamily="34" charset="0"/>
              </a:rPr>
              <a:t>2. Answer the questions to the text.</a:t>
            </a:r>
            <a:br>
              <a:rPr dirty="0" sz="2200" lang="en-US">
                <a:latin typeface="Calibri" panose="020F0502020204030204" pitchFamily="34" charset="0"/>
                <a:cs typeface="Calibri" panose="020F0502020204030204" pitchFamily="34" charset="0"/>
              </a:rPr>
            </a:br>
            <a:r>
              <a:rPr dirty="0" sz="2200" lang="uk-UA" smtClean="0">
                <a:latin typeface="Calibri" panose="020F0502020204030204" pitchFamily="34" charset="0"/>
                <a:cs typeface="Calibri" panose="020F0502020204030204" pitchFamily="34" charset="0"/>
              </a:rPr>
              <a:t>	</a:t>
            </a:r>
            <a:r>
              <a:rPr dirty="0" sz="2200" lang="en-US" smtClean="0">
                <a:latin typeface="Calibri" panose="020F0502020204030204" pitchFamily="34" charset="0"/>
                <a:cs typeface="Calibri" panose="020F0502020204030204" pitchFamily="34" charset="0"/>
              </a:rPr>
              <a:t>Task </a:t>
            </a:r>
            <a:r>
              <a:rPr dirty="0" sz="2200" lang="en-US">
                <a:latin typeface="Calibri" panose="020F0502020204030204" pitchFamily="34" charset="0"/>
                <a:cs typeface="Calibri" panose="020F0502020204030204" pitchFamily="34" charset="0"/>
              </a:rPr>
              <a:t>3. Fill in the blanks with the necessary words from the active vocabulary. </a:t>
            </a:r>
            <a:br>
              <a:rPr dirty="0" sz="2200" lang="en-US">
                <a:latin typeface="Calibri" panose="020F0502020204030204" pitchFamily="34" charset="0"/>
                <a:cs typeface="Calibri" panose="020F0502020204030204" pitchFamily="34" charset="0"/>
              </a:rPr>
            </a:br>
            <a:r>
              <a:rPr dirty="0" sz="2200" lang="uk-UA" smtClean="0">
                <a:latin typeface="Calibri" panose="020F0502020204030204" pitchFamily="34" charset="0"/>
                <a:cs typeface="Calibri" panose="020F0502020204030204" pitchFamily="34" charset="0"/>
              </a:rPr>
              <a:t>	</a:t>
            </a:r>
            <a:r>
              <a:rPr dirty="0" sz="2200" lang="en-US" smtClean="0">
                <a:latin typeface="Calibri" panose="020F0502020204030204" pitchFamily="34" charset="0"/>
                <a:cs typeface="Calibri" panose="020F0502020204030204" pitchFamily="34" charset="0"/>
              </a:rPr>
              <a:t>Task </a:t>
            </a:r>
            <a:r>
              <a:rPr dirty="0" sz="2200" lang="en-US">
                <a:latin typeface="Calibri" panose="020F0502020204030204" pitchFamily="34" charset="0"/>
                <a:cs typeface="Calibri" panose="020F0502020204030204" pitchFamily="34" charset="0"/>
              </a:rPr>
              <a:t>4. Complete the following sentences.</a:t>
            </a:r>
            <a:br>
              <a:rPr dirty="0" sz="2200" lang="en-US">
                <a:latin typeface="Calibri" panose="020F0502020204030204" pitchFamily="34" charset="0"/>
                <a:cs typeface="Calibri" panose="020F0502020204030204" pitchFamily="34" charset="0"/>
              </a:rPr>
            </a:br>
            <a:r>
              <a:rPr dirty="0" sz="2200" lang="uk-UA" smtClean="0">
                <a:latin typeface="Calibri" panose="020F0502020204030204" pitchFamily="34" charset="0"/>
                <a:cs typeface="Calibri" panose="020F0502020204030204" pitchFamily="34" charset="0"/>
              </a:rPr>
              <a:t>	</a:t>
            </a:r>
            <a:r>
              <a:rPr dirty="0" sz="2200" lang="en-US" smtClean="0">
                <a:latin typeface="Calibri" panose="020F0502020204030204" pitchFamily="34" charset="0"/>
                <a:cs typeface="Calibri" panose="020F0502020204030204" pitchFamily="34" charset="0"/>
              </a:rPr>
              <a:t>Task </a:t>
            </a:r>
            <a:r>
              <a:rPr dirty="0" sz="2200" lang="en-US">
                <a:latin typeface="Calibri" panose="020F0502020204030204" pitchFamily="34" charset="0"/>
                <a:cs typeface="Calibri" panose="020F0502020204030204" pitchFamily="34" charset="0"/>
              </a:rPr>
              <a:t>5. Put in the right order. The underlined word is the beginning of the sentence.</a:t>
            </a:r>
            <a:br>
              <a:rPr dirty="0" sz="2200" lang="en-US">
                <a:latin typeface="Calibri" panose="020F0502020204030204" pitchFamily="34" charset="0"/>
                <a:cs typeface="Calibri" panose="020F0502020204030204" pitchFamily="34" charset="0"/>
              </a:rPr>
            </a:br>
            <a:r>
              <a:rPr dirty="0" sz="2200" lang="uk-UA" smtClean="0">
                <a:latin typeface="Calibri" panose="020F0502020204030204" pitchFamily="34" charset="0"/>
                <a:cs typeface="Calibri" panose="020F0502020204030204" pitchFamily="34" charset="0"/>
              </a:rPr>
              <a:t>	</a:t>
            </a:r>
            <a:r>
              <a:rPr dirty="0" sz="2200" lang="en-US" smtClean="0">
                <a:latin typeface="Calibri" panose="020F0502020204030204" pitchFamily="34" charset="0"/>
                <a:cs typeface="Calibri" panose="020F0502020204030204" pitchFamily="34" charset="0"/>
              </a:rPr>
              <a:t>Task </a:t>
            </a:r>
            <a:r>
              <a:rPr dirty="0" sz="2200" lang="en-US">
                <a:latin typeface="Calibri" panose="020F0502020204030204" pitchFamily="34" charset="0"/>
                <a:cs typeface="Calibri" panose="020F0502020204030204" pitchFamily="34" charset="0"/>
              </a:rPr>
              <a:t>6. Translate the following sentences into English.</a:t>
            </a:r>
            <a:br>
              <a:rPr dirty="0" sz="2200" lang="en-US">
                <a:latin typeface="Calibri" panose="020F0502020204030204" pitchFamily="34" charset="0"/>
                <a:cs typeface="Calibri" panose="020F0502020204030204" pitchFamily="34" charset="0"/>
              </a:rPr>
            </a:br>
            <a:r>
              <a:rPr dirty="0" sz="2200" lang="en-US">
                <a:latin typeface="Calibri" panose="020F0502020204030204" pitchFamily="34" charset="0"/>
                <a:cs typeface="Calibri" panose="020F0502020204030204" pitchFamily="34" charset="0"/>
              </a:rPr>
              <a:t>Home task: Reading an additional text on the topic </a:t>
            </a:r>
            <a:endParaRPr dirty="0" sz="2200" lang="uk-UA">
              <a:latin typeface="Calibri" panose="020F0502020204030204" pitchFamily="34" charset="0"/>
              <a:cs typeface="Calibri" panose="020F0502020204030204" pitchFamily="34" charset="0"/>
            </a:endParaRPr>
          </a:p>
          <a:p>
            <a:endParaRPr dirty="0" lang="uk-UA"/>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30" name=""/>
        <p:cNvGrpSpPr/>
        <p:nvPr/>
      </p:nvGrpSpPr>
      <p:grpSpPr>
        <a:xfrm>
          <a:off x="0" y="0"/>
          <a:ext cx="0" cy="0"/>
          <a:chOff x="0" y="0"/>
          <a:chExt cx="0" cy="0"/>
        </a:xfrm>
      </p:grpSpPr>
      <p:sp>
        <p:nvSpPr>
          <p:cNvPr id="1048595" name="Объект 2"/>
          <p:cNvSpPr>
            <a:spLocks noGrp="1"/>
          </p:cNvSpPr>
          <p:nvPr>
            <p:ph idx="1"/>
          </p:nvPr>
        </p:nvSpPr>
        <p:spPr>
          <a:xfrm>
            <a:off x="0" y="0"/>
            <a:ext cx="12192000" cy="6858000"/>
          </a:xfrm>
        </p:spPr>
        <p:txBody>
          <a:bodyPr bIns="720000" lIns="720000" rIns="720000" tIns="720000">
            <a:noAutofit/>
          </a:bodyPr>
          <a:p>
            <a:pPr indent="0" marL="0">
              <a:buNone/>
            </a:pPr>
            <a:r>
              <a:rPr b="1" dirty="0" lang="en-US" err="1">
                <a:latin typeface="Calibri" panose="020F0502020204030204" pitchFamily="34" charset="0"/>
                <a:cs typeface="Calibri" panose="020F0502020204030204" pitchFamily="34" charset="0"/>
              </a:rPr>
              <a:t>Хід</a:t>
            </a:r>
            <a:r>
              <a:rPr b="1" dirty="0" lang="en-US">
                <a:latin typeface="Calibri" panose="020F0502020204030204" pitchFamily="34" charset="0"/>
                <a:cs typeface="Calibri" panose="020F0502020204030204" pitchFamily="34" charset="0"/>
              </a:rPr>
              <a:t> </a:t>
            </a:r>
            <a:r>
              <a:rPr b="1" dirty="0" lang="en-US" err="1">
                <a:latin typeface="Calibri" panose="020F0502020204030204" pitchFamily="34" charset="0"/>
                <a:cs typeface="Calibri" panose="020F0502020204030204" pitchFamily="34" charset="0"/>
              </a:rPr>
              <a:t>заняття</a:t>
            </a:r>
            <a:r>
              <a:rPr b="1" dirty="0" lang="en-US">
                <a:latin typeface="Calibri" panose="020F0502020204030204" pitchFamily="34" charset="0"/>
                <a:cs typeface="Calibri" panose="020F0502020204030204" pitchFamily="34" charset="0"/>
              </a:rPr>
              <a:t> (Procedure)</a:t>
            </a:r>
          </a:p>
          <a:p>
            <a:pPr indent="0" marL="0">
              <a:buNone/>
            </a:pPr>
            <a:endParaRPr dirty="0" lang="uk-UA" smtClean="0">
              <a:latin typeface="Calibri" panose="020F0502020204030204" pitchFamily="34" charset="0"/>
              <a:cs typeface="Calibri" panose="020F0502020204030204" pitchFamily="34" charset="0"/>
            </a:endParaRPr>
          </a:p>
          <a:p>
            <a:pPr indent="0" marL="0">
              <a:buNone/>
            </a:pPr>
            <a:r>
              <a:rPr dirty="0" lang="en-US" smtClean="0">
                <a:latin typeface="Calibri" panose="020F0502020204030204" pitchFamily="34" charset="0"/>
                <a:cs typeface="Calibri" panose="020F0502020204030204" pitchFamily="34" charset="0"/>
              </a:rPr>
              <a:t>1.Learn </a:t>
            </a:r>
            <a:r>
              <a:rPr dirty="0" lang="en-US">
                <a:latin typeface="Calibri" panose="020F0502020204030204" pitchFamily="34" charset="0"/>
                <a:cs typeface="Calibri" panose="020F0502020204030204" pitchFamily="34" charset="0"/>
              </a:rPr>
              <a:t>the new words and word combinations.</a:t>
            </a:r>
          </a:p>
          <a:p>
            <a:pPr indent="0" marL="0">
              <a:buNone/>
            </a:pPr>
            <a:r>
              <a:rPr dirty="0" lang="en-US">
                <a:latin typeface="Calibri" panose="020F0502020204030204" pitchFamily="34" charset="0"/>
                <a:cs typeface="Calibri" panose="020F0502020204030204" pitchFamily="34" charset="0"/>
              </a:rPr>
              <a:t>2.Make some questions on the text.</a:t>
            </a:r>
          </a:p>
          <a:p>
            <a:pPr indent="0" marL="0">
              <a:buNone/>
            </a:pPr>
            <a:r>
              <a:rPr dirty="0" lang="en-US">
                <a:latin typeface="Calibri" panose="020F0502020204030204" pitchFamily="34" charset="0"/>
                <a:cs typeface="Calibri" panose="020F0502020204030204" pitchFamily="34" charset="0"/>
              </a:rPr>
              <a:t>3.Read the text and translate into Ukrainian in the written form.</a:t>
            </a:r>
          </a:p>
          <a:p>
            <a:pPr indent="0" marL="0">
              <a:buNone/>
            </a:pPr>
            <a:r>
              <a:rPr dirty="0" lang="en-US">
                <a:latin typeface="Calibri" panose="020F0502020204030204" pitchFamily="34" charset="0"/>
                <a:cs typeface="Calibri" panose="020F0502020204030204" pitchFamily="34" charset="0"/>
              </a:rPr>
              <a:t>4. Make summery of the text in English</a:t>
            </a:r>
            <a:r>
              <a:rPr dirty="0" lang="en-US" smtClean="0">
                <a:latin typeface="Calibri" panose="020F0502020204030204" pitchFamily="34" charset="0"/>
                <a:cs typeface="Calibri" panose="020F0502020204030204" pitchFamily="34" charset="0"/>
              </a:rPr>
              <a:t>.</a:t>
            </a:r>
            <a:endParaRPr dirty="0" lang="uk-UA" smtClean="0">
              <a:latin typeface="Calibri" panose="020F0502020204030204" pitchFamily="34" charset="0"/>
              <a:cs typeface="Calibri" panose="020F0502020204030204" pitchFamily="34" charset="0"/>
            </a:endParaRPr>
          </a:p>
          <a:p>
            <a:pPr indent="0" marL="0">
              <a:buNone/>
            </a:pPr>
            <a:endParaRPr dirty="0" lang="en-US">
              <a:latin typeface="Calibri" panose="020F0502020204030204" pitchFamily="34" charset="0"/>
              <a:cs typeface="Calibri" panose="020F0502020204030204" pitchFamily="34" charset="0"/>
            </a:endParaRPr>
          </a:p>
          <a:p>
            <a:pPr indent="0" marL="0">
              <a:spcBef>
                <a:spcPts val="0"/>
              </a:spcBef>
              <a:buNone/>
            </a:pPr>
            <a:r>
              <a:rPr dirty="0" lang="en-US">
                <a:latin typeface="Calibri" panose="020F0502020204030204" pitchFamily="34" charset="0"/>
                <a:cs typeface="Calibri" panose="020F0502020204030204" pitchFamily="34" charset="0"/>
              </a:rPr>
              <a:t>Forms Of Business Organization</a:t>
            </a:r>
          </a:p>
          <a:p>
            <a:pPr indent="0" marL="0">
              <a:spcBef>
                <a:spcPts val="0"/>
              </a:spcBef>
              <a:buNone/>
            </a:pPr>
            <a:r>
              <a:rPr dirty="0" lang="en-US">
                <a:latin typeface="Calibri" panose="020F0502020204030204" pitchFamily="34" charset="0"/>
                <a:cs typeface="Calibri" panose="020F0502020204030204" pitchFamily="34" charset="0"/>
              </a:rPr>
              <a:t>A business can be organized in one of several ways, and the form its owners choose will affect the company’s and owners’ legal liability and income tax treatment. Here are the most common options and their major defining characteristics.</a:t>
            </a:r>
          </a:p>
          <a:p>
            <a:pPr indent="0" marL="0">
              <a:spcBef>
                <a:spcPts val="0"/>
              </a:spcBef>
              <a:buNone/>
            </a:pPr>
            <a:r>
              <a:rPr dirty="0" lang="en-US">
                <a:latin typeface="Calibri" panose="020F0502020204030204" pitchFamily="34" charset="0"/>
                <a:cs typeface="Calibri" panose="020F0502020204030204" pitchFamily="34" charset="0"/>
              </a:rPr>
              <a:t>The default option is to be a sole proprietor. With this option there are fewer forms to file than with other business organizations. The business is structured in such a manner that legal documents are not required to determine how profit-sharing from business operations will be allocated.</a:t>
            </a:r>
          </a:p>
          <a:p>
            <a:pPr indent="0" marL="0">
              <a:spcBef>
                <a:spcPts val="0"/>
              </a:spcBef>
              <a:buNone/>
            </a:pPr>
            <a:r>
              <a:rPr dirty="0" lang="en-US">
                <a:latin typeface="Calibri" panose="020F0502020204030204" pitchFamily="34" charset="0"/>
                <a:cs typeface="Calibri" panose="020F0502020204030204" pitchFamily="34" charset="0"/>
              </a:rPr>
              <a:t>This structure is acceptable if you are the business’s sole owner and you do not need to distinguish the business from yourself. Being a sole proprietor does not preclude you from using a business name that is different from your own name, however. In a sole proprietorship all profits, losses, assets and liabilities are the direct and sole responsibility of the owner. Also, the sole proprietor will pay self-employment tax on his or her income.</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31" name=""/>
        <p:cNvGrpSpPr/>
        <p:nvPr/>
      </p:nvGrpSpPr>
      <p:grpSpPr>
        <a:xfrm>
          <a:off x="0" y="0"/>
          <a:ext cx="0" cy="0"/>
          <a:chOff x="0" y="0"/>
          <a:chExt cx="0" cy="0"/>
        </a:xfrm>
      </p:grpSpPr>
      <p:sp>
        <p:nvSpPr>
          <p:cNvPr id="1048596" name="Объект 2"/>
          <p:cNvSpPr>
            <a:spLocks noGrp="1"/>
          </p:cNvSpPr>
          <p:nvPr>
            <p:ph idx="1"/>
          </p:nvPr>
        </p:nvSpPr>
        <p:spPr>
          <a:xfrm>
            <a:off x="0" y="0"/>
            <a:ext cx="12192000" cy="6858000"/>
          </a:xfrm>
        </p:spPr>
        <p:txBody>
          <a:bodyPr bIns="720000" lIns="720000" rIns="720000" tIns="720000">
            <a:noAutofit/>
          </a:bodyPr>
          <a:p>
            <a:pPr algn="just" indent="0" marL="0">
              <a:spcBef>
                <a:spcPts val="0"/>
              </a:spcBef>
              <a:buNone/>
            </a:pPr>
            <a:r>
              <a:rPr dirty="0" sz="2000" lang="en-US">
                <a:latin typeface="Calibri" panose="020F0502020204030204" pitchFamily="34" charset="0"/>
                <a:cs typeface="Calibri" panose="020F0502020204030204" pitchFamily="34" charset="0"/>
              </a:rPr>
              <a:t>Sole proprietorships are not ideal for high-risk businesses because they put your personal assets at risk. Nolo, a company whose educational books make legal information accessible to the average person, gives several examples of risky businesses, including businesses that involve child care, animal care, manufacturing or selling edible goods, repairing items of value and providing alcohol.</a:t>
            </a:r>
          </a:p>
          <a:p>
            <a:pPr algn="just" indent="0" marL="0">
              <a:spcBef>
                <a:spcPts val="0"/>
              </a:spcBef>
              <a:buNone/>
            </a:pPr>
            <a:r>
              <a:rPr dirty="0" sz="2000" lang="en-US">
                <a:latin typeface="Calibri" panose="020F0502020204030204" pitchFamily="34" charset="0"/>
                <a:cs typeface="Calibri" panose="020F0502020204030204" pitchFamily="34" charset="0"/>
              </a:rPr>
              <a:t>If the risks in your line of work are not very high, a good business insurance policy can provide protection and peace of mind while allowing you to remain a sole proprietor. One of the biggest advantages of a sole proprietorship is the ease with which business decisions can be made.</a:t>
            </a:r>
          </a:p>
          <a:p>
            <a:pPr algn="just" indent="0" marL="0">
              <a:spcBef>
                <a:spcPts val="0"/>
              </a:spcBef>
              <a:buNone/>
            </a:pPr>
            <a:r>
              <a:rPr dirty="0" sz="2000" lang="en-US">
                <a:latin typeface="Calibri" panose="020F0502020204030204" pitchFamily="34" charset="0"/>
                <a:cs typeface="Calibri" panose="020F0502020204030204" pitchFamily="34" charset="0"/>
              </a:rPr>
              <a:t>An LLC is a limited liability company. This business structure protects the owner’s personal assets from financial liability and provides some protection against personal liability. There are situations where an LLC owner can still be held personally responsible, such as if he intentionally does something fraudulent, reckless or illegal, or if she fails to adequately separate the activities of the LLC from her personal affairs.</a:t>
            </a:r>
          </a:p>
          <a:p>
            <a:pPr algn="just" indent="0" marL="0">
              <a:spcBef>
                <a:spcPts val="0"/>
              </a:spcBef>
              <a:buNone/>
            </a:pPr>
            <a:r>
              <a:rPr dirty="0" sz="2000" lang="en-US">
                <a:latin typeface="Calibri" panose="020F0502020204030204" pitchFamily="34" charset="0"/>
                <a:cs typeface="Calibri" panose="020F0502020204030204" pitchFamily="34" charset="0"/>
              </a:rPr>
              <a:t>This structure is established under state law, so the rules governing LLCs vary depending on where your business is located. According to the IRS, most states do not allow banks, insurance companies or nonprofit organizations to be LLCs.</a:t>
            </a:r>
          </a:p>
          <a:p>
            <a:pPr algn="just" indent="0" marL="0">
              <a:spcBef>
                <a:spcPts val="0"/>
              </a:spcBef>
              <a:buNone/>
            </a:pPr>
            <a:r>
              <a:rPr dirty="0" sz="2000" lang="en-US">
                <a:latin typeface="Calibri" panose="020F0502020204030204" pitchFamily="34" charset="0"/>
                <a:cs typeface="Calibri" panose="020F0502020204030204" pitchFamily="34" charset="0"/>
              </a:rPr>
              <a:t>Because an LLC is a state structure, there are no special federal tax forms for LLCs. An LLC must elect to be taxed as an individual, partnership or corporation. You will need to file paperwork with the state if you want to adopt this business structure, and you will need to pay fees that usually range from $100 to $800. In some states, there is an additional annual fee for being an LLC.</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32" name=""/>
        <p:cNvGrpSpPr/>
        <p:nvPr/>
      </p:nvGrpSpPr>
      <p:grpSpPr>
        <a:xfrm>
          <a:off x="0" y="0"/>
          <a:ext cx="0" cy="0"/>
          <a:chOff x="0" y="0"/>
          <a:chExt cx="0" cy="0"/>
        </a:xfrm>
      </p:grpSpPr>
      <p:sp>
        <p:nvSpPr>
          <p:cNvPr id="1048597" name="Объект 2"/>
          <p:cNvSpPr>
            <a:spLocks noGrp="1"/>
          </p:cNvSpPr>
          <p:nvPr>
            <p:ph idx="1"/>
          </p:nvPr>
        </p:nvSpPr>
        <p:spPr>
          <a:xfrm>
            <a:off x="0" y="0"/>
            <a:ext cx="12192000" cy="6858000"/>
          </a:xfrm>
        </p:spPr>
        <p:txBody>
          <a:bodyPr bIns="720000" lIns="720000" rIns="720000" tIns="720000">
            <a:normAutofit fontScale="83333" lnSpcReduction="20000"/>
          </a:bodyPr>
          <a:p>
            <a:pPr algn="just" indent="0" marL="0">
              <a:spcBef>
                <a:spcPts val="0"/>
              </a:spcBef>
              <a:buNone/>
            </a:pPr>
            <a:r>
              <a:rPr dirty="0" sz="2200" lang="en-US">
                <a:latin typeface="Calibri" panose="020F0502020204030204" pitchFamily="34" charset="0"/>
                <a:cs typeface="Calibri" panose="020F0502020204030204" pitchFamily="34" charset="0"/>
              </a:rPr>
              <a:t>You will also need to name your LLC and file some simple documents, called articles of organization, with your state. Depending on your state’s laws and your business’s needs, you may also need to create an LLC operating agreement that spells out each owner’s percentage interest in the business, responsibilities and voting power, as well as how profits and losses will be shared and what happens if an owner wants to sell her interest in the business. You may also have to publish a notice in your local newspaper stating that you are forming an LLC.</a:t>
            </a:r>
          </a:p>
          <a:p>
            <a:pPr algn="just" indent="0" marL="0">
              <a:spcBef>
                <a:spcPts val="0"/>
              </a:spcBef>
              <a:buNone/>
            </a:pPr>
            <a:r>
              <a:rPr dirty="0" sz="2200" lang="en-US">
                <a:latin typeface="Calibri" panose="020F0502020204030204" pitchFamily="34" charset="0"/>
                <a:cs typeface="Calibri" panose="020F0502020204030204" pitchFamily="34" charset="0"/>
              </a:rPr>
              <a:t>Like the LLC, the corporate structure distinguishes the business entity from its owner and can reduce liability. However, it is considered more complicated to run a corporation because of tax, accounting, record keeping and paperwork requirements. Unless you want to have shareholders or your potential clients will only do business with a corporation, it may not be logical to establish your business as a corporation from the start – an LLC may be a better choice.</a:t>
            </a:r>
          </a:p>
          <a:p>
            <a:pPr algn="just" indent="0" marL="0">
              <a:spcBef>
                <a:spcPts val="0"/>
              </a:spcBef>
              <a:buNone/>
            </a:pPr>
            <a:r>
              <a:rPr dirty="0" sz="2200" lang="en-US">
                <a:latin typeface="Calibri" panose="020F0502020204030204" pitchFamily="34" charset="0"/>
                <a:cs typeface="Calibri" panose="020F0502020204030204" pitchFamily="34" charset="0"/>
              </a:rPr>
              <a:t>The steps for establishing a corporation are very similar to the steps for establishing an LLC. You will need to choose a business name, appoint directors, file articles of incorporation, pay filing fees and follow any other specific state/national requirements.</a:t>
            </a:r>
          </a:p>
          <a:p>
            <a:pPr algn="just" indent="0" marL="0">
              <a:spcBef>
                <a:spcPts val="0"/>
              </a:spcBef>
              <a:buNone/>
            </a:pPr>
            <a:r>
              <a:rPr dirty="0" sz="2200" lang="en-US">
                <a:latin typeface="Calibri" panose="020F0502020204030204" pitchFamily="34" charset="0"/>
                <a:cs typeface="Calibri" panose="020F0502020204030204" pitchFamily="34" charset="0"/>
              </a:rPr>
              <a:t>There are two types of corporations: C corporations (C corps) and S corporations (S corps). C corporations are considered separate tax-paying entities. C corps file their own income tax returns, and income earned remains in the corporation until it is paid as a salary or wages to the corporation’s officers and employees. Corporate income is often taxed at lower rates than personal income, so you can save money on taxes by leaving money in the corporation.</a:t>
            </a:r>
          </a:p>
          <a:p>
            <a:endParaRPr dirty="0" lang="uk-UA"/>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33" name=""/>
        <p:cNvGrpSpPr/>
        <p:nvPr/>
      </p:nvGrpSpPr>
      <p:grpSpPr>
        <a:xfrm>
          <a:off x="0" y="0"/>
          <a:ext cx="0" cy="0"/>
          <a:chOff x="0" y="0"/>
          <a:chExt cx="0" cy="0"/>
        </a:xfrm>
      </p:grpSpPr>
      <p:sp>
        <p:nvSpPr>
          <p:cNvPr id="1048598" name="Объект 2"/>
          <p:cNvSpPr>
            <a:spLocks noGrp="1"/>
          </p:cNvSpPr>
          <p:nvPr>
            <p:ph idx="1"/>
          </p:nvPr>
        </p:nvSpPr>
        <p:spPr>
          <a:xfrm>
            <a:off x="0" y="0"/>
            <a:ext cx="12192000" cy="6858000"/>
          </a:xfrm>
        </p:spPr>
        <p:txBody>
          <a:bodyPr bIns="720000" lIns="720000" rIns="720000" tIns="720000">
            <a:noAutofit/>
          </a:bodyPr>
          <a:p>
            <a:pPr algn="just" indent="0" marL="0">
              <a:spcBef>
                <a:spcPts val="0"/>
              </a:spcBef>
              <a:buNone/>
            </a:pPr>
            <a:r>
              <a:rPr dirty="0" sz="2000" lang="en-US">
                <a:latin typeface="Calibri" panose="020F0502020204030204" pitchFamily="34" charset="0"/>
                <a:cs typeface="Calibri" panose="020F0502020204030204" pitchFamily="34" charset="0"/>
              </a:rPr>
              <a:t>If the corporation has shareholders, corporate earnings become subject to double taxation in the sense that income earned by the corporation is taxed and dividends distributed to shareholders are also taxed. However, if you are a one-person corporation, you don’t have to worry about double taxation.</a:t>
            </a:r>
          </a:p>
          <a:p>
            <a:pPr algn="just" indent="0" marL="0">
              <a:spcBef>
                <a:spcPts val="0"/>
              </a:spcBef>
              <a:buNone/>
            </a:pPr>
            <a:r>
              <a:rPr dirty="0" sz="2000" lang="en-US">
                <a:latin typeface="Calibri" panose="020F0502020204030204" pitchFamily="34" charset="0"/>
                <a:cs typeface="Calibri" panose="020F0502020204030204" pitchFamily="34" charset="0"/>
              </a:rPr>
              <a:t>S corporations are pass-through entities, meaning that their income, losses, deductions and credits pass through the company and become the direct responsibility of the company’s shareholders. The shareholders report these items on their personal income tax returns, thus S corps avoid the income double taxation that is associated with C corps.</a:t>
            </a:r>
          </a:p>
          <a:p>
            <a:pPr algn="just" indent="0" marL="0">
              <a:spcBef>
                <a:spcPts val="0"/>
              </a:spcBef>
              <a:buNone/>
            </a:pPr>
            <a:r>
              <a:rPr dirty="0" sz="2000" lang="en-US">
                <a:latin typeface="Calibri" panose="020F0502020204030204" pitchFamily="34" charset="0"/>
                <a:cs typeface="Calibri" panose="020F0502020204030204" pitchFamily="34" charset="0"/>
              </a:rPr>
              <a:t>All shareholders must sign a special IRS form to make the business an S </a:t>
            </a:r>
            <a:r>
              <a:rPr dirty="0" sz="2000" lang="en-US" err="1">
                <a:latin typeface="Calibri" panose="020F0502020204030204" pitchFamily="34" charset="0"/>
                <a:cs typeface="Calibri" panose="020F0502020204030204" pitchFamily="34" charset="0"/>
              </a:rPr>
              <a:t>corp</a:t>
            </a:r>
            <a:r>
              <a:rPr dirty="0" sz="2000" lang="en-US">
                <a:latin typeface="Calibri" panose="020F0502020204030204" pitchFamily="34" charset="0"/>
                <a:cs typeface="Calibri" panose="020F0502020204030204" pitchFamily="34" charset="0"/>
              </a:rPr>
              <a:t> for tax purposes. The IRS also requires S corps to meet the following requirements: be a domestic corporation; have only allowable shareholders, including individuals, certain trusts and estates; not include partnerships, corporations or non-resident alien shareholders; have no more than 100 shareholders; have one class of stock; not be an ineligible corporation (i.e., certain financial institutions, insurance companies and domestic international sales corporations) [38].</a:t>
            </a:r>
          </a:p>
          <a:p>
            <a:pPr algn="just" indent="0" marL="0">
              <a:spcBef>
                <a:spcPts val="0"/>
              </a:spcBef>
              <a:buNone/>
            </a:pPr>
            <a:r>
              <a:rPr dirty="0" sz="2000" lang="en-US">
                <a:latin typeface="Calibri" panose="020F0502020204030204" pitchFamily="34" charset="0"/>
                <a:cs typeface="Calibri" panose="020F0502020204030204" pitchFamily="34" charset="0"/>
              </a:rPr>
              <a:t>As for a general partnership is the most informal partnership structure. In many states, a general partnership is formed whenever two or more people start doing business together, and no formal registration is required. In a general partnership, the owners are personally liable for the debts of the business. Profits, liability and management responsibilities are shared equally among the partners unless otherwise specified in a partnership agreement.</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34" name=""/>
        <p:cNvGrpSpPr/>
        <p:nvPr/>
      </p:nvGrpSpPr>
      <p:grpSpPr>
        <a:xfrm>
          <a:off x="0" y="0"/>
          <a:ext cx="0" cy="0"/>
          <a:chOff x="0" y="0"/>
          <a:chExt cx="0" cy="0"/>
        </a:xfrm>
      </p:grpSpPr>
      <p:sp>
        <p:nvSpPr>
          <p:cNvPr id="1048599" name="Объект 2"/>
          <p:cNvSpPr>
            <a:spLocks noGrp="1"/>
          </p:cNvSpPr>
          <p:nvPr>
            <p:ph idx="1"/>
          </p:nvPr>
        </p:nvSpPr>
        <p:spPr>
          <a:xfrm>
            <a:off x="0" y="0"/>
            <a:ext cx="12192000" cy="6858000"/>
          </a:xfrm>
        </p:spPr>
        <p:txBody>
          <a:bodyPr bIns="720000" lIns="720000" rIns="720000" tIns="720000">
            <a:noAutofit/>
          </a:bodyPr>
          <a:p>
            <a:pPr algn="just" indent="0" marL="0">
              <a:spcBef>
                <a:spcPts val="0"/>
              </a:spcBef>
              <a:buNone/>
            </a:pPr>
            <a:r>
              <a:rPr dirty="0" lang="en-US">
                <a:latin typeface="Calibri" panose="020F0502020204030204" pitchFamily="34" charset="0"/>
                <a:cs typeface="Calibri" panose="020F0502020204030204" pitchFamily="34" charset="0"/>
              </a:rPr>
              <a:t>A limited partnership, or LP, is a more complex business structure. An LP is composed of general partners and limited partners.</a:t>
            </a:r>
          </a:p>
          <a:p>
            <a:pPr algn="just" indent="0" marL="0">
              <a:spcBef>
                <a:spcPts val="0"/>
              </a:spcBef>
              <a:buNone/>
            </a:pPr>
            <a:r>
              <a:rPr dirty="0" lang="en-US">
                <a:latin typeface="Calibri" panose="020F0502020204030204" pitchFamily="34" charset="0"/>
                <a:cs typeface="Calibri" panose="020F0502020204030204" pitchFamily="34" charset="0"/>
              </a:rPr>
              <a:t> Limited partners are passive investors who may provide startup capital and receive profits from the business, but they do not have a say in how the partnership is managed. The general partners are responsible for making management decisions. An LP must have at least one general partner and one limited partner, and some states may limit how many limited partners an LP may have. General partners in an LP remain personally liable for the debts of the partnership, but limited partners are not liable. As a result, limited partners must be careful to not involve themselves in management decisions or they may be treated as general partners and will be liable for the debts of the business.</a:t>
            </a:r>
          </a:p>
          <a:p>
            <a:pPr algn="just" indent="0" marL="0">
              <a:spcBef>
                <a:spcPts val="0"/>
              </a:spcBef>
              <a:buNone/>
            </a:pPr>
            <a:r>
              <a:rPr dirty="0" lang="en-US">
                <a:latin typeface="Calibri" panose="020F0502020204030204" pitchFamily="34" charset="0"/>
                <a:cs typeface="Calibri" panose="020F0502020204030204" pitchFamily="34" charset="0"/>
              </a:rPr>
              <a:t>In a limited liability partnership, or LLP, every partner may act as a general partner and a limited partner. All partners in an LLC are allowed to participate in the management of the business, and no partner is liable for its debts. LPs can be formed by anyone, but in many states, LLPs can only be formed by professionals, such as lawyers and doctors, to help limit malpractice liability.</a:t>
            </a:r>
          </a:p>
          <a:p>
            <a:pPr algn="just" indent="0" marL="0">
              <a:spcBef>
                <a:spcPts val="0"/>
              </a:spcBef>
              <a:buNone/>
            </a:pPr>
            <a:r>
              <a:rPr dirty="0" lang="en-US">
                <a:latin typeface="Calibri" panose="020F0502020204030204" pitchFamily="34" charset="0"/>
                <a:cs typeface="Calibri" panose="020F0502020204030204" pitchFamily="34" charset="0"/>
              </a:rPr>
              <a:t>All partnerships are considered “pass through” entities by the Internal Revenue Service. This means that the partnership does not pay business taxes on its income; instead, the partners report the business income on their personal taxes. Depending on the type of partnership, the income may be treated differently by the IRS. General partners report partnership profits as earned income, while limited partners generally report profits as dividend income. Another important difference is that limited partnership interests are considered securities, which is not the case with a general partnership or LLP. As a result, different tax consequences may arise when selling an ownership interest as a limited or general partner [54].</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35" name=""/>
        <p:cNvGrpSpPr/>
        <p:nvPr/>
      </p:nvGrpSpPr>
      <p:grpSpPr>
        <a:xfrm>
          <a:off x="0" y="0"/>
          <a:ext cx="0" cy="0"/>
          <a:chOff x="0" y="0"/>
          <a:chExt cx="0" cy="0"/>
        </a:xfrm>
      </p:grpSpPr>
      <p:sp>
        <p:nvSpPr>
          <p:cNvPr id="1048600" name="Объект 2"/>
          <p:cNvSpPr>
            <a:spLocks noGrp="1"/>
          </p:cNvSpPr>
          <p:nvPr>
            <p:ph idx="1"/>
          </p:nvPr>
        </p:nvSpPr>
        <p:spPr>
          <a:xfrm>
            <a:off x="0" y="0"/>
            <a:ext cx="12192000" cy="6858000"/>
          </a:xfrm>
        </p:spPr>
        <p:txBody>
          <a:bodyPr bIns="720000" lIns="720000" rIns="720000" tIns="720000">
            <a:noAutofit/>
          </a:bodyPr>
          <a:p>
            <a:pPr indent="0" marL="0">
              <a:buNone/>
            </a:pPr>
            <a:r>
              <a:rPr b="1" dirty="0" sz="1700" lang="uk-UA" err="1">
                <a:latin typeface="Calibri" panose="020F0502020204030204" pitchFamily="34" charset="0"/>
                <a:cs typeface="Calibri" panose="020F0502020204030204" pitchFamily="34" charset="0"/>
              </a:rPr>
              <a:t>Discussion</a:t>
            </a:r>
            <a:r>
              <a:rPr b="1" dirty="0" sz="1700" lang="uk-UA">
                <a:latin typeface="Calibri" panose="020F0502020204030204" pitchFamily="34" charset="0"/>
                <a:cs typeface="Calibri" panose="020F0502020204030204" pitchFamily="34" charset="0"/>
              </a:rPr>
              <a:t> </a:t>
            </a:r>
            <a:r>
              <a:rPr b="1" dirty="0" sz="1700" lang="uk-UA" err="1">
                <a:latin typeface="Calibri" panose="020F0502020204030204" pitchFamily="34" charset="0"/>
                <a:cs typeface="Calibri" panose="020F0502020204030204" pitchFamily="34" charset="0"/>
              </a:rPr>
              <a:t>questions</a:t>
            </a:r>
            <a:r>
              <a:rPr b="1" dirty="0" sz="1700" lang="uk-UA">
                <a:latin typeface="Calibri" panose="020F0502020204030204" pitchFamily="34" charset="0"/>
                <a:cs typeface="Calibri" panose="020F0502020204030204" pitchFamily="34" charset="0"/>
              </a:rPr>
              <a:t>:</a:t>
            </a:r>
            <a:endParaRPr dirty="0" sz="1700" lang="uk-UA">
              <a:latin typeface="Calibri" panose="020F0502020204030204" pitchFamily="34" charset="0"/>
              <a:cs typeface="Calibri" panose="020F0502020204030204" pitchFamily="34" charset="0"/>
            </a:endParaRPr>
          </a:p>
          <a:p>
            <a:pPr indent="0" marL="0">
              <a:buNone/>
            </a:pPr>
            <a:r>
              <a:rPr dirty="0" sz="1700" lang="uk-UA">
                <a:latin typeface="Calibri" panose="020F0502020204030204" pitchFamily="34" charset="0"/>
                <a:cs typeface="Calibri" panose="020F0502020204030204" pitchFamily="34" charset="0"/>
              </a:rPr>
              <a:t>1. </a:t>
            </a:r>
            <a:r>
              <a:rPr dirty="0" sz="1700" lang="uk-UA" err="1">
                <a:latin typeface="Calibri" panose="020F0502020204030204" pitchFamily="34" charset="0"/>
                <a:cs typeface="Calibri" panose="020F0502020204030204" pitchFamily="34" charset="0"/>
              </a:rPr>
              <a:t>Sole</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proprietorship</a:t>
            </a:r>
            <a:r>
              <a:rPr dirty="0" sz="1700" lang="uk-UA">
                <a:latin typeface="Calibri" panose="020F0502020204030204" pitchFamily="34" charset="0"/>
                <a:cs typeface="Calibri" panose="020F0502020204030204" pitchFamily="34" charset="0"/>
              </a:rPr>
              <a:t>.</a:t>
            </a:r>
          </a:p>
          <a:p>
            <a:pPr indent="0" marL="0">
              <a:buNone/>
            </a:pPr>
            <a:r>
              <a:rPr dirty="0" sz="1700" lang="uk-UA">
                <a:latin typeface="Calibri" panose="020F0502020204030204" pitchFamily="34" charset="0"/>
                <a:cs typeface="Calibri" panose="020F0502020204030204" pitchFamily="34" charset="0"/>
              </a:rPr>
              <a:t>2. </a:t>
            </a:r>
            <a:r>
              <a:rPr dirty="0" sz="1700" lang="uk-UA" err="1">
                <a:latin typeface="Calibri" panose="020F0502020204030204" pitchFamily="34" charset="0"/>
                <a:cs typeface="Calibri" panose="020F0502020204030204" pitchFamily="34" charset="0"/>
              </a:rPr>
              <a:t>Business</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insurance</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policy</a:t>
            </a:r>
            <a:r>
              <a:rPr dirty="0" sz="1700" lang="uk-UA">
                <a:latin typeface="Calibri" panose="020F0502020204030204" pitchFamily="34" charset="0"/>
                <a:cs typeface="Calibri" panose="020F0502020204030204" pitchFamily="34" charset="0"/>
              </a:rPr>
              <a:t>.</a:t>
            </a:r>
          </a:p>
          <a:p>
            <a:pPr indent="0" marL="0">
              <a:buNone/>
            </a:pPr>
            <a:r>
              <a:rPr dirty="0" sz="1700" lang="uk-UA">
                <a:latin typeface="Calibri" panose="020F0502020204030204" pitchFamily="34" charset="0"/>
                <a:cs typeface="Calibri" panose="020F0502020204030204" pitchFamily="34" charset="0"/>
              </a:rPr>
              <a:t>3. </a:t>
            </a:r>
            <a:r>
              <a:rPr dirty="0" sz="1700" lang="uk-UA" err="1">
                <a:latin typeface="Calibri" panose="020F0502020204030204" pitchFamily="34" charset="0"/>
                <a:cs typeface="Calibri" panose="020F0502020204030204" pitchFamily="34" charset="0"/>
              </a:rPr>
              <a:t>Limited</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liability</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company</a:t>
            </a:r>
            <a:r>
              <a:rPr dirty="0" sz="1700" lang="uk-UA">
                <a:latin typeface="Calibri" panose="020F0502020204030204" pitchFamily="34" charset="0"/>
                <a:cs typeface="Calibri" panose="020F0502020204030204" pitchFamily="34" charset="0"/>
              </a:rPr>
              <a:t>.</a:t>
            </a:r>
          </a:p>
          <a:p>
            <a:pPr indent="0" marL="0">
              <a:buNone/>
            </a:pPr>
            <a:r>
              <a:rPr dirty="0" sz="1700" lang="uk-UA">
                <a:latin typeface="Calibri" panose="020F0502020204030204" pitchFamily="34" charset="0"/>
                <a:cs typeface="Calibri" panose="020F0502020204030204" pitchFamily="34" charset="0"/>
              </a:rPr>
              <a:t>4. </a:t>
            </a:r>
            <a:r>
              <a:rPr dirty="0" sz="1700" lang="uk-UA" err="1">
                <a:latin typeface="Calibri" panose="020F0502020204030204" pitchFamily="34" charset="0"/>
                <a:cs typeface="Calibri" panose="020F0502020204030204" pitchFamily="34" charset="0"/>
              </a:rPr>
              <a:t>The</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role</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of</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the</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Internal</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Revenue</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Service</a:t>
            </a:r>
            <a:r>
              <a:rPr dirty="0" sz="1700" lang="uk-UA">
                <a:latin typeface="Calibri" panose="020F0502020204030204" pitchFamily="34" charset="0"/>
                <a:cs typeface="Calibri" panose="020F0502020204030204" pitchFamily="34" charset="0"/>
              </a:rPr>
              <a:t>.</a:t>
            </a:r>
          </a:p>
          <a:p>
            <a:pPr indent="0" marL="0">
              <a:buNone/>
            </a:pPr>
            <a:r>
              <a:rPr dirty="0" sz="1700" lang="uk-UA">
                <a:latin typeface="Calibri" panose="020F0502020204030204" pitchFamily="34" charset="0"/>
                <a:cs typeface="Calibri" panose="020F0502020204030204" pitchFamily="34" charset="0"/>
              </a:rPr>
              <a:t>5. C </a:t>
            </a:r>
            <a:r>
              <a:rPr dirty="0" sz="1700" lang="uk-UA" err="1">
                <a:latin typeface="Calibri" panose="020F0502020204030204" pitchFamily="34" charset="0"/>
                <a:cs typeface="Calibri" panose="020F0502020204030204" pitchFamily="34" charset="0"/>
              </a:rPr>
              <a:t>corporations</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and</a:t>
            </a:r>
            <a:r>
              <a:rPr dirty="0" sz="1700" lang="uk-UA">
                <a:latin typeface="Calibri" panose="020F0502020204030204" pitchFamily="34" charset="0"/>
                <a:cs typeface="Calibri" panose="020F0502020204030204" pitchFamily="34" charset="0"/>
              </a:rPr>
              <a:t> S </a:t>
            </a:r>
            <a:r>
              <a:rPr dirty="0" sz="1700" lang="uk-UA" err="1">
                <a:latin typeface="Calibri" panose="020F0502020204030204" pitchFamily="34" charset="0"/>
                <a:cs typeface="Calibri" panose="020F0502020204030204" pitchFamily="34" charset="0"/>
              </a:rPr>
              <a:t>corporations</a:t>
            </a:r>
            <a:r>
              <a:rPr dirty="0" sz="1700" lang="uk-UA">
                <a:latin typeface="Calibri" panose="020F0502020204030204" pitchFamily="34" charset="0"/>
                <a:cs typeface="Calibri" panose="020F0502020204030204" pitchFamily="34" charset="0"/>
              </a:rPr>
              <a:t>.</a:t>
            </a:r>
          </a:p>
          <a:p>
            <a:pPr indent="0" marL="0">
              <a:buNone/>
            </a:pPr>
            <a:r>
              <a:rPr dirty="0" sz="1700" lang="uk-UA">
                <a:latin typeface="Calibri" panose="020F0502020204030204" pitchFamily="34" charset="0"/>
                <a:cs typeface="Calibri" panose="020F0502020204030204" pitchFamily="34" charset="0"/>
              </a:rPr>
              <a:t>6. </a:t>
            </a:r>
            <a:r>
              <a:rPr dirty="0" sz="1700" lang="uk-UA" err="1">
                <a:latin typeface="Calibri" panose="020F0502020204030204" pitchFamily="34" charset="0"/>
                <a:cs typeface="Calibri" panose="020F0502020204030204" pitchFamily="34" charset="0"/>
              </a:rPr>
              <a:t>General</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partnership</a:t>
            </a:r>
            <a:r>
              <a:rPr dirty="0" sz="1700" lang="uk-UA">
                <a:latin typeface="Calibri" panose="020F0502020204030204" pitchFamily="34" charset="0"/>
                <a:cs typeface="Calibri" panose="020F0502020204030204" pitchFamily="34" charset="0"/>
              </a:rPr>
              <a:t>.</a:t>
            </a:r>
          </a:p>
          <a:p>
            <a:pPr indent="0" marL="0">
              <a:buNone/>
            </a:pPr>
            <a:r>
              <a:rPr dirty="0" sz="1700" lang="uk-UA">
                <a:latin typeface="Calibri" panose="020F0502020204030204" pitchFamily="34" charset="0"/>
                <a:cs typeface="Calibri" panose="020F0502020204030204" pitchFamily="34" charset="0"/>
              </a:rPr>
              <a:t>7. </a:t>
            </a:r>
            <a:r>
              <a:rPr dirty="0" sz="1700" lang="uk-UA" err="1">
                <a:latin typeface="Calibri" panose="020F0502020204030204" pitchFamily="34" charset="0"/>
                <a:cs typeface="Calibri" panose="020F0502020204030204" pitchFamily="34" charset="0"/>
              </a:rPr>
              <a:t>Limited</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partnership</a:t>
            </a:r>
            <a:r>
              <a:rPr dirty="0" sz="1700" lang="uk-UA">
                <a:latin typeface="Calibri" panose="020F0502020204030204" pitchFamily="34" charset="0"/>
                <a:cs typeface="Calibri" panose="020F0502020204030204" pitchFamily="34" charset="0"/>
              </a:rPr>
              <a:t>,</a:t>
            </a:r>
          </a:p>
          <a:p>
            <a:pPr indent="0" marL="0">
              <a:buNone/>
            </a:pPr>
            <a:r>
              <a:rPr dirty="0" sz="1700" lang="uk-UA">
                <a:latin typeface="Calibri" panose="020F0502020204030204" pitchFamily="34" charset="0"/>
                <a:cs typeface="Calibri" panose="020F0502020204030204" pitchFamily="34" charset="0"/>
              </a:rPr>
              <a:t>8. </a:t>
            </a:r>
            <a:r>
              <a:rPr dirty="0" sz="1700" lang="uk-UA" err="1">
                <a:latin typeface="Calibri" panose="020F0502020204030204" pitchFamily="34" charset="0"/>
                <a:cs typeface="Calibri" panose="020F0502020204030204" pitchFamily="34" charset="0"/>
              </a:rPr>
              <a:t>The</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income</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double</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taxation</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and</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personal</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income</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tax</a:t>
            </a:r>
            <a:r>
              <a:rPr dirty="0" sz="1700" lang="uk-UA">
                <a:latin typeface="Calibri" panose="020F0502020204030204" pitchFamily="34" charset="0"/>
                <a:cs typeface="Calibri" panose="020F0502020204030204" pitchFamily="34" charset="0"/>
              </a:rPr>
              <a:t> </a:t>
            </a:r>
            <a:r>
              <a:rPr dirty="0" sz="1700" lang="uk-UA" err="1">
                <a:latin typeface="Calibri" panose="020F0502020204030204" pitchFamily="34" charset="0"/>
                <a:cs typeface="Calibri" panose="020F0502020204030204" pitchFamily="34" charset="0"/>
              </a:rPr>
              <a:t>returns</a:t>
            </a:r>
            <a:r>
              <a:rPr dirty="0" sz="1700" lang="uk-UA">
                <a:latin typeface="Calibri" panose="020F0502020204030204" pitchFamily="34" charset="0"/>
                <a:cs typeface="Calibri" panose="020F0502020204030204" pitchFamily="34" charset="0"/>
              </a:rPr>
              <a:t>.</a:t>
            </a:r>
          </a:p>
          <a:p>
            <a:pPr indent="0" marL="0">
              <a:buNone/>
            </a:pPr>
            <a:endParaRPr b="1" dirty="0" sz="1700" lang="uk-UA">
              <a:latin typeface="Calibri" panose="020F0502020204030204" pitchFamily="34" charset="0"/>
              <a:cs typeface="Calibri" panose="020F0502020204030204" pitchFamily="34" charset="0"/>
            </a:endParaRPr>
          </a:p>
          <a:p>
            <a:pPr indent="0" marL="0">
              <a:buNone/>
            </a:pPr>
            <a:r>
              <a:rPr b="1" dirty="0" sz="1700" lang="uk-UA" smtClean="0">
                <a:latin typeface="Calibri" panose="020F0502020204030204" pitchFamily="34" charset="0"/>
                <a:cs typeface="Calibri" panose="020F0502020204030204" pitchFamily="34" charset="0"/>
              </a:rPr>
              <a:t>1) </a:t>
            </a:r>
            <a:r>
              <a:rPr b="1" dirty="0" sz="1700" lang="en-US" smtClean="0">
                <a:latin typeface="Calibri" panose="020F0502020204030204" pitchFamily="34" charset="0"/>
                <a:cs typeface="Calibri" panose="020F0502020204030204" pitchFamily="34" charset="0"/>
              </a:rPr>
              <a:t>Somebody </a:t>
            </a:r>
            <a:r>
              <a:rPr b="1" dirty="0" sz="1700" lang="en-US">
                <a:latin typeface="Calibri" panose="020F0502020204030204" pitchFamily="34" charset="0"/>
                <a:cs typeface="Calibri" panose="020F0502020204030204" pitchFamily="34" charset="0"/>
              </a:rPr>
              <a:t>says something to you which is not what you expected. Use your own ideas to complete your answers</a:t>
            </a:r>
            <a:r>
              <a:rPr b="1" dirty="0" sz="1700" lang="en-US" smtClean="0">
                <a:latin typeface="Calibri" panose="020F0502020204030204" pitchFamily="34" charset="0"/>
                <a:cs typeface="Calibri" panose="020F0502020204030204" pitchFamily="34" charset="0"/>
              </a:rPr>
              <a:t>.</a:t>
            </a:r>
            <a:endParaRPr b="1" dirty="0" sz="1700" lang="uk-UA" smtClean="0">
              <a:latin typeface="Calibri" panose="020F0502020204030204" pitchFamily="34" charset="0"/>
              <a:cs typeface="Calibri" panose="020F0502020204030204" pitchFamily="34" charset="0"/>
            </a:endParaRPr>
          </a:p>
          <a:p>
            <a:pPr indent="0" marL="0">
              <a:buNone/>
            </a:pPr>
            <a:endParaRPr dirty="0" sz="1700" lang="uk-UA" smtClean="0">
              <a:latin typeface="Calibri" panose="020F0502020204030204" pitchFamily="34" charset="0"/>
              <a:cs typeface="Calibri" panose="020F0502020204030204" pitchFamily="34" charset="0"/>
            </a:endParaRPr>
          </a:p>
          <a:p>
            <a:pPr indent="0" marL="0">
              <a:buNone/>
            </a:pPr>
            <a:r>
              <a:rPr dirty="0" sz="1700" lang="en-US" smtClean="0">
                <a:latin typeface="Calibri" panose="020F0502020204030204" pitchFamily="34" charset="0"/>
                <a:cs typeface="Calibri" panose="020F0502020204030204" pitchFamily="34" charset="0"/>
              </a:rPr>
              <a:t>1 </a:t>
            </a:r>
            <a:r>
              <a:rPr dirty="0" sz="1700" lang="en-US">
                <a:latin typeface="Calibri" panose="020F0502020204030204" pitchFamily="34" charset="0"/>
                <a:cs typeface="Calibri" panose="020F0502020204030204" pitchFamily="34" charset="0"/>
              </a:rPr>
              <a:t>A: It’s quite a long way from the hotel to the city </a:t>
            </a:r>
            <a:r>
              <a:rPr dirty="0" sz="1700" lang="en-US" err="1">
                <a:latin typeface="Calibri" panose="020F0502020204030204" pitchFamily="34" charset="0"/>
                <a:cs typeface="Calibri" panose="020F0502020204030204" pitchFamily="34" charset="0"/>
              </a:rPr>
              <a:t>centre</a:t>
            </a:r>
            <a:r>
              <a:rPr dirty="0" sz="1700" lang="en-US">
                <a:latin typeface="Calibri" panose="020F0502020204030204" pitchFamily="34" charset="0"/>
                <a:cs typeface="Calibri" panose="020F0502020204030204" pitchFamily="34" charset="0"/>
              </a:rPr>
              <a:t>.</a:t>
            </a:r>
          </a:p>
          <a:p>
            <a:pPr indent="0" marL="0">
              <a:buNone/>
            </a:pPr>
            <a:r>
              <a:rPr dirty="0" sz="1700" lang="en-US">
                <a:latin typeface="Calibri" panose="020F0502020204030204" pitchFamily="34" charset="0"/>
                <a:cs typeface="Calibri" panose="020F0502020204030204" pitchFamily="34" charset="0"/>
              </a:rPr>
              <a:t>   b: Is it? The man on the reception desk said it was only five minutes’ walk</a:t>
            </a:r>
            <a:r>
              <a:rPr dirty="0" sz="1700" lang="en-US" smtClean="0">
                <a:latin typeface="Calibri" panose="020F0502020204030204" pitchFamily="34" charset="0"/>
                <a:cs typeface="Calibri" panose="020F0502020204030204" pitchFamily="34" charset="0"/>
              </a:rPr>
              <a:t>.</a:t>
            </a:r>
            <a:endParaRPr dirty="0" sz="1700" lang="en-US">
              <a:latin typeface="Calibri" panose="020F0502020204030204" pitchFamily="34" charset="0"/>
              <a:cs typeface="Calibri" panose="020F0502020204030204" pitchFamily="34" charset="0"/>
            </a:endParaRPr>
          </a:p>
        </p:txBody>
      </p:sp>
    </p:spTree>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algn="ctr" blurRad="55880" dir="5400000" dist="15240" rotWithShape="0">
              <a:srgbClr val="000000">
                <a:alpha val="45000"/>
              </a:srgbClr>
            </a:outerShdw>
          </a:effectLst>
          <a:scene3d>
            <a:camera prst="orthographicFront">
              <a:rot lat="0" lon="0" rev="0"/>
            </a:camera>
            <a:lightRig dir="tl" rig="brightRoom"/>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theme>
</file>

<file path=ppt/theme/theme2.xml><?xml version="1.0" encoding="utf-8"?>
<a:theme xmlns:a="http://schemas.openxmlformats.org/drawingml/2006/main" name="Office 主题">
  <a:themeElements>
    <a:clrScheme name="Office">
      <a:dk1>
        <a:sysClr lastClr="000000" val="windowText"/>
      </a:dk1>
      <a:lt1>
        <a:sysClr lastClr="FFFFFF" val="window"/>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H Sarabun PSK"/>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TH Sarabun PSK"/>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algn="ctr" blurRad="57150" dir="5400000" dist="19050"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theme>
</file>

<file path=docProps/app.xml><?xml version="1.0" encoding="utf-8"?>
<Properties xmlns="http://schemas.openxmlformats.org/officeDocument/2006/extended-properties">
  <Application>Microsoft Office PowerPoint</Application>
  <ScaleCrop>0</ScaleCrop>
  <Company>SPecialiST RePack</Company>
  <LinksUpToDate>0</LinksUpToDate>
  <AppVersion>16.0000</AppVersion>
</Properties>
</file>

<file path=docProps/core.xml><?xml version="1.0" encoding="utf-8"?>
<cp:coreProperties xmlns:cp="http://schemas.openxmlformats.org/package/2006/metadata/core-properties" xmlns:dc="http://purl.org/dc/elements/1.1/" xmlns:dcterms="http://purl.org/dc/terms/" xmlns:xsi="http://www.w3.org/2001/XMLSchema-instance">
  <dc:title>Конспекти практичних занять з дисципліни «Ділова іноземна мова»  з галузі знань 14 Електрична інженерія, спеціальність 141 Електроенергетика, електротехніка та електромеханіка  Семестр 9 (30 годин)</dc:title>
  <dc:creator>Ваня Тищенко</dc:creator>
  <cp:lastModifiedBy>Ваня Тищенко</cp:lastModifiedBy>
  <dcterms:created xsi:type="dcterms:W3CDTF">2024-09-07T08:20:06Z</dcterms:created>
  <dcterms:modified xsi:type="dcterms:W3CDTF">2024-09-09T09:30:01Z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4a09de44467b45fda7420cbfe52fae85</vt:lpwstr>
  </property>
</Properties>
</file>