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1.xml" ContentType="application/vnd.openxmlformats-officedocument.theme+xml"/>
  <Override PartName="/ppt/notesMasters/notesMaster1.xml" ContentType="application/vnd.openxmlformats-officedocument.presentationml.notesMaster+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presProps.xml" ContentType="application/vnd.openxmlformats-officedocument.presentationml.presProps+xml"/>
  <Override PartName="/ppt/viewProps.xml" ContentType="application/vnd.openxmlformats-officedocument.presentationml.viewProps+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officeDocument/2006/relationships/extended-properties" Target="docProps/app.xml"/><Relationship Id="rId3" Type="http://schemas.openxmlformats.org/package/2006/relationships/metadata/core-properties" Target="docProps/core.xml"/><Relationship Id="rId4" Type="http://schemas.openxmlformats.org/officeDocument/2006/relationships/custom-properties" Target="docProps/custom.xml"/></Relationships>
</file>

<file path=ppt/presentation.xml><?xml version="1.0" encoding="utf-8"?>
<p:presentation xmlns:p="http://schemas.openxmlformats.org/presentationml/2006/main" xmlns:r="http://schemas.openxmlformats.org/officeDocument/2006/relationships" xmlns:a="http://schemas.openxmlformats.org/drawingml/2006/main" saveSubsetFonts="1">
  <p:sldMasterIdLst>
    <p:sldMasterId id="2147483648" r:id="rId1"/>
  </p:sldMasterIdLst>
  <p:notesMasterIdLst>
    <p:notesMasterId r:id="rId2"/>
  </p:notesMasterIdLst>
  <p:sldIdLst>
    <p:sldId id="256" r:id="rId3"/>
    <p:sldId id="257" r:id="rId4"/>
    <p:sldId id="258" r:id="rId5"/>
    <p:sldId id="259" r:id="rId6"/>
    <p:sldId id="260" r:id="rId7"/>
    <p:sldId id="261" r:id="rId8"/>
    <p:sldId id="262" r:id="rId9"/>
    <p:sldId id="263" r:id="rId10"/>
    <p:sldId id="264" r:id="rId11"/>
    <p:sldId id="265" r:id="rId12"/>
    <p:sldId id="266" r:id="rId13"/>
    <p:sldId id="267" r:id="rId14"/>
  </p:sldIdLst>
  <p:sldSz type="screen16x9" cy="6858000" cx="12192000"/>
  <p:notesSz cx="6858000" cy="9144000"/>
  <p:defaultTextStyle>
    <a:defPPr>
      <a:defRPr lang="uk-UA"/>
    </a:defPPr>
    <a:lvl1pPr algn="l" defTabSz="914400" eaLnBrk="1" hangingPunct="1" latinLnBrk="0" marL="0" rtl="0">
      <a:defRPr sz="1800" kern="1200">
        <a:solidFill>
          <a:schemeClr val="tx1"/>
        </a:solidFill>
        <a:latin typeface="+mn-lt"/>
        <a:ea typeface="+mn-ea"/>
        <a:cs typeface="+mn-cs"/>
      </a:defRPr>
    </a:lvl1pPr>
    <a:lvl2pPr algn="l" defTabSz="914400" eaLnBrk="1" hangingPunct="1" latinLnBrk="0" marL="457200" rtl="0">
      <a:defRPr sz="1800" kern="1200">
        <a:solidFill>
          <a:schemeClr val="tx1"/>
        </a:solidFill>
        <a:latin typeface="+mn-lt"/>
        <a:ea typeface="+mn-ea"/>
        <a:cs typeface="+mn-cs"/>
      </a:defRPr>
    </a:lvl2pPr>
    <a:lvl3pPr algn="l" defTabSz="914400" eaLnBrk="1" hangingPunct="1" latinLnBrk="0" marL="914400" rtl="0">
      <a:defRPr sz="1800" kern="1200">
        <a:solidFill>
          <a:schemeClr val="tx1"/>
        </a:solidFill>
        <a:latin typeface="+mn-lt"/>
        <a:ea typeface="+mn-ea"/>
        <a:cs typeface="+mn-cs"/>
      </a:defRPr>
    </a:lvl3pPr>
    <a:lvl4pPr algn="l" defTabSz="914400" eaLnBrk="1" hangingPunct="1" latinLnBrk="0" marL="1371600" rtl="0">
      <a:defRPr sz="1800" kern="1200">
        <a:solidFill>
          <a:schemeClr val="tx1"/>
        </a:solidFill>
        <a:latin typeface="+mn-lt"/>
        <a:ea typeface="+mn-ea"/>
        <a:cs typeface="+mn-cs"/>
      </a:defRPr>
    </a:lvl4pPr>
    <a:lvl5pPr algn="l" defTabSz="914400" eaLnBrk="1" hangingPunct="1" latinLnBrk="0" marL="1828800" rtl="0">
      <a:defRPr sz="1800" kern="1200">
        <a:solidFill>
          <a:schemeClr val="tx1"/>
        </a:solidFill>
        <a:latin typeface="+mn-lt"/>
        <a:ea typeface="+mn-ea"/>
        <a:cs typeface="+mn-cs"/>
      </a:defRPr>
    </a:lvl5pPr>
    <a:lvl6pPr algn="l" defTabSz="914400" eaLnBrk="1" hangingPunct="1" latinLnBrk="0" marL="2286000" rtl="0">
      <a:defRPr sz="1800" kern="1200">
        <a:solidFill>
          <a:schemeClr val="tx1"/>
        </a:solidFill>
        <a:latin typeface="+mn-lt"/>
        <a:ea typeface="+mn-ea"/>
        <a:cs typeface="+mn-cs"/>
      </a:defRPr>
    </a:lvl6pPr>
    <a:lvl7pPr algn="l" defTabSz="914400" eaLnBrk="1" hangingPunct="1" latinLnBrk="0" marL="2743200" rtl="0">
      <a:defRPr sz="1800" kern="1200">
        <a:solidFill>
          <a:schemeClr val="tx1"/>
        </a:solidFill>
        <a:latin typeface="+mn-lt"/>
        <a:ea typeface="+mn-ea"/>
        <a:cs typeface="+mn-cs"/>
      </a:defRPr>
    </a:lvl7pPr>
    <a:lvl8pPr algn="l" defTabSz="914400" eaLnBrk="1" hangingPunct="1" latinLnBrk="0" marL="3200400" rtl="0">
      <a:defRPr sz="1800" kern="1200">
        <a:solidFill>
          <a:schemeClr val="tx1"/>
        </a:solidFill>
        <a:latin typeface="+mn-lt"/>
        <a:ea typeface="+mn-ea"/>
        <a:cs typeface="+mn-cs"/>
      </a:defRPr>
    </a:lvl8pPr>
    <a:lvl9pPr algn="l" defTabSz="914400" eaLnBrk="1" hangingPunct="1" latinLnBrk="0" marL="3657600" rtl="0">
      <a:defRPr sz="1800" kern="1200">
        <a:solidFill>
          <a:schemeClr val="tx1"/>
        </a:solidFill>
        <a:latin typeface="+mn-lt"/>
        <a:ea typeface="+mn-ea"/>
        <a:cs typeface="+mn-cs"/>
      </a:defRPr>
    </a:lvl9pPr>
  </p:defaultTextStyle>
</p:presentation>
</file>

<file path=ppt/presProps.xml><?xml version="1.0" encoding="utf-8"?>
<p:presentationPr xmlns:p="http://schemas.openxmlformats.org/presentationml/2006/main" xmlns:r="http://schemas.openxmlformats.org/officeDocument/2006/relationships" xmlns:a="http://schemas.openxmlformats.org/drawingml/2006/main"/>
</file>

<file path=ppt/tableStyles.xml><?xml version="1.0" encoding="utf-8"?>
<a:tblStyleLst xmlns:a="http://schemas.openxmlformats.org/drawingml/2006/main" def="{5C22544A-7EE6-4342-B048-85BDC9FD1C3A}"/>
</file>

<file path=ppt/viewProps.xml><?xml version="1.0" encoding="utf-8"?>
<p:viewPr xmlns:p="http://schemas.openxmlformats.org/presentationml/2006/main" xmlns:r="http://schemas.openxmlformats.org/officeDocument/2006/relationships" xmlns:a="http://schemas.openxmlformats.org/drawingml/2006/main">
  <p:normalViewPr>
    <p:restoredLeft sz="15620"/>
    <p:restoredTop sz="94660"/>
  </p:normalViewPr>
  <p:slideViewPr>
    <p:cSldViewPr snapToGrid="0">
      <p:cViewPr varScale="1">
        <p:scale>
          <a:sx n="74" d="100"/>
          <a:sy n="74" d="100"/>
        </p:scale>
        <p:origin x="84" y="522"/>
      </p:cViewPr>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notesMaster" Target="notesMasters/notesMaster1.xml"/><Relationship Id="rId3" Type="http://schemas.openxmlformats.org/officeDocument/2006/relationships/slide" Target="slides/slide1.xml"/><Relationship Id="rId4" Type="http://schemas.openxmlformats.org/officeDocument/2006/relationships/slide" Target="slides/slide2.xml"/><Relationship Id="rId5" Type="http://schemas.openxmlformats.org/officeDocument/2006/relationships/slide" Target="slides/slide3.xml"/><Relationship Id="rId6" Type="http://schemas.openxmlformats.org/officeDocument/2006/relationships/slide" Target="slides/slide4.xml"/><Relationship Id="rId7" Type="http://schemas.openxmlformats.org/officeDocument/2006/relationships/slide" Target="slides/slide5.xml"/><Relationship Id="rId8" Type="http://schemas.openxmlformats.org/officeDocument/2006/relationships/slide" Target="slides/slide6.xml"/><Relationship Id="rId9" Type="http://schemas.openxmlformats.org/officeDocument/2006/relationships/slide" Target="slides/slide7.xml"/><Relationship Id="rId10" Type="http://schemas.openxmlformats.org/officeDocument/2006/relationships/slide" Target="slides/slide8.xml"/><Relationship Id="rId11" Type="http://schemas.openxmlformats.org/officeDocument/2006/relationships/slide" Target="slides/slide9.xml"/><Relationship Id="rId12" Type="http://schemas.openxmlformats.org/officeDocument/2006/relationships/slide" Target="slides/slide10.xml"/><Relationship Id="rId13" Type="http://schemas.openxmlformats.org/officeDocument/2006/relationships/slide" Target="slides/slide11.xml"/><Relationship Id="rId14" Type="http://schemas.openxmlformats.org/officeDocument/2006/relationships/slide" Target="slides/slide12.xml"/><Relationship Id="rId15" Type="http://schemas.openxmlformats.org/officeDocument/2006/relationships/tableStyles" Target="tableStyles.xml"/><Relationship Id="rId16" Type="http://schemas.openxmlformats.org/officeDocument/2006/relationships/presProps" Target="presProps.xml"/><Relationship Id="rId17" Type="http://schemas.openxmlformats.org/officeDocument/2006/relationships/viewProps" Target="viewProps.xml"/><Relationship Id="rId18"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49" name=""/>
        <p:cNvGrpSpPr/>
        <p:nvPr/>
      </p:nvGrpSpPr>
      <p:grpSpPr>
        <a:xfrm>
          <a:off x="0" y="0"/>
          <a:ext cx="0" cy="0"/>
          <a:chOff x="0" y="0"/>
          <a:chExt cx="0" cy="0"/>
        </a:xfrm>
      </p:grpSpPr>
      <p:sp>
        <p:nvSpPr>
          <p:cNvPr id="1048654" name="Rectangle 2"/>
          <p:cNvSpPr>
            <a:spLocks noGrp="1" noChangeArrowheads="1"/>
          </p:cNvSpPr>
          <p:nvPr>
            <p:ph type="hdr" sz="quarter"/>
          </p:nvPr>
        </p:nvSpPr>
        <p:spPr bwMode="auto">
          <a:xfrm>
            <a:off x="2" y="1"/>
            <a:ext cx="3076575" cy="512763"/>
          </a:xfrm>
          <a:prstGeom prst="rect"/>
          <a:noFill/>
          <a:ln w="9525">
            <a:noFill/>
            <a:miter lim="800000"/>
            <a:headEnd/>
            <a:tailEnd/>
          </a:ln>
          <a:effectLst/>
        </p:spPr>
        <p:txBody>
          <a:bodyPr anchor="t" anchorCtr="0" bIns="45745" compatLnSpc="1" lIns="91492" numCol="1" rIns="91492" tIns="45745" vert="horz" wrap="square">
            <a:prstTxWarp prst="textNoShape"/>
          </a:bodyPr>
          <a:lstStyle>
            <a:lvl1pPr algn="l">
              <a:defRPr sz="1100"/>
            </a:lvl1pPr>
          </a:lstStyle>
          <a:p>
            <a:endParaRPr lang="en-US"/>
          </a:p>
        </p:txBody>
      </p:sp>
      <p:sp>
        <p:nvSpPr>
          <p:cNvPr id="1048655" name="Rectangle 3"/>
          <p:cNvSpPr>
            <a:spLocks noGrp="1" noChangeArrowheads="1"/>
          </p:cNvSpPr>
          <p:nvPr>
            <p:ph type="dt" idx="1"/>
          </p:nvPr>
        </p:nvSpPr>
        <p:spPr bwMode="auto">
          <a:xfrm>
            <a:off x="4021139" y="1"/>
            <a:ext cx="3076575" cy="512763"/>
          </a:xfrm>
          <a:prstGeom prst="rect"/>
          <a:noFill/>
          <a:ln w="9525">
            <a:noFill/>
            <a:miter lim="800000"/>
            <a:headEnd/>
            <a:tailEnd/>
          </a:ln>
          <a:effectLst/>
        </p:spPr>
        <p:txBody>
          <a:bodyPr anchor="t" anchorCtr="0" bIns="45745" compatLnSpc="1" lIns="91492" numCol="1" rIns="91492" tIns="45745" vert="horz" wrap="square">
            <a:prstTxWarp prst="textNoShape"/>
          </a:bodyPr>
          <a:lstStyle>
            <a:lvl1pPr algn="r">
              <a:defRPr sz="1100"/>
            </a:lvl1pPr>
          </a:lstStyle>
          <a:p>
            <a:endParaRPr lang="en-US"/>
          </a:p>
        </p:txBody>
      </p:sp>
      <p:sp>
        <p:nvSpPr>
          <p:cNvPr id="1048656" name="Rectangle 4"/>
          <p:cNvSpPr>
            <a:spLocks noChangeAspect="1" noRot="1" noGrp="1" noChangeArrowheads="1" noTextEdit="1"/>
          </p:cNvSpPr>
          <p:nvPr>
            <p:ph type="sldImg" idx="2"/>
          </p:nvPr>
        </p:nvSpPr>
        <p:spPr bwMode="auto">
          <a:xfrm>
            <a:off x="990600" y="766763"/>
            <a:ext cx="5118100" cy="3838575"/>
          </a:xfrm>
          <a:prstGeom prst="rect"/>
          <a:noFill/>
          <a:ln w="9525">
            <a:solidFill>
              <a:srgbClr val="000000"/>
            </a:solidFill>
            <a:miter lim="800000"/>
            <a:headEnd/>
            <a:tailEnd/>
          </a:ln>
          <a:effectLst/>
        </p:spPr>
      </p:sp>
      <p:sp>
        <p:nvSpPr>
          <p:cNvPr id="1048657" name="Rectangle 5"/>
          <p:cNvSpPr>
            <a:spLocks noGrp="1" noChangeArrowheads="1"/>
          </p:cNvSpPr>
          <p:nvPr>
            <p:ph type="body" sz="quarter" idx="3"/>
          </p:nvPr>
        </p:nvSpPr>
        <p:spPr bwMode="auto">
          <a:xfrm>
            <a:off x="709614" y="4862514"/>
            <a:ext cx="5680075" cy="4605337"/>
          </a:xfrm>
          <a:prstGeom prst="rect"/>
          <a:noFill/>
          <a:ln w="9525">
            <a:noFill/>
            <a:miter lim="800000"/>
            <a:headEnd/>
            <a:tailEnd/>
          </a:ln>
          <a:effectLst/>
        </p:spPr>
        <p:txBody>
          <a:bodyPr anchor="t" anchorCtr="0" bIns="45745" compatLnSpc="1" lIns="91492" numCol="1" rIns="91492" tIns="45745" vert="horz" wrap="square">
            <a:prstTxWarp prst="textNoShape"/>
          </a:bodyPr>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48658" name="Rectangle 6"/>
          <p:cNvSpPr>
            <a:spLocks noGrp="1" noChangeArrowheads="1"/>
          </p:cNvSpPr>
          <p:nvPr>
            <p:ph type="ftr" sz="quarter" idx="4"/>
          </p:nvPr>
        </p:nvSpPr>
        <p:spPr bwMode="auto">
          <a:xfrm>
            <a:off x="2" y="9720264"/>
            <a:ext cx="3076575" cy="512762"/>
          </a:xfrm>
          <a:prstGeom prst="rect"/>
          <a:noFill/>
          <a:ln w="9525">
            <a:noFill/>
            <a:miter lim="800000"/>
            <a:headEnd/>
            <a:tailEnd/>
          </a:ln>
          <a:effectLst/>
        </p:spPr>
        <p:txBody>
          <a:bodyPr anchor="b" anchorCtr="0" bIns="45745" compatLnSpc="1" lIns="91492" numCol="1" rIns="91492" tIns="45745" vert="horz" wrap="square">
            <a:prstTxWarp prst="textNoShape"/>
          </a:bodyPr>
          <a:lstStyle>
            <a:lvl1pPr algn="l">
              <a:defRPr sz="1100"/>
            </a:lvl1pPr>
          </a:lstStyle>
          <a:p>
            <a:endParaRPr lang="en-US"/>
          </a:p>
        </p:txBody>
      </p:sp>
      <p:sp>
        <p:nvSpPr>
          <p:cNvPr id="1048659" name="Rectangle 7"/>
          <p:cNvSpPr>
            <a:spLocks noGrp="1" noChangeArrowheads="1"/>
          </p:cNvSpPr>
          <p:nvPr>
            <p:ph type="sldNum" sz="quarter" idx="5"/>
          </p:nvPr>
        </p:nvSpPr>
        <p:spPr bwMode="auto">
          <a:xfrm>
            <a:off x="4021139" y="9720264"/>
            <a:ext cx="3076575" cy="512762"/>
          </a:xfrm>
          <a:prstGeom prst="rect"/>
          <a:noFill/>
          <a:ln w="9525">
            <a:noFill/>
            <a:miter lim="800000"/>
            <a:headEnd/>
            <a:tailEnd/>
          </a:ln>
          <a:effectLst/>
        </p:spPr>
        <p:txBody>
          <a:bodyPr anchor="b" anchorCtr="0" bIns="45745" compatLnSpc="1" lIns="91492" numCol="1" rIns="91492" tIns="45745" vert="horz" wrap="square">
            <a:prstTxWarp prst="textNoShape"/>
          </a:bodyPr>
          <a:lstStyle>
            <a:lvl1pPr algn="r">
              <a:defRPr sz="1100"/>
            </a:lvl1pPr>
          </a:lstStyle>
          <a:p>
            <a:fld id="{A9A0EA98-5831-4853-B862-C702E6EB345C}" type="slidenum">
              <a:rPr lang="en-US"/>
              <a:t>‹#›</a:t>
            </a:fld>
            <a:endParaRPr lang="en-US"/>
          </a:p>
        </p:txBody>
      </p:sp>
    </p:spTree>
  </p:cSld>
  <p:clrMap accent1="accent1" accent2="accent2" accent3="accent3" accent4="accent4" accent5="accent5" accent6="accent6" bg1="lt1" bg2="lt2" tx1="dk1" tx2="dk2" hlink="hlink" folHlink="folHlink"/>
  <p:notesStyle>
    <a:lvl1pPr algn="l" fontAlgn="base" rtl="0">
      <a:spcBef>
        <a:spcPct val="30000"/>
      </a:spcBef>
      <a:spcAft>
        <a:spcPct val="0"/>
      </a:spcAft>
      <a:defRPr sz="1200" kern="1200">
        <a:solidFill>
          <a:schemeClr val="tx1"/>
        </a:solidFill>
        <a:latin typeface="Arial" charset="0"/>
        <a:ea typeface="+mn-ea"/>
        <a:cs typeface="+mn-cs"/>
      </a:defRPr>
    </a:lvl1pPr>
    <a:lvl2pPr algn="l" fontAlgn="base" marL="457200" rtl="0">
      <a:spcBef>
        <a:spcPct val="30000"/>
      </a:spcBef>
      <a:spcAft>
        <a:spcPct val="0"/>
      </a:spcAft>
      <a:defRPr sz="1200" kern="1200">
        <a:solidFill>
          <a:schemeClr val="tx1"/>
        </a:solidFill>
        <a:latin typeface="Arial" charset="0"/>
        <a:ea typeface="+mn-ea"/>
        <a:cs typeface="+mn-cs"/>
      </a:defRPr>
    </a:lvl2pPr>
    <a:lvl3pPr algn="l" fontAlgn="base" marL="914400" rtl="0">
      <a:spcBef>
        <a:spcPct val="30000"/>
      </a:spcBef>
      <a:spcAft>
        <a:spcPct val="0"/>
      </a:spcAft>
      <a:defRPr sz="1200" kern="1200">
        <a:solidFill>
          <a:schemeClr val="tx1"/>
        </a:solidFill>
        <a:latin typeface="Arial" charset="0"/>
        <a:ea typeface="+mn-ea"/>
        <a:cs typeface="+mn-cs"/>
      </a:defRPr>
    </a:lvl3pPr>
    <a:lvl4pPr algn="l" fontAlgn="base" marL="1371600" rtl="0">
      <a:spcBef>
        <a:spcPct val="30000"/>
      </a:spcBef>
      <a:spcAft>
        <a:spcPct val="0"/>
      </a:spcAft>
      <a:defRPr sz="1200" kern="1200">
        <a:solidFill>
          <a:schemeClr val="tx1"/>
        </a:solidFill>
        <a:latin typeface="Arial" charset="0"/>
        <a:ea typeface="+mn-ea"/>
        <a:cs typeface="+mn-cs"/>
      </a:defRPr>
    </a:lvl4pPr>
    <a:lvl5pPr algn="l" fontAlgn="base" marL="1828800" rtl="0">
      <a:spcBef>
        <a:spcPct val="30000"/>
      </a:spcBef>
      <a:spcAft>
        <a:spcPct val="0"/>
      </a:spcAft>
      <a:defRPr sz="1200" kern="1200">
        <a:solidFill>
          <a:schemeClr val="tx1"/>
        </a:solidFill>
        <a:latin typeface="Arial" charset="0"/>
        <a:ea typeface="+mn-ea"/>
        <a:cs typeface="+mn-cs"/>
      </a:defRPr>
    </a:lvl5pPr>
    <a:lvl6pPr algn="l" defTabSz="914400" eaLnBrk="1" hangingPunct="1" latinLnBrk="0" marL="2286000" rtl="0">
      <a:defRPr sz="1200" kern="1200">
        <a:solidFill>
          <a:schemeClr val="tx1"/>
        </a:solidFill>
        <a:latin typeface="+mn-lt"/>
        <a:ea typeface="+mn-ea"/>
        <a:cs typeface="+mn-cs"/>
      </a:defRPr>
    </a:lvl6pPr>
    <a:lvl7pPr algn="l" defTabSz="914400" eaLnBrk="1" hangingPunct="1" latinLnBrk="0" marL="2743200" rtl="0">
      <a:defRPr sz="1200" kern="1200">
        <a:solidFill>
          <a:schemeClr val="tx1"/>
        </a:solidFill>
        <a:latin typeface="+mn-lt"/>
        <a:ea typeface="+mn-ea"/>
        <a:cs typeface="+mn-cs"/>
      </a:defRPr>
    </a:lvl7pPr>
    <a:lvl8pPr algn="l" defTabSz="914400" eaLnBrk="1" hangingPunct="1" latinLnBrk="0" marL="3200400" rtl="0">
      <a:defRPr sz="1200" kern="1200">
        <a:solidFill>
          <a:schemeClr val="tx1"/>
        </a:solidFill>
        <a:latin typeface="+mn-lt"/>
        <a:ea typeface="+mn-ea"/>
        <a:cs typeface="+mn-cs"/>
      </a:defRPr>
    </a:lvl8pPr>
    <a:lvl9pPr algn="l" defTabSz="914400" eaLnBrk="1" hangingPunct="1" latinLnBrk="0" marL="3657600" rtl="0">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type="title">
  <p:cSld name="Титульный слайд">
    <p:bg>
      <p:bgPr>
        <a:solidFill>
          <a:schemeClr val="accent2"/>
        </a:solidFill>
        <a:effectLst/>
      </p:bgPr>
    </p:bg>
    <p:spTree>
      <p:nvGrpSpPr>
        <p:cNvPr id="23" name=""/>
        <p:cNvGrpSpPr/>
        <p:nvPr/>
      </p:nvGrpSpPr>
      <p:grpSpPr>
        <a:xfrm>
          <a:off x="0" y="0"/>
          <a:ext cx="0" cy="0"/>
          <a:chOff x="0" y="0"/>
          <a:chExt cx="0" cy="0"/>
        </a:xfrm>
      </p:grpSpPr>
      <p:sp>
        <p:nvSpPr>
          <p:cNvPr id="1048581"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anchor="ctr" anchorCtr="1" lIns="274320" rIns="274320">
            <a:normAutofit/>
          </a:bodyPr>
          <a:lstStyle>
            <a:lvl1pPr algn="ctr">
              <a:defRPr sz="3800">
                <a:solidFill>
                  <a:srgbClr val="262626"/>
                </a:solidFill>
              </a:defRPr>
            </a:lvl1pPr>
          </a:lstStyle>
          <a:p>
            <a:r>
              <a:rPr lang="ru-RU" smtClean="0"/>
              <a:t>Образец заголовка</a:t>
            </a:r>
            <a:endParaRPr dirty="0" lang="en-US"/>
          </a:p>
        </p:txBody>
      </p:sp>
      <p:sp>
        <p:nvSpPr>
          <p:cNvPr id="1048582" name="Subtitle 2"/>
          <p:cNvSpPr>
            <a:spLocks noGrp="1"/>
          </p:cNvSpPr>
          <p:nvPr>
            <p:ph type="subTitle" idx="1"/>
          </p:nvPr>
        </p:nvSpPr>
        <p:spPr>
          <a:xfrm>
            <a:off x="2695194" y="4352544"/>
            <a:ext cx="6801612" cy="1239894"/>
          </a:xfrm>
          <a:noFill/>
        </p:spPr>
        <p:txBody>
          <a:bodyPr>
            <a:normAutofit/>
          </a:bodyPr>
          <a:lstStyle>
            <a:lvl1pPr algn="ctr" indent="0" marL="0">
              <a:buNone/>
              <a:defRPr sz="2000">
                <a:solidFill>
                  <a:schemeClr val="tx1">
                    <a:lumMod val="75000"/>
                    <a:lumOff val="25000"/>
                  </a:schemeClr>
                </a:solidFill>
              </a:defRPr>
            </a:lvl1pPr>
            <a:lvl2pPr algn="ctr" indent="0" marL="457200">
              <a:buNone/>
              <a:defRPr sz="2000"/>
            </a:lvl2pPr>
            <a:lvl3pPr algn="ctr" indent="0" marL="914400">
              <a:buNone/>
              <a:defRPr sz="1800"/>
            </a:lvl3pPr>
            <a:lvl4pPr algn="ctr" indent="0" marL="1371600">
              <a:buNone/>
              <a:defRPr sz="1600"/>
            </a:lvl4pPr>
            <a:lvl5pPr algn="ctr" indent="0" marL="1828800">
              <a:buNone/>
              <a:defRPr sz="1600"/>
            </a:lvl5pPr>
            <a:lvl6pPr algn="ctr" indent="0" marL="2286000">
              <a:buNone/>
              <a:defRPr sz="1600"/>
            </a:lvl6pPr>
            <a:lvl7pPr algn="ctr" indent="0" marL="2743200">
              <a:buNone/>
              <a:defRPr sz="1600"/>
            </a:lvl7pPr>
            <a:lvl8pPr algn="ctr" indent="0" marL="3200400">
              <a:buNone/>
              <a:defRPr sz="1600"/>
            </a:lvl8pPr>
            <a:lvl9pPr algn="ctr" indent="0" marL="3657600">
              <a:buNone/>
              <a:defRPr sz="1600"/>
            </a:lvl9pPr>
          </a:lstStyle>
          <a:p>
            <a:r>
              <a:rPr lang="ru-RU" smtClean="0"/>
              <a:t>Образец подзаголовка</a:t>
            </a:r>
            <a:endParaRPr dirty="0" lang="en-US"/>
          </a:p>
        </p:txBody>
      </p:sp>
      <p:sp>
        <p:nvSpPr>
          <p:cNvPr id="1048583" name="Date Placeholder 6"/>
          <p:cNvSpPr>
            <a:spLocks noGrp="1"/>
          </p:cNvSpPr>
          <p:nvPr>
            <p:ph type="dt" sz="half" idx="10"/>
          </p:nvPr>
        </p:nvSpPr>
        <p:spPr/>
        <p:txBody>
          <a:bodyPr/>
          <a:p>
            <a:fld id="{75766F72-DDCE-4117-849C-F758895EEECD}" type="datetimeFigureOut">
              <a:rPr lang="uk-UA" smtClean="0"/>
              <a:t>07.09.2024</a:t>
            </a:fld>
            <a:endParaRPr lang="uk-UA"/>
          </a:p>
        </p:txBody>
      </p:sp>
      <p:sp>
        <p:nvSpPr>
          <p:cNvPr id="1048584" name="Footer Placeholder 7"/>
          <p:cNvSpPr>
            <a:spLocks noGrp="1"/>
          </p:cNvSpPr>
          <p:nvPr>
            <p:ph type="ftr" sz="quarter" idx="11"/>
          </p:nvPr>
        </p:nvSpPr>
        <p:spPr/>
        <p:txBody>
          <a:bodyPr/>
          <a:p>
            <a:endParaRPr lang="uk-UA"/>
          </a:p>
        </p:txBody>
      </p:sp>
      <p:sp>
        <p:nvSpPr>
          <p:cNvPr id="1048585" name="Slide Number Placeholder 8"/>
          <p:cNvSpPr>
            <a:spLocks noGrp="1"/>
          </p:cNvSpPr>
          <p:nvPr>
            <p:ph type="sldNum" sz="quarter" idx="12"/>
          </p:nvPr>
        </p:nvSpPr>
        <p:spPr/>
        <p:txBody>
          <a:bodyPr/>
          <a:p>
            <a:fld id="{B75DA129-92DC-4CE6-91A0-5C1504B85BA5}" type="slidenum">
              <a:rPr lang="uk-UA" smtClean="0"/>
              <a:t>‹#›</a:t>
            </a:fld>
            <a:endParaRPr lang="uk-UA"/>
          </a:p>
        </p:txBody>
      </p:sp>
    </p:spTree>
  </p:cSld>
  <p:clrMapOvr>
    <a:overrideClrMapping accent1="accent1" accent2="accent2" accent3="accent3" accent4="accent4" accent5="accent5" accent6="accent6" bg1="dk1" bg2="dk2" tx1="lt1" tx2="lt2"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type="vertTx">
  <p:cSld name="Заголовок и вертикальный текст">
    <p:spTree>
      <p:nvGrpSpPr>
        <p:cNvPr id="42" name=""/>
        <p:cNvGrpSpPr/>
        <p:nvPr/>
      </p:nvGrpSpPr>
      <p:grpSpPr>
        <a:xfrm>
          <a:off x="0" y="0"/>
          <a:ext cx="0" cy="0"/>
          <a:chOff x="0" y="0"/>
          <a:chExt cx="0" cy="0"/>
        </a:xfrm>
      </p:grpSpPr>
      <p:sp>
        <p:nvSpPr>
          <p:cNvPr id="1048620" name="Title 1"/>
          <p:cNvSpPr>
            <a:spLocks noGrp="1"/>
          </p:cNvSpPr>
          <p:nvPr>
            <p:ph type="title"/>
          </p:nvPr>
        </p:nvSpPr>
        <p:spPr/>
        <p:txBody>
          <a:bodyPr/>
          <a:p>
            <a:r>
              <a:rPr lang="ru-RU" smtClean="0"/>
              <a:t>Образец заголовка</a:t>
            </a:r>
            <a:endParaRPr dirty="0" lang="en-US"/>
          </a:p>
        </p:txBody>
      </p:sp>
      <p:sp>
        <p:nvSpPr>
          <p:cNvPr id="1048621" name="Vertical Text Placeholder 2"/>
          <p:cNvSpPr>
            <a:spLocks noGrp="1"/>
          </p:cNvSpPr>
          <p:nvPr>
            <p:ph type="body" orient="vert" idx="1"/>
          </p:nvPr>
        </p:nvSpPr>
        <p:spPr/>
        <p:txBody>
          <a:bodyPr vert="eaVert"/>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22" name="Date Placeholder 3"/>
          <p:cNvSpPr>
            <a:spLocks noGrp="1"/>
          </p:cNvSpPr>
          <p:nvPr>
            <p:ph type="dt" sz="half" idx="10"/>
          </p:nvPr>
        </p:nvSpPr>
        <p:spPr/>
        <p:txBody>
          <a:bodyPr/>
          <a:p>
            <a:fld id="{75766F72-DDCE-4117-849C-F758895EEECD}" type="datetimeFigureOut">
              <a:rPr lang="uk-UA" smtClean="0"/>
              <a:t>07.09.2024</a:t>
            </a:fld>
            <a:endParaRPr lang="uk-UA"/>
          </a:p>
        </p:txBody>
      </p:sp>
      <p:sp>
        <p:nvSpPr>
          <p:cNvPr id="1048623" name="Footer Placeholder 4"/>
          <p:cNvSpPr>
            <a:spLocks noGrp="1"/>
          </p:cNvSpPr>
          <p:nvPr>
            <p:ph type="ftr" sz="quarter" idx="11"/>
          </p:nvPr>
        </p:nvSpPr>
        <p:spPr/>
        <p:txBody>
          <a:bodyPr/>
          <a:p>
            <a:endParaRPr lang="uk-UA"/>
          </a:p>
        </p:txBody>
      </p:sp>
      <p:sp>
        <p:nvSpPr>
          <p:cNvPr id="1048624" name="Slide Number Placeholder 5"/>
          <p:cNvSpPr>
            <a:spLocks noGrp="1"/>
          </p:cNvSpPr>
          <p:nvPr>
            <p:ph type="sldNum" sz="quarter" idx="12"/>
          </p:nvPr>
        </p:nvSpPr>
        <p:spPr/>
        <p:txBody>
          <a:bodyPr/>
          <a:p>
            <a:fld id="{B75DA129-92DC-4CE6-91A0-5C1504B85BA5}" type="slidenum">
              <a:rPr lang="uk-UA" smtClean="0"/>
              <a:t>‹#›</a:t>
            </a:fld>
            <a:endParaRPr lang="uk-U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type="vertTitleAndTx">
  <p:cSld name="Вертикальный заголовок и текст">
    <p:spTree>
      <p:nvGrpSpPr>
        <p:cNvPr id="40" name=""/>
        <p:cNvGrpSpPr/>
        <p:nvPr/>
      </p:nvGrpSpPr>
      <p:grpSpPr>
        <a:xfrm>
          <a:off x="0" y="0"/>
          <a:ext cx="0" cy="0"/>
          <a:chOff x="0" y="0"/>
          <a:chExt cx="0" cy="0"/>
        </a:xfrm>
      </p:grpSpPr>
      <p:sp>
        <p:nvSpPr>
          <p:cNvPr id="1048608" name="Vertical Title 1"/>
          <p:cNvSpPr>
            <a:spLocks noGrp="1"/>
          </p:cNvSpPr>
          <p:nvPr>
            <p:ph type="title" orient="vert"/>
          </p:nvPr>
        </p:nvSpPr>
        <p:spPr>
          <a:xfrm>
            <a:off x="8653112" y="937260"/>
            <a:ext cx="1298608" cy="4983480"/>
          </a:xfrm>
        </p:spPr>
        <p:txBody>
          <a:bodyPr vert="eaVert"/>
          <a:p>
            <a:r>
              <a:rPr lang="ru-RU" smtClean="0"/>
              <a:t>Образец заголовка</a:t>
            </a:r>
            <a:endParaRPr dirty="0" lang="en-US"/>
          </a:p>
        </p:txBody>
      </p:sp>
      <p:sp>
        <p:nvSpPr>
          <p:cNvPr id="1048609" name="Vertical Text Placeholder 2"/>
          <p:cNvSpPr>
            <a:spLocks noGrp="1"/>
          </p:cNvSpPr>
          <p:nvPr>
            <p:ph type="body" orient="vert" idx="1"/>
          </p:nvPr>
        </p:nvSpPr>
        <p:spPr>
          <a:xfrm>
            <a:off x="2231136" y="937260"/>
            <a:ext cx="6198489" cy="4983480"/>
          </a:xfrm>
        </p:spPr>
        <p:txBody>
          <a:bodyPr vert="eaVert"/>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10" name="Date Placeholder 3"/>
          <p:cNvSpPr>
            <a:spLocks noGrp="1"/>
          </p:cNvSpPr>
          <p:nvPr>
            <p:ph type="dt" sz="half" idx="10"/>
          </p:nvPr>
        </p:nvSpPr>
        <p:spPr/>
        <p:txBody>
          <a:bodyPr/>
          <a:p>
            <a:fld id="{75766F72-DDCE-4117-849C-F758895EEECD}" type="datetimeFigureOut">
              <a:rPr lang="uk-UA" smtClean="0"/>
              <a:t>07.09.2024</a:t>
            </a:fld>
            <a:endParaRPr lang="uk-UA"/>
          </a:p>
        </p:txBody>
      </p:sp>
      <p:sp>
        <p:nvSpPr>
          <p:cNvPr id="1048611" name="Footer Placeholder 4"/>
          <p:cNvSpPr>
            <a:spLocks noGrp="1"/>
          </p:cNvSpPr>
          <p:nvPr>
            <p:ph type="ftr" sz="quarter" idx="11"/>
          </p:nvPr>
        </p:nvSpPr>
        <p:spPr/>
        <p:txBody>
          <a:bodyPr/>
          <a:p>
            <a:endParaRPr lang="uk-UA"/>
          </a:p>
        </p:txBody>
      </p:sp>
      <p:sp>
        <p:nvSpPr>
          <p:cNvPr id="1048612" name="Slide Number Placeholder 5"/>
          <p:cNvSpPr>
            <a:spLocks noGrp="1"/>
          </p:cNvSpPr>
          <p:nvPr>
            <p:ph type="sldNum" sz="quarter" idx="12"/>
          </p:nvPr>
        </p:nvSpPr>
        <p:spPr/>
        <p:txBody>
          <a:bodyPr/>
          <a:p>
            <a:fld id="{B75DA129-92DC-4CE6-91A0-5C1504B85BA5}" type="slidenum">
              <a:rPr lang="uk-UA" smtClean="0"/>
              <a:t>‹#›</a:t>
            </a:fld>
            <a:endParaRPr lang="uk-U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type="obj">
  <p:cSld name="Заголовок и объект">
    <p:spTree>
      <p:nvGrpSpPr>
        <p:cNvPr id="27" name=""/>
        <p:cNvGrpSpPr/>
        <p:nvPr/>
      </p:nvGrpSpPr>
      <p:grpSpPr>
        <a:xfrm>
          <a:off x="0" y="0"/>
          <a:ext cx="0" cy="0"/>
          <a:chOff x="0" y="0"/>
          <a:chExt cx="0" cy="0"/>
        </a:xfrm>
      </p:grpSpPr>
      <p:sp>
        <p:nvSpPr>
          <p:cNvPr id="1048587" name="Title 1"/>
          <p:cNvSpPr>
            <a:spLocks noGrp="1"/>
          </p:cNvSpPr>
          <p:nvPr>
            <p:ph type="title"/>
          </p:nvPr>
        </p:nvSpPr>
        <p:spPr/>
        <p:txBody>
          <a:bodyPr/>
          <a:p>
            <a:r>
              <a:rPr lang="ru-RU" smtClean="0"/>
              <a:t>Образец заголовка</a:t>
            </a:r>
            <a:endParaRPr dirty="0" lang="en-US"/>
          </a:p>
        </p:txBody>
      </p:sp>
      <p:sp>
        <p:nvSpPr>
          <p:cNvPr id="1048588" name="Content Placeholder 2"/>
          <p:cNvSpPr>
            <a:spLocks noGrp="1"/>
          </p:cNvSpPr>
          <p:nvPr>
            <p:ph idx="1"/>
          </p:nvPr>
        </p:nvSpPr>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589" name="Date Placeholder 6"/>
          <p:cNvSpPr>
            <a:spLocks noGrp="1"/>
          </p:cNvSpPr>
          <p:nvPr>
            <p:ph type="dt" sz="half" idx="10"/>
          </p:nvPr>
        </p:nvSpPr>
        <p:spPr/>
        <p:txBody>
          <a:bodyPr/>
          <a:p>
            <a:fld id="{75766F72-DDCE-4117-849C-F758895EEECD}" type="datetimeFigureOut">
              <a:rPr lang="uk-UA" smtClean="0"/>
              <a:t>07.09.2024</a:t>
            </a:fld>
            <a:endParaRPr lang="uk-UA"/>
          </a:p>
        </p:txBody>
      </p:sp>
      <p:sp>
        <p:nvSpPr>
          <p:cNvPr id="1048590" name="Footer Placeholder 7"/>
          <p:cNvSpPr>
            <a:spLocks noGrp="1"/>
          </p:cNvSpPr>
          <p:nvPr>
            <p:ph type="ftr" sz="quarter" idx="11"/>
          </p:nvPr>
        </p:nvSpPr>
        <p:spPr/>
        <p:txBody>
          <a:bodyPr/>
          <a:p>
            <a:endParaRPr lang="uk-UA"/>
          </a:p>
        </p:txBody>
      </p:sp>
      <p:sp>
        <p:nvSpPr>
          <p:cNvPr id="1048591" name="Slide Number Placeholder 8"/>
          <p:cNvSpPr>
            <a:spLocks noGrp="1"/>
          </p:cNvSpPr>
          <p:nvPr>
            <p:ph type="sldNum" sz="quarter" idx="12"/>
          </p:nvPr>
        </p:nvSpPr>
        <p:spPr/>
        <p:txBody>
          <a:bodyPr/>
          <a:p>
            <a:fld id="{B75DA129-92DC-4CE6-91A0-5C1504B85BA5}" type="slidenum">
              <a:rPr lang="uk-UA" smtClean="0"/>
              <a:t>‹#›</a:t>
            </a:fld>
            <a:endParaRPr lang="uk-U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type="secHead">
  <p:cSld name="Заголовок раздела">
    <p:bg>
      <p:bgPr>
        <a:solidFill>
          <a:schemeClr val="accent1"/>
        </a:solidFill>
        <a:effectLst/>
      </p:bgPr>
    </p:bg>
    <p:spTree>
      <p:nvGrpSpPr>
        <p:cNvPr id="43" name=""/>
        <p:cNvGrpSpPr/>
        <p:nvPr/>
      </p:nvGrpSpPr>
      <p:grpSpPr>
        <a:xfrm>
          <a:off x="0" y="0"/>
          <a:ext cx="0" cy="0"/>
          <a:chOff x="0" y="0"/>
          <a:chExt cx="0" cy="0"/>
        </a:xfrm>
      </p:grpSpPr>
      <p:sp>
        <p:nvSpPr>
          <p:cNvPr id="1048625"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anchor="ctr" anchorCtr="1" lIns="274320" rIns="274320">
            <a:normAutofit/>
          </a:bodyPr>
          <a:lstStyle>
            <a:lvl1pPr>
              <a:defRPr sz="3800">
                <a:solidFill>
                  <a:srgbClr val="262626"/>
                </a:solidFill>
              </a:defRPr>
            </a:lvl1pPr>
          </a:lstStyle>
          <a:p>
            <a:r>
              <a:rPr lang="ru-RU" smtClean="0"/>
              <a:t>Образец заголовка</a:t>
            </a:r>
            <a:endParaRPr dirty="0" lang="en-US"/>
          </a:p>
        </p:txBody>
      </p:sp>
      <p:sp>
        <p:nvSpPr>
          <p:cNvPr id="1048626" name="Text Placeholder 2"/>
          <p:cNvSpPr>
            <a:spLocks noGrp="1"/>
          </p:cNvSpPr>
          <p:nvPr>
            <p:ph type="body" idx="1"/>
          </p:nvPr>
        </p:nvSpPr>
        <p:spPr>
          <a:xfrm>
            <a:off x="2695194" y="4352465"/>
            <a:ext cx="6801612" cy="1265082"/>
          </a:xfrm>
        </p:spPr>
        <p:txBody>
          <a:bodyPr anchor="t" anchorCtr="1">
            <a:normAutofit/>
          </a:bodyPr>
          <a:lstStyle>
            <a:lvl1pPr indent="0" marL="0">
              <a:buNone/>
              <a:defRPr sz="2000">
                <a:solidFill>
                  <a:schemeClr val="tx1"/>
                </a:solidFill>
              </a:defRPr>
            </a:lvl1pPr>
            <a:lvl2pPr indent="0" marL="457200">
              <a:buNone/>
              <a:defRPr sz="2000">
                <a:solidFill>
                  <a:schemeClr val="tx1">
                    <a:tint val="75000"/>
                  </a:schemeClr>
                </a:solidFill>
              </a:defRPr>
            </a:lvl2pPr>
            <a:lvl3pPr indent="0" marL="914400">
              <a:buNone/>
              <a:defRPr sz="1800">
                <a:solidFill>
                  <a:schemeClr val="tx1">
                    <a:tint val="75000"/>
                  </a:schemeClr>
                </a:solidFill>
              </a:defRPr>
            </a:lvl3pPr>
            <a:lvl4pPr indent="0" marL="1371600">
              <a:buNone/>
              <a:defRPr sz="1600">
                <a:solidFill>
                  <a:schemeClr val="tx1">
                    <a:tint val="75000"/>
                  </a:schemeClr>
                </a:solidFill>
              </a:defRPr>
            </a:lvl4pPr>
            <a:lvl5pPr indent="0" marL="1828800">
              <a:buNone/>
              <a:defRPr sz="1600">
                <a:solidFill>
                  <a:schemeClr val="tx1">
                    <a:tint val="75000"/>
                  </a:schemeClr>
                </a:solidFill>
              </a:defRPr>
            </a:lvl5pPr>
            <a:lvl6pPr indent="0" marL="2286000">
              <a:buNone/>
              <a:defRPr sz="1600">
                <a:solidFill>
                  <a:schemeClr val="tx1">
                    <a:tint val="75000"/>
                  </a:schemeClr>
                </a:solidFill>
              </a:defRPr>
            </a:lvl6pPr>
            <a:lvl7pPr indent="0" marL="2743200">
              <a:buNone/>
              <a:defRPr sz="1600">
                <a:solidFill>
                  <a:schemeClr val="tx1">
                    <a:tint val="75000"/>
                  </a:schemeClr>
                </a:solidFill>
              </a:defRPr>
            </a:lvl7pPr>
            <a:lvl8pPr indent="0" marL="3200400">
              <a:buNone/>
              <a:defRPr sz="1600">
                <a:solidFill>
                  <a:schemeClr val="tx1">
                    <a:tint val="75000"/>
                  </a:schemeClr>
                </a:solidFill>
              </a:defRPr>
            </a:lvl8pPr>
            <a:lvl9pPr indent="0" marL="3657600">
              <a:buNone/>
              <a:defRPr sz="1600">
                <a:solidFill>
                  <a:schemeClr val="tx1">
                    <a:tint val="75000"/>
                  </a:schemeClr>
                </a:solidFill>
              </a:defRPr>
            </a:lvl9pPr>
          </a:lstStyle>
          <a:p>
            <a:pPr lvl="0"/>
            <a:r>
              <a:rPr lang="ru-RU" smtClean="0"/>
              <a:t>Образец текста</a:t>
            </a:r>
          </a:p>
        </p:txBody>
      </p:sp>
      <p:sp>
        <p:nvSpPr>
          <p:cNvPr id="1048627" name="Date Placeholder 6"/>
          <p:cNvSpPr>
            <a:spLocks noGrp="1"/>
          </p:cNvSpPr>
          <p:nvPr>
            <p:ph type="dt" sz="half" idx="10"/>
          </p:nvPr>
        </p:nvSpPr>
        <p:spPr/>
        <p:txBody>
          <a:bodyPr/>
          <a:p>
            <a:fld id="{75766F72-DDCE-4117-849C-F758895EEECD}" type="datetimeFigureOut">
              <a:rPr lang="uk-UA" smtClean="0"/>
              <a:t>07.09.2024</a:t>
            </a:fld>
            <a:endParaRPr lang="uk-UA"/>
          </a:p>
        </p:txBody>
      </p:sp>
      <p:sp>
        <p:nvSpPr>
          <p:cNvPr id="1048628" name="Footer Placeholder 7"/>
          <p:cNvSpPr>
            <a:spLocks noGrp="1"/>
          </p:cNvSpPr>
          <p:nvPr>
            <p:ph type="ftr" sz="quarter" idx="11"/>
          </p:nvPr>
        </p:nvSpPr>
        <p:spPr/>
        <p:txBody>
          <a:bodyPr/>
          <a:p>
            <a:endParaRPr lang="uk-UA"/>
          </a:p>
        </p:txBody>
      </p:sp>
      <p:sp>
        <p:nvSpPr>
          <p:cNvPr id="1048629" name="Slide Number Placeholder 8"/>
          <p:cNvSpPr>
            <a:spLocks noGrp="1"/>
          </p:cNvSpPr>
          <p:nvPr>
            <p:ph type="sldNum" sz="quarter" idx="12"/>
          </p:nvPr>
        </p:nvSpPr>
        <p:spPr/>
        <p:txBody>
          <a:bodyPr/>
          <a:p>
            <a:fld id="{B75DA129-92DC-4CE6-91A0-5C1504B85BA5}" type="slidenum">
              <a:rPr lang="uk-UA" smtClean="0"/>
              <a:t>‹#›</a:t>
            </a:fld>
            <a:endParaRPr lang="uk-UA"/>
          </a:p>
        </p:txBody>
      </p:sp>
    </p:spTree>
  </p:cSld>
  <p:clrMapOvr>
    <a:overrideClrMapping accent1="accent1" accent2="accent2" accent3="accent3" accent4="accent4" accent5="accent5" accent6="accent6" bg1="dk1" bg2="dk2" tx1="lt1" tx2="lt2"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type="twoObj">
  <p:cSld name="Два объекта">
    <p:spTree>
      <p:nvGrpSpPr>
        <p:cNvPr id="44" name=""/>
        <p:cNvGrpSpPr/>
        <p:nvPr/>
      </p:nvGrpSpPr>
      <p:grpSpPr>
        <a:xfrm>
          <a:off x="0" y="0"/>
          <a:ext cx="0" cy="0"/>
          <a:chOff x="0" y="0"/>
          <a:chExt cx="0" cy="0"/>
        </a:xfrm>
      </p:grpSpPr>
      <p:sp>
        <p:nvSpPr>
          <p:cNvPr id="1048630" name="Title 1"/>
          <p:cNvSpPr>
            <a:spLocks noGrp="1"/>
          </p:cNvSpPr>
          <p:nvPr>
            <p:ph type="title"/>
          </p:nvPr>
        </p:nvSpPr>
        <p:spPr/>
        <p:txBody>
          <a:bodyPr/>
          <a:p>
            <a:r>
              <a:rPr lang="ru-RU" smtClean="0"/>
              <a:t>Образец заголовка</a:t>
            </a:r>
            <a:endParaRPr dirty="0" lang="en-US"/>
          </a:p>
        </p:txBody>
      </p:sp>
      <p:sp>
        <p:nvSpPr>
          <p:cNvPr id="1048631" name="Content Placeholder 2"/>
          <p:cNvSpPr>
            <a:spLocks noGrp="1"/>
          </p:cNvSpPr>
          <p:nvPr>
            <p:ph sz="half" idx="1"/>
          </p:nvPr>
        </p:nvSpPr>
        <p:spPr>
          <a:xfrm>
            <a:off x="1581912" y="2638044"/>
            <a:ext cx="4271771" cy="3101982"/>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2" name="Content Placeholder 3"/>
          <p:cNvSpPr>
            <a:spLocks noGrp="1"/>
          </p:cNvSpPr>
          <p:nvPr>
            <p:ph sz="half" idx="2"/>
          </p:nvPr>
        </p:nvSpPr>
        <p:spPr>
          <a:xfrm>
            <a:off x="6338315" y="2638044"/>
            <a:ext cx="4270247" cy="3101982"/>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3" name="Date Placeholder 7"/>
          <p:cNvSpPr>
            <a:spLocks noGrp="1"/>
          </p:cNvSpPr>
          <p:nvPr>
            <p:ph type="dt" sz="half" idx="10"/>
          </p:nvPr>
        </p:nvSpPr>
        <p:spPr/>
        <p:txBody>
          <a:bodyPr/>
          <a:p>
            <a:fld id="{75766F72-DDCE-4117-849C-F758895EEECD}" type="datetimeFigureOut">
              <a:rPr lang="uk-UA" smtClean="0"/>
              <a:t>07.09.2024</a:t>
            </a:fld>
            <a:endParaRPr lang="uk-UA"/>
          </a:p>
        </p:txBody>
      </p:sp>
      <p:sp>
        <p:nvSpPr>
          <p:cNvPr id="1048634" name="Footer Placeholder 8"/>
          <p:cNvSpPr>
            <a:spLocks noGrp="1"/>
          </p:cNvSpPr>
          <p:nvPr>
            <p:ph type="ftr" sz="quarter" idx="11"/>
          </p:nvPr>
        </p:nvSpPr>
        <p:spPr/>
        <p:txBody>
          <a:bodyPr/>
          <a:p>
            <a:endParaRPr lang="uk-UA"/>
          </a:p>
        </p:txBody>
      </p:sp>
      <p:sp>
        <p:nvSpPr>
          <p:cNvPr id="1048635" name="Slide Number Placeholder 9"/>
          <p:cNvSpPr>
            <a:spLocks noGrp="1"/>
          </p:cNvSpPr>
          <p:nvPr>
            <p:ph type="sldNum" sz="quarter" idx="12"/>
          </p:nvPr>
        </p:nvSpPr>
        <p:spPr/>
        <p:txBody>
          <a:bodyPr/>
          <a:p>
            <a:fld id="{B75DA129-92DC-4CE6-91A0-5C1504B85BA5}" type="slidenum">
              <a:rPr lang="uk-UA" smtClean="0"/>
              <a:t>‹#›</a:t>
            </a:fld>
            <a:endParaRPr lang="uk-U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type="twoTxTwoObj">
  <p:cSld name="Сравнение">
    <p:spTree>
      <p:nvGrpSpPr>
        <p:cNvPr id="45" name=""/>
        <p:cNvGrpSpPr/>
        <p:nvPr/>
      </p:nvGrpSpPr>
      <p:grpSpPr>
        <a:xfrm>
          <a:off x="0" y="0"/>
          <a:ext cx="0" cy="0"/>
          <a:chOff x="0" y="0"/>
          <a:chExt cx="0" cy="0"/>
        </a:xfrm>
      </p:grpSpPr>
      <p:sp>
        <p:nvSpPr>
          <p:cNvPr id="1048636" name="Text Placeholder 2"/>
          <p:cNvSpPr>
            <a:spLocks noGrp="1"/>
          </p:cNvSpPr>
          <p:nvPr>
            <p:ph type="body" idx="1"/>
          </p:nvPr>
        </p:nvSpPr>
        <p:spPr>
          <a:xfrm>
            <a:off x="1583436" y="2313433"/>
            <a:ext cx="4270248" cy="704087"/>
          </a:xfrm>
        </p:spPr>
        <p:txBody>
          <a:bodyPr anchor="b" anchorCtr="1">
            <a:normAutofit/>
          </a:bodyPr>
          <a:lstStyle>
            <a:lvl1pPr algn="ctr" indent="0" marL="0">
              <a:buNone/>
              <a:defRPr baseline="0" b="0" cap="all" sz="1900" spc="100">
                <a:solidFill>
                  <a:schemeClr val="accent2">
                    <a:lumMod val="75000"/>
                  </a:schemeClr>
                </a:solidFill>
              </a:defRPr>
            </a:lvl1pPr>
            <a:lvl2pPr indent="0" marL="457200">
              <a:buNone/>
              <a:defRPr b="1" sz="1900"/>
            </a:lvl2pPr>
            <a:lvl3pPr indent="0" marL="914400">
              <a:buNone/>
              <a:defRPr b="1" sz="1800"/>
            </a:lvl3pPr>
            <a:lvl4pPr indent="0" marL="1371600">
              <a:buNone/>
              <a:defRPr b="1" sz="1600"/>
            </a:lvl4pPr>
            <a:lvl5pPr indent="0" marL="1828800">
              <a:buNone/>
              <a:defRPr b="1" sz="1600"/>
            </a:lvl5pPr>
            <a:lvl6pPr indent="0" marL="2286000">
              <a:buNone/>
              <a:defRPr b="1" sz="1600"/>
            </a:lvl6pPr>
            <a:lvl7pPr indent="0" marL="2743200">
              <a:buNone/>
              <a:defRPr b="1" sz="1600"/>
            </a:lvl7pPr>
            <a:lvl8pPr indent="0" marL="3200400">
              <a:buNone/>
              <a:defRPr b="1" sz="1600"/>
            </a:lvl8pPr>
            <a:lvl9pPr indent="0" marL="3657600">
              <a:buNone/>
              <a:defRPr b="1" sz="1600"/>
            </a:lvl9pPr>
          </a:lstStyle>
          <a:p>
            <a:pPr lvl="0"/>
            <a:r>
              <a:rPr lang="ru-RU" smtClean="0"/>
              <a:t>Образец текста</a:t>
            </a:r>
          </a:p>
        </p:txBody>
      </p:sp>
      <p:sp>
        <p:nvSpPr>
          <p:cNvPr id="1048637" name="Content Placeholder 3"/>
          <p:cNvSpPr>
            <a:spLocks noGrp="1"/>
          </p:cNvSpPr>
          <p:nvPr>
            <p:ph sz="half" idx="2"/>
          </p:nvPr>
        </p:nvSpPr>
        <p:spPr>
          <a:xfrm>
            <a:off x="1583436" y="3143250"/>
            <a:ext cx="4270248" cy="2596776"/>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8" name="Content Placeholder 5"/>
          <p:cNvSpPr>
            <a:spLocks noGrp="1"/>
          </p:cNvSpPr>
          <p:nvPr>
            <p:ph sz="quarter" idx="4"/>
          </p:nvPr>
        </p:nvSpPr>
        <p:spPr>
          <a:xfrm>
            <a:off x="6338316" y="3143250"/>
            <a:ext cx="4253484" cy="2596776"/>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9" name="Text Placeholder 4"/>
          <p:cNvSpPr>
            <a:spLocks noGrp="1"/>
          </p:cNvSpPr>
          <p:nvPr>
            <p:ph type="body" sz="quarter" idx="13"/>
          </p:nvPr>
        </p:nvSpPr>
        <p:spPr>
          <a:xfrm>
            <a:off x="6338316" y="2313433"/>
            <a:ext cx="4270248" cy="704087"/>
          </a:xfrm>
        </p:spPr>
        <p:txBody>
          <a:bodyPr anchor="b" anchorCtr="1">
            <a:normAutofit/>
          </a:bodyPr>
          <a:lstStyle>
            <a:lvl1pPr algn="ctr" indent="0" marL="0">
              <a:buNone/>
              <a:defRPr baseline="0" b="0" cap="all" sz="1900" spc="100">
                <a:solidFill>
                  <a:schemeClr val="accent2">
                    <a:lumMod val="75000"/>
                  </a:schemeClr>
                </a:solidFill>
              </a:defRPr>
            </a:lvl1pPr>
            <a:lvl2pPr indent="0" marL="457200">
              <a:buNone/>
              <a:defRPr b="1" sz="1900"/>
            </a:lvl2pPr>
            <a:lvl3pPr indent="0" marL="914400">
              <a:buNone/>
              <a:defRPr b="1" sz="1800"/>
            </a:lvl3pPr>
            <a:lvl4pPr indent="0" marL="1371600">
              <a:buNone/>
              <a:defRPr b="1" sz="1600"/>
            </a:lvl4pPr>
            <a:lvl5pPr indent="0" marL="1828800">
              <a:buNone/>
              <a:defRPr b="1" sz="1600"/>
            </a:lvl5pPr>
            <a:lvl6pPr indent="0" marL="2286000">
              <a:buNone/>
              <a:defRPr b="1" sz="1600"/>
            </a:lvl6pPr>
            <a:lvl7pPr indent="0" marL="2743200">
              <a:buNone/>
              <a:defRPr b="1" sz="1600"/>
            </a:lvl7pPr>
            <a:lvl8pPr indent="0" marL="3200400">
              <a:buNone/>
              <a:defRPr b="1" sz="1600"/>
            </a:lvl8pPr>
            <a:lvl9pPr indent="0" marL="3657600">
              <a:buNone/>
              <a:defRPr b="1" sz="1600"/>
            </a:lvl9pPr>
          </a:lstStyle>
          <a:p>
            <a:pPr lvl="0"/>
            <a:r>
              <a:rPr lang="ru-RU" smtClean="0"/>
              <a:t>Образец текста</a:t>
            </a:r>
          </a:p>
        </p:txBody>
      </p:sp>
      <p:sp>
        <p:nvSpPr>
          <p:cNvPr id="1048640" name="Date Placeholder 6"/>
          <p:cNvSpPr>
            <a:spLocks noGrp="1"/>
          </p:cNvSpPr>
          <p:nvPr>
            <p:ph type="dt" sz="half" idx="10"/>
          </p:nvPr>
        </p:nvSpPr>
        <p:spPr/>
        <p:txBody>
          <a:bodyPr/>
          <a:p>
            <a:fld id="{75766F72-DDCE-4117-849C-F758895EEECD}" type="datetimeFigureOut">
              <a:rPr lang="uk-UA" smtClean="0"/>
              <a:t>07.09.2024</a:t>
            </a:fld>
            <a:endParaRPr lang="uk-UA"/>
          </a:p>
        </p:txBody>
      </p:sp>
      <p:sp>
        <p:nvSpPr>
          <p:cNvPr id="1048641" name="Footer Placeholder 7"/>
          <p:cNvSpPr>
            <a:spLocks noGrp="1"/>
          </p:cNvSpPr>
          <p:nvPr>
            <p:ph type="ftr" sz="quarter" idx="11"/>
          </p:nvPr>
        </p:nvSpPr>
        <p:spPr/>
        <p:txBody>
          <a:bodyPr/>
          <a:p>
            <a:endParaRPr lang="uk-UA"/>
          </a:p>
        </p:txBody>
      </p:sp>
      <p:sp>
        <p:nvSpPr>
          <p:cNvPr id="1048642" name="Slide Number Placeholder 8"/>
          <p:cNvSpPr>
            <a:spLocks noGrp="1"/>
          </p:cNvSpPr>
          <p:nvPr>
            <p:ph type="sldNum" sz="quarter" idx="12"/>
          </p:nvPr>
        </p:nvSpPr>
        <p:spPr/>
        <p:txBody>
          <a:bodyPr/>
          <a:p>
            <a:fld id="{B75DA129-92DC-4CE6-91A0-5C1504B85BA5}" type="slidenum">
              <a:rPr lang="uk-UA" smtClean="0"/>
              <a:t>‹#›</a:t>
            </a:fld>
            <a:endParaRPr lang="uk-UA"/>
          </a:p>
        </p:txBody>
      </p:sp>
      <p:sp>
        <p:nvSpPr>
          <p:cNvPr id="1048643" name="Title 9"/>
          <p:cNvSpPr>
            <a:spLocks noGrp="1"/>
          </p:cNvSpPr>
          <p:nvPr>
            <p:ph type="title"/>
          </p:nvPr>
        </p:nvSpPr>
        <p:spPr/>
        <p:txBody>
          <a:bodyPr/>
          <a:p>
            <a:r>
              <a:rPr lang="ru-RU" smtClean="0"/>
              <a:t>Образец заголовка</a:t>
            </a:r>
            <a:endParaRPr dirty="0"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type="titleOnly">
  <p:cSld name="Только заголовок">
    <p:spTree>
      <p:nvGrpSpPr>
        <p:cNvPr id="39" name=""/>
        <p:cNvGrpSpPr/>
        <p:nvPr/>
      </p:nvGrpSpPr>
      <p:grpSpPr>
        <a:xfrm>
          <a:off x="0" y="0"/>
          <a:ext cx="0" cy="0"/>
          <a:chOff x="0" y="0"/>
          <a:chExt cx="0" cy="0"/>
        </a:xfrm>
      </p:grpSpPr>
      <p:sp>
        <p:nvSpPr>
          <p:cNvPr id="1048604" name="Title 1"/>
          <p:cNvSpPr>
            <a:spLocks noGrp="1"/>
          </p:cNvSpPr>
          <p:nvPr>
            <p:ph type="title"/>
          </p:nvPr>
        </p:nvSpPr>
        <p:spPr/>
        <p:txBody>
          <a:bodyPr/>
          <a:p>
            <a:r>
              <a:rPr lang="ru-RU" smtClean="0"/>
              <a:t>Образец заголовка</a:t>
            </a:r>
            <a:endParaRPr dirty="0" lang="en-US"/>
          </a:p>
        </p:txBody>
      </p:sp>
      <p:sp>
        <p:nvSpPr>
          <p:cNvPr id="1048605" name="Date Placeholder 2"/>
          <p:cNvSpPr>
            <a:spLocks noGrp="1"/>
          </p:cNvSpPr>
          <p:nvPr>
            <p:ph type="dt" sz="half" idx="10"/>
          </p:nvPr>
        </p:nvSpPr>
        <p:spPr/>
        <p:txBody>
          <a:bodyPr/>
          <a:p>
            <a:fld id="{75766F72-DDCE-4117-849C-F758895EEECD}" type="datetimeFigureOut">
              <a:rPr lang="uk-UA" smtClean="0"/>
              <a:t>07.09.2024</a:t>
            </a:fld>
            <a:endParaRPr lang="uk-UA"/>
          </a:p>
        </p:txBody>
      </p:sp>
      <p:sp>
        <p:nvSpPr>
          <p:cNvPr id="1048606" name="Footer Placeholder 3"/>
          <p:cNvSpPr>
            <a:spLocks noGrp="1"/>
          </p:cNvSpPr>
          <p:nvPr>
            <p:ph type="ftr" sz="quarter" idx="11"/>
          </p:nvPr>
        </p:nvSpPr>
        <p:spPr/>
        <p:txBody>
          <a:bodyPr/>
          <a:p>
            <a:endParaRPr lang="uk-UA"/>
          </a:p>
        </p:txBody>
      </p:sp>
      <p:sp>
        <p:nvSpPr>
          <p:cNvPr id="1048607" name="Slide Number Placeholder 4"/>
          <p:cNvSpPr>
            <a:spLocks noGrp="1"/>
          </p:cNvSpPr>
          <p:nvPr>
            <p:ph type="sldNum" sz="quarter" idx="12"/>
          </p:nvPr>
        </p:nvSpPr>
        <p:spPr/>
        <p:txBody>
          <a:bodyPr/>
          <a:p>
            <a:fld id="{B75DA129-92DC-4CE6-91A0-5C1504B85BA5}" type="slidenum">
              <a:rPr lang="uk-UA" smtClean="0"/>
              <a:t>‹#›</a:t>
            </a:fld>
            <a:endParaRPr lang="uk-U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type="blank">
  <p:cSld name="Пустой слайд">
    <p:spTree>
      <p:nvGrpSpPr>
        <p:cNvPr id="46" name=""/>
        <p:cNvGrpSpPr/>
        <p:nvPr/>
      </p:nvGrpSpPr>
      <p:grpSpPr>
        <a:xfrm>
          <a:off x="0" y="0"/>
          <a:ext cx="0" cy="0"/>
          <a:chOff x="0" y="0"/>
          <a:chExt cx="0" cy="0"/>
        </a:xfrm>
      </p:grpSpPr>
      <p:sp>
        <p:nvSpPr>
          <p:cNvPr id="1048644" name="Date Placeholder 1"/>
          <p:cNvSpPr>
            <a:spLocks noGrp="1"/>
          </p:cNvSpPr>
          <p:nvPr>
            <p:ph type="dt" sz="half" idx="10"/>
          </p:nvPr>
        </p:nvSpPr>
        <p:spPr/>
        <p:txBody>
          <a:bodyPr/>
          <a:p>
            <a:fld id="{75766F72-DDCE-4117-849C-F758895EEECD}" type="datetimeFigureOut">
              <a:rPr lang="uk-UA" smtClean="0"/>
              <a:t>07.09.2024</a:t>
            </a:fld>
            <a:endParaRPr lang="uk-UA"/>
          </a:p>
        </p:txBody>
      </p:sp>
      <p:sp>
        <p:nvSpPr>
          <p:cNvPr id="1048645" name="Footer Placeholder 2"/>
          <p:cNvSpPr>
            <a:spLocks noGrp="1"/>
          </p:cNvSpPr>
          <p:nvPr>
            <p:ph type="ftr" sz="quarter" idx="11"/>
          </p:nvPr>
        </p:nvSpPr>
        <p:spPr/>
        <p:txBody>
          <a:bodyPr/>
          <a:p>
            <a:endParaRPr lang="uk-UA"/>
          </a:p>
        </p:txBody>
      </p:sp>
      <p:sp>
        <p:nvSpPr>
          <p:cNvPr id="1048646" name="Slide Number Placeholder 3"/>
          <p:cNvSpPr>
            <a:spLocks noGrp="1"/>
          </p:cNvSpPr>
          <p:nvPr>
            <p:ph type="sldNum" sz="quarter" idx="12"/>
          </p:nvPr>
        </p:nvSpPr>
        <p:spPr/>
        <p:txBody>
          <a:bodyPr/>
          <a:p>
            <a:fld id="{B75DA129-92DC-4CE6-91A0-5C1504B85BA5}" type="slidenum">
              <a:rPr lang="uk-UA" smtClean="0"/>
              <a:t>‹#›</a:t>
            </a:fld>
            <a:endParaRPr lang="uk-U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type="objTx">
  <p:cSld name="Объект с подписью">
    <p:spTree>
      <p:nvGrpSpPr>
        <p:cNvPr id="47" name=""/>
        <p:cNvGrpSpPr/>
        <p:nvPr/>
      </p:nvGrpSpPr>
      <p:grpSpPr>
        <a:xfrm>
          <a:off x="0" y="0"/>
          <a:ext cx="0" cy="0"/>
          <a:chOff x="0" y="0"/>
          <a:chExt cx="0" cy="0"/>
        </a:xfrm>
      </p:grpSpPr>
      <p:sp>
        <p:nvSpPr>
          <p:cNvPr id="1048647" name="Rectangle 25"/>
          <p:cNvSpPr/>
          <p:nvPr/>
        </p:nvSpPr>
        <p:spPr>
          <a:xfrm>
            <a:off x="0" y="0"/>
            <a:ext cx="6096000" cy="6858000"/>
          </a:xfrm>
          <a:prstGeom prst="rect"/>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48648"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ru-RU" smtClean="0"/>
              <a:t>Образец заголовка</a:t>
            </a:r>
            <a:endParaRPr dirty="0" lang="en-US"/>
          </a:p>
        </p:txBody>
      </p:sp>
      <p:sp>
        <p:nvSpPr>
          <p:cNvPr id="1048649"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50" name="Text Placeholder 3"/>
          <p:cNvSpPr>
            <a:spLocks noGrp="1"/>
          </p:cNvSpPr>
          <p:nvPr>
            <p:ph type="body" sz="half" idx="2"/>
          </p:nvPr>
        </p:nvSpPr>
        <p:spPr>
          <a:xfrm>
            <a:off x="1115568" y="3549918"/>
            <a:ext cx="3794760" cy="2194036"/>
          </a:xfrm>
        </p:spPr>
        <p:txBody>
          <a:bodyPr anchor="t" anchorCtr="1">
            <a:normAutofit/>
          </a:bodyPr>
          <a:lstStyle>
            <a:lvl1pPr algn="ctr" indent="0" marL="0">
              <a:buNone/>
              <a:defRPr sz="1500">
                <a:solidFill>
                  <a:srgbClr val="FFFFFF"/>
                </a:solidFill>
              </a:defRPr>
            </a:lvl1pPr>
            <a:lvl2pPr indent="0" marL="457200">
              <a:buNone/>
              <a:defRPr sz="1400"/>
            </a:lvl2pPr>
            <a:lvl3pPr indent="0" marL="914400">
              <a:buNone/>
              <a:defRPr sz="1200"/>
            </a:lvl3pPr>
            <a:lvl4pPr indent="0" marL="1371600">
              <a:buNone/>
              <a:defRPr sz="1000"/>
            </a:lvl4pPr>
            <a:lvl5pPr indent="0" marL="1828800">
              <a:buNone/>
              <a:defRPr sz="1000"/>
            </a:lvl5pPr>
            <a:lvl6pPr indent="0" marL="2286000">
              <a:buNone/>
              <a:defRPr sz="1000"/>
            </a:lvl6pPr>
            <a:lvl7pPr indent="0" marL="2743200">
              <a:buNone/>
              <a:defRPr sz="1000"/>
            </a:lvl7pPr>
            <a:lvl8pPr indent="0" marL="3200400">
              <a:buNone/>
              <a:defRPr sz="1000"/>
            </a:lvl8pPr>
            <a:lvl9pPr indent="0" marL="3657600">
              <a:buNone/>
              <a:defRPr sz="1000"/>
            </a:lvl9pPr>
          </a:lstStyle>
          <a:p>
            <a:pPr lvl="0"/>
            <a:r>
              <a:rPr lang="ru-RU" smtClean="0"/>
              <a:t>Образец текста</a:t>
            </a:r>
          </a:p>
        </p:txBody>
      </p:sp>
      <p:sp>
        <p:nvSpPr>
          <p:cNvPr id="1048651" name="Date Placeholder 8"/>
          <p:cNvSpPr>
            <a:spLocks noGrp="1"/>
          </p:cNvSpPr>
          <p:nvPr>
            <p:ph type="dt" sz="half" idx="10"/>
          </p:nvPr>
        </p:nvSpPr>
        <p:spPr/>
        <p:txBody>
          <a:bodyPr/>
          <a:p>
            <a:fld id="{75766F72-DDCE-4117-849C-F758895EEECD}" type="datetimeFigureOut">
              <a:rPr lang="uk-UA" smtClean="0"/>
              <a:t>07.09.2024</a:t>
            </a:fld>
            <a:endParaRPr lang="uk-UA"/>
          </a:p>
        </p:txBody>
      </p:sp>
      <p:sp>
        <p:nvSpPr>
          <p:cNvPr id="1048652"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uk-UA"/>
          </a:p>
        </p:txBody>
      </p:sp>
      <p:sp>
        <p:nvSpPr>
          <p:cNvPr id="1048653" name="Slide Number Placeholder 10"/>
          <p:cNvSpPr>
            <a:spLocks noGrp="1"/>
          </p:cNvSpPr>
          <p:nvPr>
            <p:ph type="sldNum" sz="quarter" idx="12"/>
          </p:nvPr>
        </p:nvSpPr>
        <p:spPr/>
        <p:txBody>
          <a:bodyPr/>
          <a:p>
            <a:fld id="{B75DA129-92DC-4CE6-91A0-5C1504B85BA5}" type="slidenum">
              <a:rPr lang="uk-UA" smtClean="0"/>
              <a:t>‹#›</a:t>
            </a:fld>
            <a:endParaRPr lang="uk-U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type="picTx">
  <p:cSld name="Рисунок с подписью">
    <p:spTree>
      <p:nvGrpSpPr>
        <p:cNvPr id="41" name=""/>
        <p:cNvGrpSpPr/>
        <p:nvPr/>
      </p:nvGrpSpPr>
      <p:grpSpPr>
        <a:xfrm>
          <a:off x="0" y="0"/>
          <a:ext cx="0" cy="0"/>
          <a:chOff x="0" y="0"/>
          <a:chExt cx="0" cy="0"/>
        </a:xfrm>
      </p:grpSpPr>
      <p:sp>
        <p:nvSpPr>
          <p:cNvPr id="1048613" name="Rectangle 17"/>
          <p:cNvSpPr/>
          <p:nvPr/>
        </p:nvSpPr>
        <p:spPr>
          <a:xfrm>
            <a:off x="0" y="0"/>
            <a:ext cx="6095999" cy="6858000"/>
          </a:xfrm>
          <a:prstGeom prst="rect"/>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48614"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ru-RU" smtClean="0"/>
              <a:t>Образец заголовка</a:t>
            </a:r>
            <a:endParaRPr dirty="0" lang="en-US"/>
          </a:p>
        </p:txBody>
      </p:sp>
      <p:sp>
        <p:nvSpPr>
          <p:cNvPr id="1048615" name="Picture Placeholder 2"/>
          <p:cNvSpPr>
            <a:spLocks noChangeAspect="1" noGrp="1"/>
          </p:cNvSpPr>
          <p:nvPr>
            <p:ph type="pic" idx="1"/>
          </p:nvPr>
        </p:nvSpPr>
        <p:spPr>
          <a:xfrm>
            <a:off x="6095999" y="0"/>
            <a:ext cx="6102097" cy="6858000"/>
          </a:xfrm>
          <a:solidFill>
            <a:schemeClr val="bg1">
              <a:lumMod val="75000"/>
            </a:schemeClr>
          </a:solidFill>
        </p:spPr>
        <p:txBody>
          <a:bodyPr anchor="t"/>
          <a:lstStyle>
            <a:lvl1pPr indent="0" marL="0">
              <a:buNone/>
              <a:defRPr sz="3200">
                <a:solidFill>
                  <a:schemeClr val="bg1">
                    <a:lumMod val="85000"/>
                    <a:lumOff val="15000"/>
                  </a:schemeClr>
                </a:solidFill>
              </a:defRPr>
            </a:lvl1pPr>
            <a:lvl2pPr indent="0" marL="457200">
              <a:buNone/>
              <a:defRPr sz="2800"/>
            </a:lvl2pPr>
            <a:lvl3pPr indent="0" marL="914400">
              <a:buNone/>
              <a:defRPr sz="2400"/>
            </a:lvl3pPr>
            <a:lvl4pPr indent="0" marL="1371600">
              <a:buNone/>
              <a:defRPr sz="2000"/>
            </a:lvl4pPr>
            <a:lvl5pPr indent="0" marL="1828800">
              <a:buNone/>
              <a:defRPr sz="2000"/>
            </a:lvl5pPr>
            <a:lvl6pPr indent="0" marL="2286000">
              <a:buNone/>
              <a:defRPr sz="2000"/>
            </a:lvl6pPr>
            <a:lvl7pPr indent="0" marL="2743200">
              <a:buNone/>
              <a:defRPr sz="2000"/>
            </a:lvl7pPr>
            <a:lvl8pPr indent="0" marL="3200400">
              <a:buNone/>
              <a:defRPr sz="2000"/>
            </a:lvl8pPr>
            <a:lvl9pPr indent="0" marL="3657600">
              <a:buNone/>
              <a:defRPr sz="2000"/>
            </a:lvl9pPr>
          </a:lstStyle>
          <a:p>
            <a:r>
              <a:rPr lang="ru-RU" smtClean="0"/>
              <a:t>Вставка рисунка</a:t>
            </a:r>
            <a:endParaRPr dirty="0" lang="en-US"/>
          </a:p>
        </p:txBody>
      </p:sp>
      <p:sp>
        <p:nvSpPr>
          <p:cNvPr id="1048616" name="Text Placeholder 3"/>
          <p:cNvSpPr>
            <a:spLocks noGrp="1"/>
          </p:cNvSpPr>
          <p:nvPr>
            <p:ph type="body" sz="half" idx="2"/>
          </p:nvPr>
        </p:nvSpPr>
        <p:spPr>
          <a:xfrm>
            <a:off x="1115568" y="3549918"/>
            <a:ext cx="3794760" cy="2194037"/>
          </a:xfrm>
        </p:spPr>
        <p:txBody>
          <a:bodyPr anchor="t" anchorCtr="1">
            <a:normAutofit/>
          </a:bodyPr>
          <a:lstStyle>
            <a:lvl1pPr algn="ctr" indent="0" marL="0">
              <a:buNone/>
              <a:defRPr sz="1500">
                <a:solidFill>
                  <a:srgbClr val="FFFFFF"/>
                </a:solidFill>
              </a:defRPr>
            </a:lvl1pPr>
            <a:lvl2pPr indent="0" marL="457200">
              <a:buNone/>
              <a:defRPr sz="1400"/>
            </a:lvl2pPr>
            <a:lvl3pPr indent="0" marL="914400">
              <a:buNone/>
              <a:defRPr sz="1200"/>
            </a:lvl3pPr>
            <a:lvl4pPr indent="0" marL="1371600">
              <a:buNone/>
              <a:defRPr sz="1000"/>
            </a:lvl4pPr>
            <a:lvl5pPr indent="0" marL="1828800">
              <a:buNone/>
              <a:defRPr sz="1000"/>
            </a:lvl5pPr>
            <a:lvl6pPr indent="0" marL="2286000">
              <a:buNone/>
              <a:defRPr sz="1000"/>
            </a:lvl6pPr>
            <a:lvl7pPr indent="0" marL="2743200">
              <a:buNone/>
              <a:defRPr sz="1000"/>
            </a:lvl7pPr>
            <a:lvl8pPr indent="0" marL="3200400">
              <a:buNone/>
              <a:defRPr sz="1000"/>
            </a:lvl8pPr>
            <a:lvl9pPr indent="0" marL="3657600">
              <a:buNone/>
              <a:defRPr sz="1000"/>
            </a:lvl9pPr>
          </a:lstStyle>
          <a:p>
            <a:pPr lvl="0"/>
            <a:r>
              <a:rPr lang="ru-RU" smtClean="0"/>
              <a:t>Образец текста</a:t>
            </a:r>
          </a:p>
        </p:txBody>
      </p:sp>
      <p:sp>
        <p:nvSpPr>
          <p:cNvPr id="1048617" name="Date Placeholder 7"/>
          <p:cNvSpPr>
            <a:spLocks noGrp="1"/>
          </p:cNvSpPr>
          <p:nvPr>
            <p:ph type="dt" sz="half" idx="10"/>
          </p:nvPr>
        </p:nvSpPr>
        <p:spPr/>
        <p:txBody>
          <a:bodyPr/>
          <a:lstStyle>
            <a:lvl1pPr>
              <a:defRPr>
                <a:solidFill>
                  <a:srgbClr val="FFFFFF"/>
                </a:solidFill>
                <a:effectLst>
                  <a:outerShdw algn="tl" blurRad="50800" dir="2700000" dist="38100" rotWithShape="0">
                    <a:prstClr val="black">
                      <a:alpha val="43000"/>
                    </a:prstClr>
                  </a:outerShdw>
                </a:effectLst>
              </a:defRPr>
            </a:lvl1pPr>
          </a:lstStyle>
          <a:p>
            <a:fld id="{75766F72-DDCE-4117-849C-F758895EEECD}" type="datetimeFigureOut">
              <a:rPr lang="uk-UA" smtClean="0"/>
              <a:t>07.09.2024</a:t>
            </a:fld>
            <a:endParaRPr lang="uk-UA"/>
          </a:p>
        </p:txBody>
      </p:sp>
      <p:sp>
        <p:nvSpPr>
          <p:cNvPr id="1048618"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uk-UA"/>
          </a:p>
        </p:txBody>
      </p:sp>
      <p:sp>
        <p:nvSpPr>
          <p:cNvPr id="1048619" name="Slide Number Placeholder 9"/>
          <p:cNvSpPr>
            <a:spLocks noGrp="1"/>
          </p:cNvSpPr>
          <p:nvPr>
            <p:ph type="sldNum" sz="quarter" idx="12"/>
          </p:nvPr>
        </p:nvSpPr>
        <p:spPr/>
        <p:txBody>
          <a:bodyPr/>
          <a:p>
            <a:fld id="{B75DA129-92DC-4CE6-91A0-5C1504B85BA5}" type="slidenum">
              <a:rPr lang="uk-UA" smtClean="0"/>
              <a:t>‹#›</a:t>
            </a:fld>
            <a:endParaRPr lang="uk-UA"/>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1" name=""/>
        <p:cNvGrpSpPr/>
        <p:nvPr/>
      </p:nvGrpSpPr>
      <p:grpSpPr>
        <a:xfrm>
          <a:off x="0" y="0"/>
          <a:ext cx="0" cy="0"/>
          <a:chOff x="0" y="0"/>
          <a:chExt cx="0" cy="0"/>
        </a:xfrm>
      </p:grpSpPr>
      <p:sp>
        <p:nvSpPr>
          <p:cNvPr id="1048576" name="Title Placeholder 1"/>
          <p:cNvSpPr>
            <a:spLocks noGrp="1"/>
          </p:cNvSpPr>
          <p:nvPr>
            <p:ph type="title"/>
          </p:nvPr>
        </p:nvSpPr>
        <p:spPr bwMode="black">
          <a:xfrm>
            <a:off x="2231136" y="964692"/>
            <a:ext cx="7729728" cy="1188720"/>
          </a:xfrm>
          <a:prstGeom prst="rect"/>
          <a:solidFill>
            <a:srgbClr val="FFFFFF"/>
          </a:solidFill>
          <a:ln w="31750" cap="sq">
            <a:solidFill>
              <a:srgbClr val="404040"/>
            </a:solidFill>
            <a:miter lim="800000"/>
          </a:ln>
        </p:spPr>
        <p:txBody>
          <a:bodyPr anchor="ctr" bIns="182880" lIns="182880" rIns="182880" rtlCol="0" tIns="182880" vert="horz">
            <a:normAutofit/>
          </a:bodyPr>
          <a:p>
            <a:r>
              <a:rPr lang="ru-RU" smtClean="0"/>
              <a:t>Образец заголовка</a:t>
            </a:r>
            <a:endParaRPr dirty="0" lang="en-US"/>
          </a:p>
        </p:txBody>
      </p:sp>
      <p:sp>
        <p:nvSpPr>
          <p:cNvPr id="1048577" name="Text Placeholder 2"/>
          <p:cNvSpPr>
            <a:spLocks noGrp="1"/>
          </p:cNvSpPr>
          <p:nvPr>
            <p:ph type="body" idx="1"/>
          </p:nvPr>
        </p:nvSpPr>
        <p:spPr>
          <a:xfrm>
            <a:off x="2231136" y="2638044"/>
            <a:ext cx="7729728" cy="3101983"/>
          </a:xfrm>
          <a:prstGeom prst="rect"/>
        </p:spPr>
        <p:txBody>
          <a:bodyPr bIns="45720" lIns="91440" rIns="91440" rtlCol="0" tIns="45720" vert="horz">
            <a:normAutofit/>
          </a:bodyPr>
          <a:p>
            <a:pPr lvl="0"/>
            <a:r>
              <a:rPr dirty="0" lang="en-US"/>
              <a:t>Edit Master text styles</a:t>
            </a:r>
          </a:p>
          <a:p>
            <a:pPr lvl="1"/>
            <a:r>
              <a:rPr dirty="0" lang="en-US"/>
              <a:t>Second level</a:t>
            </a:r>
          </a:p>
          <a:p>
            <a:pPr lvl="2"/>
            <a:r>
              <a:rPr dirty="0" lang="en-US"/>
              <a:t>Third level</a:t>
            </a:r>
          </a:p>
          <a:p>
            <a:pPr lvl="3"/>
            <a:r>
              <a:rPr dirty="0" lang="en-US"/>
              <a:t>Fourth level</a:t>
            </a:r>
          </a:p>
          <a:p>
            <a:pPr lvl="4"/>
            <a:r>
              <a:rPr dirty="0" lang="en-US"/>
              <a:t>Fifth level</a:t>
            </a:r>
          </a:p>
        </p:txBody>
      </p:sp>
      <p:sp>
        <p:nvSpPr>
          <p:cNvPr id="1048578" name="Date Placeholder 3"/>
          <p:cNvSpPr>
            <a:spLocks noGrp="1"/>
          </p:cNvSpPr>
          <p:nvPr>
            <p:ph type="dt" sz="half" idx="2"/>
          </p:nvPr>
        </p:nvSpPr>
        <p:spPr>
          <a:xfrm>
            <a:off x="7821429" y="6238816"/>
            <a:ext cx="2753746" cy="323968"/>
          </a:xfrm>
          <a:prstGeom prst="rect"/>
        </p:spPr>
        <p:txBody>
          <a:bodyPr anchor="ctr" bIns="45720" lIns="91440" rIns="91440" rtlCol="0" tIns="45720" vert="horz"/>
          <a:lstStyle>
            <a:lvl1pPr algn="r">
              <a:defRPr sz="1050">
                <a:solidFill>
                  <a:schemeClr val="tx1">
                    <a:alpha val="70000"/>
                  </a:schemeClr>
                </a:solidFill>
              </a:defRPr>
            </a:lvl1pPr>
          </a:lstStyle>
          <a:p>
            <a:fld id="{75766F72-DDCE-4117-849C-F758895EEECD}" type="datetimeFigureOut">
              <a:rPr lang="uk-UA" smtClean="0"/>
              <a:t>07.09.2024</a:t>
            </a:fld>
            <a:endParaRPr lang="uk-UA"/>
          </a:p>
        </p:txBody>
      </p:sp>
      <p:sp>
        <p:nvSpPr>
          <p:cNvPr id="1048579" name="Footer Placeholder 4"/>
          <p:cNvSpPr>
            <a:spLocks noGrp="1"/>
          </p:cNvSpPr>
          <p:nvPr>
            <p:ph type="ftr" sz="quarter" idx="3"/>
          </p:nvPr>
        </p:nvSpPr>
        <p:spPr>
          <a:xfrm>
            <a:off x="1600200" y="6236208"/>
            <a:ext cx="5901189" cy="320040"/>
          </a:xfrm>
          <a:prstGeom prst="rect"/>
        </p:spPr>
        <p:txBody>
          <a:bodyPr anchor="ctr" bIns="45720" lIns="91440" rIns="91440" rtlCol="0" tIns="45720" vert="horz"/>
          <a:lstStyle>
            <a:lvl1pPr algn="l">
              <a:defRPr sz="1050">
                <a:solidFill>
                  <a:schemeClr val="tx1">
                    <a:alpha val="70000"/>
                  </a:schemeClr>
                </a:solidFill>
              </a:defRPr>
            </a:lvl1pPr>
          </a:lstStyle>
          <a:p>
            <a:endParaRPr lang="uk-UA"/>
          </a:p>
        </p:txBody>
      </p:sp>
      <p:sp>
        <p:nvSpPr>
          <p:cNvPr id="1048580" name="Slide Number Placeholder 5"/>
          <p:cNvSpPr>
            <a:spLocks noGrp="1"/>
          </p:cNvSpPr>
          <p:nvPr>
            <p:ph type="sldNum" sz="quarter" idx="4"/>
          </p:nvPr>
        </p:nvSpPr>
        <p:spPr>
          <a:xfrm>
            <a:off x="10758922" y="6217920"/>
            <a:ext cx="365760" cy="365760"/>
          </a:xfrm>
          <a:prstGeom prst="ellipse"/>
          <a:solidFill>
            <a:srgbClr val="1D1D1D">
              <a:alpha val="70000"/>
            </a:srgbClr>
          </a:solidFill>
        </p:spPr>
        <p:txBody>
          <a:bodyPr anchor="ctr" bIns="45720" lIns="18288" rIns="18288" rtlCol="0" tIns="45720" vert="horz">
            <a:noAutofit/>
          </a:bodyPr>
          <a:lstStyle>
            <a:lvl1pPr algn="ctr">
              <a:defRPr baseline="0" sz="1100" spc="0">
                <a:solidFill>
                  <a:srgbClr val="FFFFFF"/>
                </a:solidFill>
              </a:defRPr>
            </a:lvl1pPr>
          </a:lstStyle>
          <a:p>
            <a:fld id="{B75DA129-92DC-4CE6-91A0-5C1504B85BA5}" type="slidenum">
              <a:rPr lang="uk-UA" smtClean="0"/>
              <a:t>‹#›</a:t>
            </a:fld>
            <a:endParaRPr lang="uk-UA"/>
          </a:p>
        </p:txBody>
      </p:sp>
    </p:spTree>
  </p:cSld>
  <p:clrMap accent1="accent1" accent2="accent2" accent3="accent3" accent4="accent4" accent5="accent5" accent6="accent6" bg1="lt1" bg2="lt2" tx1="dk1" tx2="dk2"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eaLnBrk="1" hangingPunct="1" latinLnBrk="0" rtl="0">
        <a:lnSpc>
          <a:spcPct val="90000"/>
        </a:lnSpc>
        <a:spcBef>
          <a:spcPct val="0"/>
        </a:spcBef>
        <a:buNone/>
        <a:defRPr baseline="0" cap="all" sz="2800" kern="1200" spc="200">
          <a:solidFill>
            <a:srgbClr val="262626"/>
          </a:solidFill>
          <a:latin typeface="+mj-lt"/>
          <a:ea typeface="+mj-ea"/>
          <a:cs typeface="+mj-cs"/>
        </a:defRPr>
      </a:lvl1pPr>
    </p:titleStyle>
    <p:bodyStyle>
      <a:lvl1pPr algn="l" defTabSz="914400" eaLnBrk="1" hangingPunct="1" indent="-228600" latinLnBrk="0" marL="228600" rtl="0">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algn="l" defTabSz="914400" eaLnBrk="1" hangingPunct="1" indent="-228600" latinLnBrk="0" marL="4572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algn="l" defTabSz="914400" eaLnBrk="1" hangingPunct="1" indent="-228600" latinLnBrk="0" marL="6858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algn="l" defTabSz="914400" eaLnBrk="1" hangingPunct="1" indent="-228600" latinLnBrk="0" marL="9144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algn="l" defTabSz="914400" eaLnBrk="1" hangingPunct="1" indent="-228600" latinLnBrk="0" marL="11430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algn="l" defTabSz="914400" eaLnBrk="1" hangingPunct="1" indent="-228600" latinLnBrk="0" marL="1312863" rtl="0">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algn="l" defTabSz="914400" eaLnBrk="1" hangingPunct="1" indent="-228600" latinLnBrk="0" marL="1484313" rtl="0">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algn="l" defTabSz="914400" eaLnBrk="1" hangingPunct="1" indent="-228600" latinLnBrk="0" marL="1657350" rtl="0">
        <a:lnSpc>
          <a:spcPct val="100000"/>
        </a:lnSpc>
        <a:spcBef>
          <a:spcPts val="1000"/>
        </a:spcBef>
        <a:buClr>
          <a:schemeClr val="accent2"/>
        </a:buClr>
        <a:buFont typeface="Arial" panose="020B0604020202020204" pitchFamily="34" charset="0"/>
        <a:buChar char="•"/>
        <a:defRPr baseline="0" sz="1600" kern="1200">
          <a:solidFill>
            <a:schemeClr val="tx1"/>
          </a:solidFill>
          <a:latin typeface="+mn-lt"/>
          <a:ea typeface="+mn-ea"/>
          <a:cs typeface="+mn-cs"/>
        </a:defRPr>
      </a:lvl8pPr>
      <a:lvl9pPr algn="l" defTabSz="914400" eaLnBrk="1" hangingPunct="1" indent="-228600" latinLnBrk="0" marL="1882775" rtl="0">
        <a:lnSpc>
          <a:spcPct val="100000"/>
        </a:lnSpc>
        <a:spcBef>
          <a:spcPts val="1000"/>
        </a:spcBef>
        <a:buClr>
          <a:schemeClr val="accent2"/>
        </a:buClr>
        <a:buFont typeface="Arial" panose="020B0604020202020204" pitchFamily="34" charset="0"/>
        <a:buChar char="•"/>
        <a:defRPr baseline="0" sz="1600" kern="1200">
          <a:solidFill>
            <a:schemeClr val="tx1"/>
          </a:solidFill>
          <a:latin typeface="+mn-lt"/>
          <a:ea typeface="+mn-ea"/>
          <a:cs typeface="+mn-cs"/>
        </a:defRPr>
      </a:lvl9pPr>
    </p:bodyStyle>
    <p:otherStyle>
      <a:defPPr>
        <a:defRPr lang="en-US"/>
      </a:defPPr>
      <a:lvl1pPr algn="l" defTabSz="914400" eaLnBrk="1" hangingPunct="1" latinLnBrk="0" marL="0" rtl="0">
        <a:defRPr sz="1800" kern="1200">
          <a:solidFill>
            <a:schemeClr val="tx1"/>
          </a:solidFill>
          <a:latin typeface="+mn-lt"/>
          <a:ea typeface="+mn-ea"/>
          <a:cs typeface="+mn-cs"/>
        </a:defRPr>
      </a:lvl1pPr>
      <a:lvl2pPr algn="l" defTabSz="914400" eaLnBrk="1" hangingPunct="1" latinLnBrk="0" marL="457200" rtl="0">
        <a:defRPr sz="1800" kern="1200">
          <a:solidFill>
            <a:schemeClr val="tx1"/>
          </a:solidFill>
          <a:latin typeface="+mn-lt"/>
          <a:ea typeface="+mn-ea"/>
          <a:cs typeface="+mn-cs"/>
        </a:defRPr>
      </a:lvl2pPr>
      <a:lvl3pPr algn="l" defTabSz="914400" eaLnBrk="1" hangingPunct="1" latinLnBrk="0" marL="914400" rtl="0">
        <a:defRPr sz="1800" kern="1200">
          <a:solidFill>
            <a:schemeClr val="tx1"/>
          </a:solidFill>
          <a:latin typeface="+mn-lt"/>
          <a:ea typeface="+mn-ea"/>
          <a:cs typeface="+mn-cs"/>
        </a:defRPr>
      </a:lvl3pPr>
      <a:lvl4pPr algn="l" defTabSz="914400" eaLnBrk="1" hangingPunct="1" latinLnBrk="0" marL="1371600" rtl="0">
        <a:defRPr sz="1800" kern="1200">
          <a:solidFill>
            <a:schemeClr val="tx1"/>
          </a:solidFill>
          <a:latin typeface="+mn-lt"/>
          <a:ea typeface="+mn-ea"/>
          <a:cs typeface="+mn-cs"/>
        </a:defRPr>
      </a:lvl4pPr>
      <a:lvl5pPr algn="l" defTabSz="914400" eaLnBrk="1" hangingPunct="1" latinLnBrk="0" marL="1828800" rtl="0">
        <a:defRPr sz="1800" kern="1200">
          <a:solidFill>
            <a:schemeClr val="tx1"/>
          </a:solidFill>
          <a:latin typeface="+mn-lt"/>
          <a:ea typeface="+mn-ea"/>
          <a:cs typeface="+mn-cs"/>
        </a:defRPr>
      </a:lvl5pPr>
      <a:lvl6pPr algn="l" defTabSz="914400" eaLnBrk="1" hangingPunct="1" latinLnBrk="0" marL="2286000" rtl="0">
        <a:defRPr sz="1800" kern="1200">
          <a:solidFill>
            <a:schemeClr val="tx1"/>
          </a:solidFill>
          <a:latin typeface="+mn-lt"/>
          <a:ea typeface="+mn-ea"/>
          <a:cs typeface="+mn-cs"/>
        </a:defRPr>
      </a:lvl6pPr>
      <a:lvl7pPr algn="l" defTabSz="914400" eaLnBrk="1" hangingPunct="1" latinLnBrk="0" marL="2743200" rtl="0">
        <a:defRPr sz="1800" kern="1200">
          <a:solidFill>
            <a:schemeClr val="tx1"/>
          </a:solidFill>
          <a:latin typeface="+mn-lt"/>
          <a:ea typeface="+mn-ea"/>
          <a:cs typeface="+mn-cs"/>
        </a:defRPr>
      </a:lvl7pPr>
      <a:lvl8pPr algn="l" defTabSz="914400" eaLnBrk="1" hangingPunct="1" latinLnBrk="0" marL="3200400" rtl="0">
        <a:defRPr sz="1800" kern="1200">
          <a:solidFill>
            <a:schemeClr val="tx1"/>
          </a:solidFill>
          <a:latin typeface="+mn-lt"/>
          <a:ea typeface="+mn-ea"/>
          <a:cs typeface="+mn-cs"/>
        </a:defRPr>
      </a:lvl8pPr>
      <a:lvl9pPr algn="l" defTabSz="914400" eaLnBrk="1" hangingPunct="1" latinLnBrk="0" marL="3657600" rtl="0">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24" name=""/>
        <p:cNvGrpSpPr/>
        <p:nvPr/>
      </p:nvGrpSpPr>
      <p:grpSpPr>
        <a:xfrm>
          <a:off x="0" y="0"/>
          <a:ext cx="0" cy="0"/>
          <a:chOff x="0" y="0"/>
          <a:chExt cx="0" cy="0"/>
        </a:xfrm>
      </p:grpSpPr>
      <p:sp>
        <p:nvSpPr>
          <p:cNvPr id="1048586" name="Заголовок 1"/>
          <p:cNvSpPr>
            <a:spLocks noGrp="1"/>
          </p:cNvSpPr>
          <p:nvPr>
            <p:ph type="ctrTitle"/>
          </p:nvPr>
        </p:nvSpPr>
        <p:spPr>
          <a:xfrm>
            <a:off x="562708" y="1032729"/>
            <a:ext cx="11160000" cy="4680000"/>
          </a:xfrm>
        </p:spPr>
        <p:txBody>
          <a:bodyPr>
            <a:normAutofit/>
          </a:bodyPr>
          <a:p>
            <a:r>
              <a:rPr altLang="en-US" lang="uk-UA" noProof="1" smtClean="0">
                <a:latin typeface="Calibri" panose="020F0502020204030204" pitchFamily="34" charset="0"/>
                <a:cs typeface="Calibri" panose="020F0502020204030204" pitchFamily="34" charset="0"/>
              </a:rPr>
              <a:t>П</a:t>
            </a:r>
            <a:r>
              <a:rPr altLang="en-US" lang="uk-UA" noProof="1" smtClean="0">
                <a:latin typeface="Calibri" panose="020F0502020204030204" pitchFamily="34" charset="0"/>
                <a:cs typeface="Calibri" panose="020F0502020204030204" pitchFamily="34" charset="0"/>
              </a:rPr>
              <a:t>р</a:t>
            </a:r>
            <a:r>
              <a:rPr altLang="en-US" lang="uk-UA" noProof="1" smtClean="0">
                <a:latin typeface="Calibri" panose="020F0502020204030204" pitchFamily="34" charset="0"/>
                <a:cs typeface="Calibri" panose="020F0502020204030204" pitchFamily="34" charset="0"/>
              </a:rPr>
              <a:t>е</a:t>
            </a:r>
            <a:r>
              <a:rPr altLang="en-US" lang="uk-UA" noProof="1" smtClean="0">
                <a:latin typeface="Calibri" panose="020F0502020204030204" pitchFamily="34" charset="0"/>
                <a:cs typeface="Calibri" panose="020F0502020204030204" pitchFamily="34" charset="0"/>
              </a:rPr>
              <a:t>зентації </a:t>
            </a:r>
            <a:r>
              <a:rPr lang="uk-UA" noProof="1" smtClean="0">
                <a:latin typeface="Calibri" panose="020F0502020204030204" pitchFamily="34" charset="0"/>
                <a:cs typeface="Calibri" panose="020F0502020204030204" pitchFamily="34" charset="0"/>
              </a:rPr>
              <a:t>практичних занять з дисципліни «Ділова іноземна мова»</a:t>
            </a:r>
            <a:br>
              <a:rPr lang="uk-UA" noProof="1" smtClean="0">
                <a:latin typeface="Calibri" panose="020F0502020204030204" pitchFamily="34" charset="0"/>
                <a:cs typeface="Calibri" panose="020F0502020204030204" pitchFamily="34" charset="0"/>
              </a:rPr>
            </a:br>
            <a:r>
              <a:rPr lang="uk-UA" noProof="1" smtClean="0">
                <a:latin typeface="Calibri" panose="020F0502020204030204" pitchFamily="34" charset="0"/>
                <a:cs typeface="Calibri" panose="020F0502020204030204" pitchFamily="34" charset="0"/>
              </a:rPr>
              <a:t> з галузі знань 14 Електрична інженерія, спеціальність 141 Електроенергетика, електротехніка та електромеханіка</a:t>
            </a:r>
            <a:br>
              <a:rPr lang="uk-UA" noProof="1" smtClean="0">
                <a:latin typeface="Calibri" panose="020F0502020204030204" pitchFamily="34" charset="0"/>
                <a:cs typeface="Calibri" panose="020F0502020204030204" pitchFamily="34" charset="0"/>
              </a:rPr>
            </a:br>
            <a:r>
              <a:rPr lang="uk-UA" noProof="1" smtClean="0">
                <a:latin typeface="Calibri" panose="020F0502020204030204" pitchFamily="34" charset="0"/>
                <a:cs typeface="Calibri" panose="020F0502020204030204" pitchFamily="34" charset="0"/>
              </a:rPr>
              <a:t/>
            </a:r>
            <a:br>
              <a:rPr lang="uk-UA" noProof="1" smtClean="0">
                <a:latin typeface="Calibri" panose="020F0502020204030204" pitchFamily="34" charset="0"/>
                <a:cs typeface="Calibri" panose="020F0502020204030204" pitchFamily="34" charset="0"/>
              </a:rPr>
            </a:br>
            <a:r>
              <a:rPr lang="uk-UA" noProof="1" smtClean="0">
                <a:latin typeface="Calibri" panose="020F0502020204030204" pitchFamily="34" charset="0"/>
                <a:cs typeface="Calibri" panose="020F0502020204030204" pitchFamily="34" charset="0"/>
              </a:rPr>
              <a:t>Семестр 9 (30 годин)</a:t>
            </a:r>
            <a:endParaRPr dirty="0" lang="uk-UA"/>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36" name=""/>
        <p:cNvGrpSpPr/>
        <p:nvPr/>
      </p:nvGrpSpPr>
      <p:grpSpPr>
        <a:xfrm>
          <a:off x="0" y="0"/>
          <a:ext cx="0" cy="0"/>
          <a:chOff x="0" y="0"/>
          <a:chExt cx="0" cy="0"/>
        </a:xfrm>
      </p:grpSpPr>
      <p:sp>
        <p:nvSpPr>
          <p:cNvPr id="1048601" name="Объект 2"/>
          <p:cNvSpPr>
            <a:spLocks noGrp="1"/>
          </p:cNvSpPr>
          <p:nvPr>
            <p:ph idx="1"/>
          </p:nvPr>
        </p:nvSpPr>
        <p:spPr>
          <a:xfrm>
            <a:off x="0" y="0"/>
            <a:ext cx="12192000" cy="6858000"/>
          </a:xfrm>
        </p:spPr>
        <p:txBody>
          <a:bodyPr bIns="720000" lIns="720000" rIns="720000" tIns="720000">
            <a:normAutofit/>
          </a:bodyPr>
          <a:p>
            <a:pPr indent="0" marL="0">
              <a:buNone/>
            </a:pPr>
            <a:r>
              <a:rPr b="1" dirty="0" sz="2000" lang="en-US">
                <a:latin typeface="Calibri" panose="020F0502020204030204" pitchFamily="34" charset="0"/>
                <a:cs typeface="Calibri" panose="020F0502020204030204" pitchFamily="34" charset="0"/>
              </a:rPr>
              <a:t>6) Write a sentence with if … for each situation</a:t>
            </a:r>
            <a:r>
              <a:rPr b="1" dirty="0" sz="2000" lang="en-US" smtClean="0">
                <a:latin typeface="Calibri" panose="020F0502020204030204" pitchFamily="34" charset="0"/>
                <a:cs typeface="Calibri" panose="020F0502020204030204" pitchFamily="34" charset="0"/>
              </a:rPr>
              <a:t>.</a:t>
            </a:r>
            <a:endParaRPr b="1" dirty="0" sz="2000" lang="uk-UA" smtClean="0">
              <a:latin typeface="Calibri" panose="020F0502020204030204" pitchFamily="34" charset="0"/>
              <a:cs typeface="Calibri" panose="020F0502020204030204" pitchFamily="34" charset="0"/>
            </a:endParaRPr>
          </a:p>
          <a:p>
            <a:pPr indent="0" marL="0">
              <a:buNone/>
            </a:pPr>
            <a:endParaRPr b="1" dirty="0" sz="2000" lang="en-US">
              <a:latin typeface="Calibri" panose="020F0502020204030204" pitchFamily="34" charset="0"/>
              <a:cs typeface="Calibri" panose="020F0502020204030204" pitchFamily="34" charset="0"/>
            </a:endParaRPr>
          </a:p>
          <a:p>
            <a:pPr indent="0" marL="0">
              <a:buNone/>
            </a:pPr>
            <a:r>
              <a:rPr dirty="0" sz="2000" lang="en-US">
                <a:latin typeface="Calibri" panose="020F0502020204030204" pitchFamily="34" charset="0"/>
                <a:cs typeface="Calibri" panose="020F0502020204030204" pitchFamily="34" charset="0"/>
              </a:rPr>
              <a:t>1 We don’t see you very often because you live so far away.</a:t>
            </a:r>
          </a:p>
          <a:p>
            <a:pPr indent="0" marL="0">
              <a:buNone/>
            </a:pPr>
            <a:r>
              <a:rPr dirty="0" sz="2000" lang="en-US">
                <a:latin typeface="Calibri" panose="020F0502020204030204" pitchFamily="34" charset="0"/>
                <a:cs typeface="Calibri" panose="020F0502020204030204" pitchFamily="34" charset="0"/>
              </a:rPr>
              <a:t>  </a:t>
            </a:r>
            <a:r>
              <a:rPr dirty="0" sz="2000" i="1" lang="en-US" u="sng">
                <a:latin typeface="Calibri" panose="020F0502020204030204" pitchFamily="34" charset="0"/>
                <a:cs typeface="Calibri" panose="020F0502020204030204" pitchFamily="34" charset="0"/>
              </a:rPr>
              <a:t>If you didn’t live so far away, we’d see you more often</a:t>
            </a:r>
            <a:r>
              <a:rPr dirty="0" sz="2000" lang="en-US">
                <a:latin typeface="Calibri" panose="020F0502020204030204" pitchFamily="34" charset="0"/>
                <a:cs typeface="Calibri" panose="020F0502020204030204" pitchFamily="34" charset="0"/>
              </a:rPr>
              <a:t>.</a:t>
            </a:r>
          </a:p>
          <a:p>
            <a:pPr indent="0" marL="0">
              <a:buNone/>
            </a:pPr>
            <a:r>
              <a:rPr dirty="0" sz="2000" lang="en-US">
                <a:latin typeface="Calibri" panose="020F0502020204030204" pitchFamily="34" charset="0"/>
                <a:cs typeface="Calibri" panose="020F0502020204030204" pitchFamily="34" charset="0"/>
              </a:rPr>
              <a:t>2 I like these shoes but they’re too expensive, so I’m not going to buy them.</a:t>
            </a:r>
          </a:p>
          <a:p>
            <a:pPr indent="0" marL="0">
              <a:buNone/>
            </a:pPr>
            <a:r>
              <a:rPr dirty="0" sz="2000" lang="en-US">
                <a:latin typeface="Calibri" panose="020F0502020204030204" pitchFamily="34" charset="0"/>
                <a:cs typeface="Calibri" panose="020F0502020204030204" pitchFamily="34" charset="0"/>
              </a:rPr>
              <a:t>I</a:t>
            </a:r>
            <a:r>
              <a:rPr dirty="0" sz="2000" lang="en-US" u="sng">
                <a:latin typeface="Calibri" panose="020F0502020204030204" pitchFamily="34" charset="0"/>
                <a:cs typeface="Calibri" panose="020F0502020204030204" pitchFamily="34" charset="0"/>
              </a:rPr>
              <a:t>                          </a:t>
            </a:r>
            <a:r>
              <a:rPr dirty="0" sz="2000" lang="en-US">
                <a:latin typeface="Calibri" panose="020F0502020204030204" pitchFamily="34" charset="0"/>
                <a:cs typeface="Calibri" panose="020F0502020204030204" pitchFamily="34" charset="0"/>
              </a:rPr>
              <a:t>them if </a:t>
            </a:r>
            <a:r>
              <a:rPr dirty="0" sz="2000" lang="en-US" smtClean="0">
                <a:latin typeface="Calibri" panose="020F0502020204030204" pitchFamily="34" charset="0"/>
                <a:cs typeface="Calibri" panose="020F0502020204030204" pitchFamily="34" charset="0"/>
              </a:rPr>
              <a:t>so</a:t>
            </a:r>
            <a:r>
              <a:rPr dirty="0" sz="2000" lang="en-US" u="sng" smtClean="0">
                <a:latin typeface="Calibri" panose="020F0502020204030204" pitchFamily="34" charset="0"/>
                <a:cs typeface="Calibri" panose="020F0502020204030204" pitchFamily="34" charset="0"/>
              </a:rPr>
              <a:t>                   </a:t>
            </a:r>
            <a:r>
              <a:rPr dirty="0" sz="2000" lang="en-US">
                <a:latin typeface="Calibri" panose="020F0502020204030204" pitchFamily="34" charset="0"/>
                <a:cs typeface="Calibri" panose="020F0502020204030204" pitchFamily="34" charset="0"/>
              </a:rPr>
              <a:t>.</a:t>
            </a:r>
          </a:p>
          <a:p>
            <a:pPr indent="0" marL="0">
              <a:buNone/>
            </a:pPr>
            <a:r>
              <a:rPr dirty="0" sz="2000" lang="en-US">
                <a:latin typeface="Calibri" panose="020F0502020204030204" pitchFamily="34" charset="0"/>
                <a:cs typeface="Calibri" panose="020F0502020204030204" pitchFamily="34" charset="0"/>
              </a:rPr>
              <a:t>3 We’d like to go on holiday, but we can’t afford it</a:t>
            </a:r>
            <a:r>
              <a:rPr dirty="0" sz="2000" lang="en-US" smtClean="0">
                <a:latin typeface="Calibri" panose="020F0502020204030204" pitchFamily="34" charset="0"/>
                <a:cs typeface="Calibri" panose="020F0502020204030204" pitchFamily="34" charset="0"/>
              </a:rPr>
              <a:t>.</a:t>
            </a: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We </a:t>
            </a:r>
            <a:r>
              <a:rPr dirty="0" sz="2000" lang="en-US">
                <a:latin typeface="Calibri" panose="020F0502020204030204" pitchFamily="34" charset="0"/>
                <a:cs typeface="Calibri" panose="020F0502020204030204" pitchFamily="34" charset="0"/>
              </a:rPr>
              <a:t>if </a:t>
            </a:r>
            <a:r>
              <a:rPr dirty="0" sz="2000" lang="en-US" u="sng">
                <a:latin typeface="Calibri" panose="020F0502020204030204" pitchFamily="34" charset="0"/>
                <a:cs typeface="Calibri" panose="020F0502020204030204" pitchFamily="34" charset="0"/>
              </a:rPr>
              <a:t>                      </a:t>
            </a:r>
            <a:r>
              <a:rPr dirty="0" sz="2000" lang="en-US">
                <a:latin typeface="Calibri" panose="020F0502020204030204" pitchFamily="34" charset="0"/>
                <a:cs typeface="Calibri" panose="020F0502020204030204" pitchFamily="34" charset="0"/>
              </a:rPr>
              <a:t> .</a:t>
            </a:r>
          </a:p>
          <a:p>
            <a:pPr indent="0" marL="0">
              <a:buNone/>
            </a:pPr>
            <a:r>
              <a:rPr dirty="0" sz="2000" lang="en-US">
                <a:latin typeface="Calibri" panose="020F0502020204030204" pitchFamily="34" charset="0"/>
                <a:cs typeface="Calibri" panose="020F0502020204030204" pitchFamily="34" charset="0"/>
              </a:rPr>
              <a:t>4 It would be nice to have lunch outside but it’s raining, so we can’t.</a:t>
            </a:r>
          </a:p>
          <a:p>
            <a:pPr indent="0" marL="0">
              <a:buNone/>
            </a:pPr>
            <a:r>
              <a:rPr dirty="0" sz="2000" lang="en-US">
                <a:latin typeface="Calibri" panose="020F0502020204030204" pitchFamily="34" charset="0"/>
                <a:cs typeface="Calibri" panose="020F0502020204030204" pitchFamily="34" charset="0"/>
              </a:rPr>
              <a:t>We </a:t>
            </a:r>
            <a:r>
              <a:rPr dirty="0" sz="2000" lang="en-US" u="sng">
                <a:latin typeface="Calibri" panose="020F0502020204030204" pitchFamily="34" charset="0"/>
                <a:cs typeface="Calibri" panose="020F0502020204030204" pitchFamily="34" charset="0"/>
              </a:rPr>
              <a:t>                                                                                                                             </a:t>
            </a:r>
            <a:r>
              <a:rPr dirty="0" sz="2000" lang="en-US">
                <a:latin typeface="Calibri" panose="020F0502020204030204" pitchFamily="34" charset="0"/>
                <a:cs typeface="Calibri" panose="020F0502020204030204" pitchFamily="34" charset="0"/>
              </a:rPr>
              <a:t>.</a:t>
            </a:r>
          </a:p>
          <a:p>
            <a:pPr indent="0" marL="0">
              <a:buNone/>
            </a:pPr>
            <a:r>
              <a:rPr dirty="0" sz="2000" lang="en-US">
                <a:latin typeface="Calibri" panose="020F0502020204030204" pitchFamily="34" charset="0"/>
                <a:cs typeface="Calibri" panose="020F0502020204030204" pitchFamily="34" charset="0"/>
              </a:rPr>
              <a:t>5 I don’t want his advice, and that’s why I’m not going to ask for it.</a:t>
            </a:r>
          </a:p>
          <a:p>
            <a:pPr indent="0" marL="0">
              <a:buNone/>
            </a:pPr>
            <a:r>
              <a:rPr dirty="0" sz="2000" lang="en-US">
                <a:latin typeface="Calibri" panose="020F0502020204030204" pitchFamily="34" charset="0"/>
                <a:cs typeface="Calibri" panose="020F0502020204030204" pitchFamily="34" charset="0"/>
              </a:rPr>
              <a:t>If </a:t>
            </a:r>
            <a:r>
              <a:rPr dirty="0" sz="2000" lang="en-US" u="sng">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a:t>
            </a:r>
            <a:endParaRPr dirty="0" sz="2000" lang="en-US">
              <a:latin typeface="Calibri" panose="020F0502020204030204" pitchFamily="34" charset="0"/>
              <a:cs typeface="Calibri" panose="020F0502020204030204" pitchFamily="34" charset="0"/>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37" name=""/>
        <p:cNvGrpSpPr/>
        <p:nvPr/>
      </p:nvGrpSpPr>
      <p:grpSpPr>
        <a:xfrm>
          <a:off x="0" y="0"/>
          <a:ext cx="0" cy="0"/>
          <a:chOff x="0" y="0"/>
          <a:chExt cx="0" cy="0"/>
        </a:xfrm>
      </p:grpSpPr>
      <p:sp>
        <p:nvSpPr>
          <p:cNvPr id="1048602" name="Объект 2"/>
          <p:cNvSpPr>
            <a:spLocks noGrp="1"/>
          </p:cNvSpPr>
          <p:nvPr>
            <p:ph idx="1"/>
          </p:nvPr>
        </p:nvSpPr>
        <p:spPr>
          <a:xfrm>
            <a:off x="0" y="0"/>
            <a:ext cx="12192000" cy="6858000"/>
          </a:xfrm>
        </p:spPr>
        <p:txBody>
          <a:bodyPr bIns="720000" lIns="720000" rIns="720000" tIns="720000">
            <a:normAutofit/>
          </a:bodyPr>
          <a:p>
            <a:pPr indent="0" marL="0">
              <a:buNone/>
            </a:pPr>
            <a:r>
              <a:rPr b="1" dirty="0" sz="2400" lang="en-US">
                <a:latin typeface="Calibri" panose="020F0502020204030204" pitchFamily="34" charset="0"/>
                <a:cs typeface="Calibri" panose="020F0502020204030204" pitchFamily="34" charset="0"/>
              </a:rPr>
              <a:t>7) Write sentences beginning I wish … </a:t>
            </a:r>
            <a:r>
              <a:rPr b="1" dirty="0" sz="2400" lang="en-US" smtClean="0">
                <a:latin typeface="Calibri" panose="020F0502020204030204" pitchFamily="34" charset="0"/>
                <a:cs typeface="Calibri" panose="020F0502020204030204" pitchFamily="34" charset="0"/>
              </a:rPr>
              <a:t>.</a:t>
            </a:r>
            <a:endParaRPr b="1" dirty="0" sz="2400" lang="uk-UA" smtClean="0">
              <a:latin typeface="Calibri" panose="020F0502020204030204" pitchFamily="34" charset="0"/>
              <a:cs typeface="Calibri" panose="020F0502020204030204" pitchFamily="34" charset="0"/>
            </a:endParaRPr>
          </a:p>
          <a:p>
            <a:pPr indent="0" marL="0">
              <a:buNone/>
            </a:pPr>
            <a:endParaRPr dirty="0" sz="2400" lang="en-US">
              <a:latin typeface="Calibri" panose="020F0502020204030204" pitchFamily="34" charset="0"/>
              <a:cs typeface="Calibri" panose="020F0502020204030204" pitchFamily="34" charset="0"/>
            </a:endParaRPr>
          </a:p>
          <a:p>
            <a:pPr indent="0" marL="0">
              <a:buNone/>
            </a:pPr>
            <a:r>
              <a:rPr dirty="0" sz="2400" lang="en-US">
                <a:latin typeface="Calibri" panose="020F0502020204030204" pitchFamily="34" charset="0"/>
                <a:cs typeface="Calibri" panose="020F0502020204030204" pitchFamily="34" charset="0"/>
              </a:rPr>
              <a:t>1 I don’t know many people (and I’m lonely).  </a:t>
            </a:r>
            <a:r>
              <a:rPr dirty="0" sz="2400" i="1" lang="en-US" u="sng">
                <a:latin typeface="Calibri" panose="020F0502020204030204" pitchFamily="34" charset="0"/>
                <a:cs typeface="Calibri" panose="020F0502020204030204" pitchFamily="34" charset="0"/>
              </a:rPr>
              <a:t>I wish I knew more </a:t>
            </a:r>
            <a:r>
              <a:rPr dirty="0" sz="2400" i="1" lang="en-US" u="sng" smtClean="0">
                <a:latin typeface="Calibri" panose="020F0502020204030204" pitchFamily="34" charset="0"/>
                <a:cs typeface="Calibri" panose="020F0502020204030204" pitchFamily="34" charset="0"/>
              </a:rPr>
              <a:t>people</a:t>
            </a:r>
            <a:r>
              <a:rPr dirty="0" sz="2400" lang="en-US" smtClean="0">
                <a:latin typeface="Calibri" panose="020F0502020204030204" pitchFamily="34" charset="0"/>
                <a:cs typeface="Calibri" panose="020F0502020204030204" pitchFamily="34" charset="0"/>
              </a:rPr>
              <a:t>.</a:t>
            </a:r>
            <a:endParaRPr dirty="0" sz="2400" lang="en-US">
              <a:latin typeface="Calibri" panose="020F0502020204030204" pitchFamily="34" charset="0"/>
              <a:cs typeface="Calibri" panose="020F0502020204030204" pitchFamily="34" charset="0"/>
            </a:endParaRPr>
          </a:p>
          <a:p>
            <a:pPr indent="0" marL="0">
              <a:buNone/>
            </a:pPr>
            <a:r>
              <a:rPr dirty="0" sz="2400" lang="en-US">
                <a:latin typeface="Calibri" panose="020F0502020204030204" pitchFamily="34" charset="0"/>
                <a:cs typeface="Calibri" panose="020F0502020204030204" pitchFamily="34" charset="0"/>
              </a:rPr>
              <a:t>2 I don’t have much free time (and I need more). I wish</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p>
          <a:p>
            <a:pPr indent="0" marL="0">
              <a:buNone/>
            </a:pPr>
            <a:r>
              <a:rPr dirty="0" sz="2400" lang="en-US">
                <a:latin typeface="Calibri" panose="020F0502020204030204" pitchFamily="34" charset="0"/>
                <a:cs typeface="Calibri" panose="020F0502020204030204" pitchFamily="34" charset="0"/>
              </a:rPr>
              <a:t>3 Helen isn’t here (and I need to see her)</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p>
          <a:p>
            <a:pPr indent="0" marL="0">
              <a:buNone/>
            </a:pPr>
            <a:r>
              <a:rPr dirty="0" sz="2400" lang="en-US">
                <a:latin typeface="Calibri" panose="020F0502020204030204" pitchFamily="34" charset="0"/>
                <a:cs typeface="Calibri" panose="020F0502020204030204" pitchFamily="34" charset="0"/>
              </a:rPr>
              <a:t>4 It’s cold (and I hate cold weather)</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p>
          <a:p>
            <a:pPr indent="0" marL="0">
              <a:buNone/>
            </a:pPr>
            <a:r>
              <a:rPr dirty="0" sz="2400" lang="en-US">
                <a:latin typeface="Calibri" panose="020F0502020204030204" pitchFamily="34" charset="0"/>
                <a:cs typeface="Calibri" panose="020F0502020204030204" pitchFamily="34" charset="0"/>
              </a:rPr>
              <a:t>5 I live in a big city (and I don’t like it)</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p>
          <a:p>
            <a:pPr indent="0" marL="0">
              <a:buNone/>
            </a:pPr>
            <a:r>
              <a:rPr dirty="0" sz="2400" lang="en-US">
                <a:latin typeface="Calibri" panose="020F0502020204030204" pitchFamily="34" charset="0"/>
                <a:cs typeface="Calibri" panose="020F0502020204030204" pitchFamily="34" charset="0"/>
              </a:rPr>
              <a:t>6 I can’t find my phone (which is a problem)</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p>
          <a:p>
            <a:pPr indent="0" marL="0">
              <a:buNone/>
            </a:pPr>
            <a:r>
              <a:rPr dirty="0" sz="2400" lang="en-US">
                <a:latin typeface="Calibri" panose="020F0502020204030204" pitchFamily="34" charset="0"/>
                <a:cs typeface="Calibri" panose="020F0502020204030204" pitchFamily="34" charset="0"/>
              </a:rPr>
              <a:t>7 I’m not feeling well (which isn’t good)</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p>
          <a:p>
            <a:pPr indent="0" marL="0">
              <a:buNone/>
            </a:pPr>
            <a:r>
              <a:rPr dirty="0" sz="2400" lang="en-US">
                <a:latin typeface="Calibri" panose="020F0502020204030204" pitchFamily="34" charset="0"/>
                <a:cs typeface="Calibri" panose="020F0502020204030204" pitchFamily="34" charset="0"/>
              </a:rPr>
              <a:t>8 I have to get up early tomorrow (but I’d prefer to sleep late)</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p>
          <a:p>
            <a:pPr indent="0" marL="0">
              <a:buNone/>
            </a:pPr>
            <a:r>
              <a:rPr dirty="0" sz="2400" lang="en-US">
                <a:latin typeface="Calibri" panose="020F0502020204030204" pitchFamily="34" charset="0"/>
                <a:cs typeface="Calibri" panose="020F0502020204030204" pitchFamily="34" charset="0"/>
              </a:rPr>
              <a:t>9 I don’t know much about science (and I should know more)</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endParaRPr dirty="0" sz="2400" lang="uk-UA">
              <a:latin typeface="Calibri" panose="020F0502020204030204" pitchFamily="34" charset="0"/>
              <a:cs typeface="Calibri" panose="020F0502020204030204" pitchFamily="34" charset="0"/>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38" name=""/>
        <p:cNvGrpSpPr/>
        <p:nvPr/>
      </p:nvGrpSpPr>
      <p:grpSpPr>
        <a:xfrm>
          <a:off x="0" y="0"/>
          <a:ext cx="0" cy="0"/>
          <a:chOff x="0" y="0"/>
          <a:chExt cx="0" cy="0"/>
        </a:xfrm>
      </p:grpSpPr>
      <p:sp>
        <p:nvSpPr>
          <p:cNvPr id="1048603" name="Объект 2"/>
          <p:cNvSpPr>
            <a:spLocks noGrp="1"/>
          </p:cNvSpPr>
          <p:nvPr>
            <p:ph idx="1"/>
          </p:nvPr>
        </p:nvSpPr>
        <p:spPr>
          <a:xfrm>
            <a:off x="0" y="0"/>
            <a:ext cx="12192000" cy="6858000"/>
          </a:xfrm>
        </p:spPr>
        <p:txBody>
          <a:bodyPr bIns="720000" lIns="720000" rIns="720000" tIns="720000">
            <a:normAutofit/>
          </a:bodyPr>
          <a:p>
            <a:pPr indent="0" marL="0">
              <a:buNone/>
            </a:pPr>
            <a:r>
              <a:rPr b="1" dirty="0" sz="2400" lang="en-US">
                <a:latin typeface="Calibri" panose="020F0502020204030204" pitchFamily="34" charset="0"/>
                <a:cs typeface="Calibri" panose="020F0502020204030204" pitchFamily="34" charset="0"/>
              </a:rPr>
              <a:t>8)Write your own sentences beginning </a:t>
            </a:r>
            <a:r>
              <a:rPr b="1" dirty="0" sz="2400" i="1" lang="en-US" u="sng">
                <a:latin typeface="Calibri" panose="020F0502020204030204" pitchFamily="34" charset="0"/>
                <a:cs typeface="Calibri" panose="020F0502020204030204" pitchFamily="34" charset="0"/>
              </a:rPr>
              <a:t>I wish … </a:t>
            </a:r>
            <a:r>
              <a:rPr b="1" dirty="0" sz="2400" lang="en-US" smtClean="0">
                <a:latin typeface="Calibri" panose="020F0502020204030204" pitchFamily="34" charset="0"/>
                <a:cs typeface="Calibri" panose="020F0502020204030204" pitchFamily="34" charset="0"/>
              </a:rPr>
              <a:t>.</a:t>
            </a:r>
            <a:endParaRPr b="1" dirty="0" sz="2400" lang="uk-UA" smtClean="0">
              <a:latin typeface="Calibri" panose="020F0502020204030204" pitchFamily="34" charset="0"/>
              <a:cs typeface="Calibri" panose="020F0502020204030204" pitchFamily="34" charset="0"/>
            </a:endParaRPr>
          </a:p>
          <a:p>
            <a:pPr indent="0" marL="0">
              <a:buNone/>
            </a:pPr>
            <a:endParaRPr dirty="0" sz="2400" lang="en-US">
              <a:latin typeface="Calibri" panose="020F0502020204030204" pitchFamily="34" charset="0"/>
              <a:cs typeface="Calibri" panose="020F0502020204030204" pitchFamily="34" charset="0"/>
            </a:endParaRPr>
          </a:p>
          <a:p>
            <a:pPr indent="0" marL="0">
              <a:buNone/>
            </a:pPr>
            <a:r>
              <a:rPr dirty="0" sz="2400" lang="en-US">
                <a:latin typeface="Calibri" panose="020F0502020204030204" pitchFamily="34" charset="0"/>
                <a:cs typeface="Calibri" panose="020F0502020204030204" pitchFamily="34" charset="0"/>
              </a:rPr>
              <a:t>1 (somewhere you’d like to be now – on the beach, in New York, in bed etc.)</a:t>
            </a:r>
          </a:p>
          <a:p>
            <a:pPr indent="0" marL="0">
              <a:buNone/>
            </a:pPr>
            <a:r>
              <a:rPr dirty="0" sz="2400" lang="en-US">
                <a:latin typeface="Calibri" panose="020F0502020204030204" pitchFamily="34" charset="0"/>
                <a:cs typeface="Calibri" panose="020F0502020204030204" pitchFamily="34" charset="0"/>
              </a:rPr>
              <a:t>I wish I</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p>
          <a:p>
            <a:pPr indent="0" marL="0">
              <a:buNone/>
            </a:pPr>
            <a:r>
              <a:rPr dirty="0" sz="2400" lang="en-US">
                <a:latin typeface="Calibri" panose="020F0502020204030204" pitchFamily="34" charset="0"/>
                <a:cs typeface="Calibri" panose="020F0502020204030204" pitchFamily="34" charset="0"/>
              </a:rPr>
              <a:t>2 (something you’d like to have – a motorbike, more friends, lots of money etc.)</a:t>
            </a:r>
          </a:p>
          <a:p>
            <a:pPr indent="0" marL="0">
              <a:buNone/>
            </a:pP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p>
          <a:p>
            <a:pPr indent="0" marL="0">
              <a:buNone/>
            </a:pPr>
            <a:r>
              <a:rPr dirty="0" sz="2400" lang="en-US">
                <a:latin typeface="Calibri" panose="020F0502020204030204" pitchFamily="34" charset="0"/>
                <a:cs typeface="Calibri" panose="020F0502020204030204" pitchFamily="34" charset="0"/>
              </a:rPr>
              <a:t>3 (something you’d like to be able to do – sing, travel more, cook etc.)</a:t>
            </a:r>
          </a:p>
          <a:p>
            <a:pPr indent="0" marL="0">
              <a:buNone/>
            </a:pP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p>
          <a:p>
            <a:pPr indent="0" marL="0">
              <a:buNone/>
            </a:pPr>
            <a:r>
              <a:rPr dirty="0" sz="2400" lang="en-US">
                <a:latin typeface="Calibri" panose="020F0502020204030204" pitchFamily="34" charset="0"/>
                <a:cs typeface="Calibri" panose="020F0502020204030204" pitchFamily="34" charset="0"/>
              </a:rPr>
              <a:t>4 (something you’d like to be – famous, more intelligent, good at sport etc.)</a:t>
            </a:r>
          </a:p>
          <a:p>
            <a:pPr indent="0" marL="0">
              <a:buNone/>
            </a:pP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a:t>
            </a:r>
            <a:endParaRPr dirty="0" sz="2400" lang="uk-UA">
              <a:latin typeface="Calibri" panose="020F0502020204030204" pitchFamily="34" charset="0"/>
              <a:cs typeface="Calibri" panose="020F0502020204030204" pitchFamily="34"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28" name=""/>
        <p:cNvGrpSpPr/>
        <p:nvPr/>
      </p:nvGrpSpPr>
      <p:grpSpPr>
        <a:xfrm>
          <a:off x="0" y="0"/>
          <a:ext cx="0" cy="0"/>
          <a:chOff x="0" y="0"/>
          <a:chExt cx="0" cy="0"/>
        </a:xfrm>
      </p:grpSpPr>
      <p:sp>
        <p:nvSpPr>
          <p:cNvPr id="1048592" name="Заголовок 1"/>
          <p:cNvSpPr>
            <a:spLocks noGrp="1"/>
          </p:cNvSpPr>
          <p:nvPr>
            <p:ph type="title"/>
          </p:nvPr>
        </p:nvSpPr>
        <p:spPr/>
        <p:txBody>
          <a:bodyPr/>
          <a:p>
            <a:r>
              <a:rPr lang="uk-UA" noProof="1" smtClean="0">
                <a:latin typeface="Calibri" panose="020F0502020204030204" pitchFamily="34" charset="0"/>
                <a:cs typeface="Calibri" panose="020F0502020204030204" pitchFamily="34" charset="0"/>
              </a:rPr>
              <a:t>Атестація 2 (14 годин)</a:t>
            </a:r>
            <a:br>
              <a:rPr lang="uk-UA" noProof="1" smtClean="0">
                <a:latin typeface="Calibri" panose="020F0502020204030204" pitchFamily="34" charset="0"/>
                <a:cs typeface="Calibri" panose="020F0502020204030204" pitchFamily="34" charset="0"/>
              </a:rPr>
            </a:br>
            <a:r>
              <a:rPr lang="uk-UA" noProof="1" smtClean="0">
                <a:latin typeface="Calibri" panose="020F0502020204030204" pitchFamily="34" charset="0"/>
                <a:cs typeface="Calibri" panose="020F0502020204030204" pitchFamily="34" charset="0"/>
              </a:rPr>
              <a:t>Практичне заняття 11(2 год.)</a:t>
            </a:r>
            <a:endParaRPr dirty="0" lang="uk-UA"/>
          </a:p>
        </p:txBody>
      </p:sp>
      <p:sp>
        <p:nvSpPr>
          <p:cNvPr id="1048593" name="Объект 2"/>
          <p:cNvSpPr>
            <a:spLocks noGrp="1"/>
          </p:cNvSpPr>
          <p:nvPr>
            <p:ph idx="1"/>
          </p:nvPr>
        </p:nvSpPr>
        <p:spPr>
          <a:xfrm>
            <a:off x="307731" y="2638044"/>
            <a:ext cx="11597054" cy="3921018"/>
          </a:xfrm>
        </p:spPr>
        <p:txBody>
          <a:bodyPr>
            <a:normAutofit/>
          </a:bodyPr>
          <a:p>
            <a:pPr indent="0" marL="0">
              <a:buNone/>
            </a:pPr>
            <a:r>
              <a:rPr b="1" dirty="0" sz="2000" lang="uk-UA">
                <a:latin typeface="Calibri" panose="020F0502020204030204" pitchFamily="34" charset="0"/>
                <a:cs typeface="Calibri" panose="020F0502020204030204" pitchFamily="34" charset="0"/>
              </a:rPr>
              <a:t>«</a:t>
            </a:r>
            <a:r>
              <a:rPr b="1" dirty="0" sz="2000" lang="en-US">
                <a:latin typeface="Calibri" panose="020F0502020204030204" pitchFamily="34" charset="0"/>
                <a:cs typeface="Calibri" panose="020F0502020204030204" pitchFamily="34" charset="0"/>
              </a:rPr>
              <a:t>Alternating current and voltage. Subjunctive </a:t>
            </a:r>
            <a:r>
              <a:rPr b="1" dirty="0" sz="2000" lang="uk-UA">
                <a:latin typeface="Calibri" panose="020F0502020204030204" pitchFamily="34" charset="0"/>
                <a:cs typeface="Calibri" panose="020F0502020204030204" pitchFamily="34" charset="0"/>
              </a:rPr>
              <a:t>2</a:t>
            </a:r>
            <a:r>
              <a:rPr b="1" dirty="0" sz="2000" lang="en-US">
                <a:latin typeface="Calibri" panose="020F0502020204030204" pitchFamily="34" charset="0"/>
                <a:cs typeface="Calibri" panose="020F0502020204030204" pitchFamily="34" charset="0"/>
              </a:rPr>
              <a:t>» Grammar revision</a:t>
            </a:r>
            <a:endParaRPr dirty="0" sz="2000" lang="uk-UA">
              <a:latin typeface="Calibri" panose="020F0502020204030204" pitchFamily="34" charset="0"/>
              <a:cs typeface="Calibri" panose="020F0502020204030204" pitchFamily="34" charset="0"/>
            </a:endParaRPr>
          </a:p>
          <a:p>
            <a:pPr indent="0" marL="0">
              <a:buNone/>
            </a:pPr>
            <a:r>
              <a:rPr dirty="0" sz="2000" lang="en-US">
                <a:latin typeface="Calibri" panose="020F0502020204030204" pitchFamily="34" charset="0"/>
                <a:cs typeface="Calibri" panose="020F0502020204030204" pitchFamily="34" charset="0"/>
              </a:rPr>
              <a:t>Objectives: </a:t>
            </a:r>
            <a:endParaRPr dirty="0" sz="2000" lang="uk-UA">
              <a:latin typeface="Calibri" panose="020F0502020204030204" pitchFamily="34" charset="0"/>
              <a:cs typeface="Calibri" panose="020F0502020204030204" pitchFamily="34" charset="0"/>
            </a:endParaRPr>
          </a:p>
          <a:p>
            <a:pPr indent="0" marL="0">
              <a:buNone/>
            </a:pPr>
            <a:r>
              <a:rPr dirty="0" sz="2000" lang="en-US">
                <a:latin typeface="Calibri" panose="020F0502020204030204" pitchFamily="34" charset="0"/>
                <a:cs typeface="Calibri" panose="020F0502020204030204" pitchFamily="34" charset="0"/>
              </a:rPr>
              <a:t>-	to learn new vocabulary;</a:t>
            </a:r>
            <a:endParaRPr dirty="0" sz="2000" lang="uk-UA">
              <a:latin typeface="Calibri" panose="020F0502020204030204" pitchFamily="34" charset="0"/>
              <a:cs typeface="Calibri" panose="020F0502020204030204" pitchFamily="34" charset="0"/>
            </a:endParaRPr>
          </a:p>
          <a:p>
            <a:pPr indent="0" marL="0">
              <a:buNone/>
            </a:pPr>
            <a:r>
              <a:rPr dirty="0" sz="2000" lang="en-US">
                <a:latin typeface="Calibri" panose="020F0502020204030204" pitchFamily="34" charset="0"/>
                <a:cs typeface="Calibri" panose="020F0502020204030204" pitchFamily="34" charset="0"/>
              </a:rPr>
              <a:t>-	to practice grammar structures;</a:t>
            </a:r>
            <a:endParaRPr dirty="0" sz="2000" lang="uk-UA">
              <a:latin typeface="Calibri" panose="020F0502020204030204" pitchFamily="34" charset="0"/>
              <a:cs typeface="Calibri" panose="020F0502020204030204" pitchFamily="34" charset="0"/>
            </a:endParaRPr>
          </a:p>
          <a:p>
            <a:pPr indent="0" marL="0">
              <a:buNone/>
            </a:pPr>
            <a:r>
              <a:rPr dirty="0" sz="2000" lang="en-US">
                <a:latin typeface="Calibri" panose="020F0502020204030204" pitchFamily="34" charset="0"/>
                <a:cs typeface="Calibri" panose="020F0502020204030204" pitchFamily="34" charset="0"/>
              </a:rPr>
              <a:t>-	to enable </a:t>
            </a:r>
            <a:r>
              <a:rPr dirty="0" sz="2000" lang="en-US" err="1">
                <a:latin typeface="Calibri" panose="020F0502020204030204" pitchFamily="34" charset="0"/>
                <a:cs typeface="Calibri" panose="020F0502020204030204" pitchFamily="34" charset="0"/>
              </a:rPr>
              <a:t>st’s</a:t>
            </a:r>
            <a:r>
              <a:rPr dirty="0" sz="2000" lang="en-US">
                <a:latin typeface="Calibri" panose="020F0502020204030204" pitchFamily="34" charset="0"/>
                <a:cs typeface="Calibri" panose="020F0502020204030204" pitchFamily="34" charset="0"/>
              </a:rPr>
              <a:t> to talk and write on the topic;</a:t>
            </a:r>
            <a:endParaRPr dirty="0" sz="2000" lang="uk-UA">
              <a:latin typeface="Calibri" panose="020F0502020204030204" pitchFamily="34" charset="0"/>
              <a:cs typeface="Calibri" panose="020F0502020204030204" pitchFamily="34" charset="0"/>
            </a:endParaRPr>
          </a:p>
          <a:p>
            <a:pPr indent="0" marL="0">
              <a:buNone/>
            </a:pPr>
            <a:r>
              <a:rPr dirty="0" sz="2000" lang="en-US">
                <a:latin typeface="Calibri" panose="020F0502020204030204" pitchFamily="34" charset="0"/>
                <a:cs typeface="Calibri" panose="020F0502020204030204" pitchFamily="34" charset="0"/>
              </a:rPr>
              <a:t>-	to </a:t>
            </a:r>
            <a:r>
              <a:rPr dirty="0" sz="2000" lang="en-US" err="1">
                <a:latin typeface="Calibri" panose="020F0502020204030204" pitchFamily="34" charset="0"/>
                <a:cs typeface="Calibri" panose="020F0502020204030204" pitchFamily="34" charset="0"/>
              </a:rPr>
              <a:t>instil</a:t>
            </a:r>
            <a:r>
              <a:rPr dirty="0" sz="2000" lang="en-US">
                <a:latin typeface="Calibri" panose="020F0502020204030204" pitchFamily="34" charset="0"/>
                <a:cs typeface="Calibri" panose="020F0502020204030204" pitchFamily="34" charset="0"/>
              </a:rPr>
              <a:t> the idea that learning languages is necessary and essential;</a:t>
            </a:r>
            <a:endParaRPr dirty="0" sz="2000" lang="uk-UA">
              <a:latin typeface="Calibri" panose="020F0502020204030204" pitchFamily="34" charset="0"/>
              <a:cs typeface="Calibri" panose="020F0502020204030204" pitchFamily="34" charset="0"/>
            </a:endParaRPr>
          </a:p>
          <a:p>
            <a:pPr indent="0" marL="0">
              <a:buNone/>
            </a:pPr>
            <a:r>
              <a:rPr dirty="0" sz="2000" lang="en-US">
                <a:latin typeface="Calibri" panose="020F0502020204030204" pitchFamily="34" charset="0"/>
                <a:cs typeface="Calibri" panose="020F0502020204030204" pitchFamily="34" charset="0"/>
              </a:rPr>
              <a:t>-	to encourage </a:t>
            </a:r>
            <a:r>
              <a:rPr dirty="0" sz="2000" lang="en-US" err="1">
                <a:latin typeface="Calibri" panose="020F0502020204030204" pitchFamily="34" charset="0"/>
                <a:cs typeface="Calibri" panose="020F0502020204030204" pitchFamily="34" charset="0"/>
              </a:rPr>
              <a:t>st’s</a:t>
            </a:r>
            <a:r>
              <a:rPr dirty="0" sz="2000" lang="en-US">
                <a:latin typeface="Calibri" panose="020F0502020204030204" pitchFamily="34" charset="0"/>
                <a:cs typeface="Calibri" panose="020F0502020204030204" pitchFamily="34" charset="0"/>
              </a:rPr>
              <a:t> to go on learning English at the next level;</a:t>
            </a:r>
            <a:endParaRPr dirty="0" sz="2000" lang="uk-UA">
              <a:latin typeface="Calibri" panose="020F0502020204030204" pitchFamily="34" charset="0"/>
              <a:cs typeface="Calibri" panose="020F0502020204030204" pitchFamily="34" charset="0"/>
            </a:endParaRPr>
          </a:p>
          <a:p>
            <a:pPr indent="0" marL="0">
              <a:buNone/>
            </a:pPr>
            <a:r>
              <a:rPr dirty="0" sz="2000" lang="en-US">
                <a:latin typeface="Calibri" panose="020F0502020204030204" pitchFamily="34" charset="0"/>
                <a:cs typeface="Calibri" panose="020F0502020204030204" pitchFamily="34" charset="0"/>
              </a:rPr>
              <a:t>-	to lay the foundations for future study in terms to basic structures, lexis, language functions and basic </a:t>
            </a:r>
            <a:r>
              <a:rPr dirty="0" sz="2000" lang="en-US" smtClean="0">
                <a:latin typeface="Calibri" panose="020F0502020204030204" pitchFamily="34" charset="0"/>
                <a:cs typeface="Calibri" panose="020F0502020204030204" pitchFamily="34" charset="0"/>
              </a:rPr>
              <a:t>study</a:t>
            </a:r>
            <a:endParaRPr dirty="0" sz="2000" lang="uk-UA">
              <a:latin typeface="Calibri" panose="020F0502020204030204" pitchFamily="34" charset="0"/>
              <a:cs typeface="Calibri" panose="020F0502020204030204" pitchFamily="34" charset="0"/>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29" name=""/>
        <p:cNvGrpSpPr/>
        <p:nvPr/>
      </p:nvGrpSpPr>
      <p:grpSpPr>
        <a:xfrm>
          <a:off x="0" y="0"/>
          <a:ext cx="0" cy="0"/>
          <a:chOff x="0" y="0"/>
          <a:chExt cx="0" cy="0"/>
        </a:xfrm>
      </p:grpSpPr>
      <p:sp>
        <p:nvSpPr>
          <p:cNvPr id="1048594" name="Объект 2"/>
          <p:cNvSpPr>
            <a:spLocks noGrp="1"/>
          </p:cNvSpPr>
          <p:nvPr>
            <p:ph idx="1"/>
          </p:nvPr>
        </p:nvSpPr>
        <p:spPr>
          <a:xfrm>
            <a:off x="0" y="0"/>
            <a:ext cx="12192000" cy="6858000"/>
          </a:xfrm>
        </p:spPr>
        <p:txBody>
          <a:bodyPr bIns="720000" lIns="720000" rIns="720000" tIns="720000">
            <a:normAutofit fontScale="95000"/>
          </a:bodyPr>
          <a:p>
            <a:pPr indent="0" marL="0">
              <a:buNone/>
            </a:pPr>
            <a:r>
              <a:rPr b="1" dirty="0" sz="2000" lang="en-US">
                <a:latin typeface="Calibri" panose="020F0502020204030204" pitchFamily="34" charset="0"/>
                <a:cs typeface="Calibri" panose="020F0502020204030204" pitchFamily="34" charset="0"/>
              </a:rPr>
              <a:t>Plan:</a:t>
            </a:r>
            <a:endParaRPr b="1"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Vocabulary activity.</a:t>
            </a:r>
            <a:endParaRPr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Discussing of the History of agriculture. Subjunctive 2. » Grammar revision</a:t>
            </a:r>
            <a:endParaRPr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Listening, reading, writing, speaking.</a:t>
            </a:r>
            <a:endParaRPr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Grammar activity.</a:t>
            </a:r>
            <a:endParaRPr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Communicative activities :</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1. Give the English equivalents the following words and word combinations.</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2. Answer the questions to the text.</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3. Fill in the blanks with the necessary words from the active vocabulary. </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4. Complete the following sentences.</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5. Put in the right order. The underlined word is the beginning of the sentence.</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6. Translate the following sentences into English.</a:t>
            </a:r>
            <a:br>
              <a:rPr dirty="0" sz="2000" lang="en-US">
                <a:latin typeface="Calibri" panose="020F0502020204030204" pitchFamily="34" charset="0"/>
                <a:cs typeface="Calibri" panose="020F0502020204030204" pitchFamily="34" charset="0"/>
              </a:rPr>
            </a:br>
            <a:r>
              <a:rPr dirty="0" sz="2000" lang="en-US">
                <a:latin typeface="Calibri" panose="020F0502020204030204" pitchFamily="34" charset="0"/>
                <a:cs typeface="Calibri" panose="020F0502020204030204" pitchFamily="34" charset="0"/>
              </a:rPr>
              <a:t>Home task: Reading an additional text on the topic </a:t>
            </a:r>
            <a:endParaRPr dirty="0" sz="2000" lang="uk-UA">
              <a:latin typeface="Calibri" panose="020F0502020204030204" pitchFamily="34" charset="0"/>
              <a:cs typeface="Calibri" panose="020F0502020204030204" pitchFamily="34" charset="0"/>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30" name=""/>
        <p:cNvGrpSpPr/>
        <p:nvPr/>
      </p:nvGrpSpPr>
      <p:grpSpPr>
        <a:xfrm>
          <a:off x="0" y="0"/>
          <a:ext cx="0" cy="0"/>
          <a:chOff x="0" y="0"/>
          <a:chExt cx="0" cy="0"/>
        </a:xfrm>
      </p:grpSpPr>
      <p:sp>
        <p:nvSpPr>
          <p:cNvPr id="1048595" name="Объект 2"/>
          <p:cNvSpPr>
            <a:spLocks noGrp="1"/>
          </p:cNvSpPr>
          <p:nvPr>
            <p:ph idx="1"/>
          </p:nvPr>
        </p:nvSpPr>
        <p:spPr>
          <a:xfrm>
            <a:off x="0" y="0"/>
            <a:ext cx="12192000" cy="6858000"/>
          </a:xfrm>
        </p:spPr>
        <p:txBody>
          <a:bodyPr bIns="720000" lIns="720000" rIns="720000" tIns="720000">
            <a:normAutofit/>
          </a:bodyPr>
          <a:p>
            <a:pPr indent="0" marL="0">
              <a:buNone/>
            </a:pPr>
            <a:r>
              <a:rPr b="1" dirty="0" sz="2400" lang="en-US" err="1">
                <a:latin typeface="Calibri" panose="020F0502020204030204" pitchFamily="34" charset="0"/>
                <a:cs typeface="Calibri" panose="020F0502020204030204" pitchFamily="34" charset="0"/>
              </a:rPr>
              <a:t>Хід</a:t>
            </a:r>
            <a:r>
              <a:rPr b="1" dirty="0" sz="2400" lang="en-US">
                <a:latin typeface="Calibri" panose="020F0502020204030204" pitchFamily="34" charset="0"/>
                <a:cs typeface="Calibri" panose="020F0502020204030204" pitchFamily="34" charset="0"/>
              </a:rPr>
              <a:t> </a:t>
            </a:r>
            <a:r>
              <a:rPr b="1" dirty="0" sz="2400" lang="en-US" err="1">
                <a:latin typeface="Calibri" panose="020F0502020204030204" pitchFamily="34" charset="0"/>
                <a:cs typeface="Calibri" panose="020F0502020204030204" pitchFamily="34" charset="0"/>
              </a:rPr>
              <a:t>заняття</a:t>
            </a:r>
            <a:r>
              <a:rPr b="1" dirty="0" sz="2400" lang="en-US">
                <a:latin typeface="Calibri" panose="020F0502020204030204" pitchFamily="34" charset="0"/>
                <a:cs typeface="Calibri" panose="020F0502020204030204" pitchFamily="34" charset="0"/>
              </a:rPr>
              <a:t> (Procedure</a:t>
            </a:r>
            <a:r>
              <a:rPr dirty="0" sz="2400" lang="en-US">
                <a:latin typeface="Calibri" panose="020F0502020204030204" pitchFamily="34" charset="0"/>
                <a:cs typeface="Calibri" panose="020F0502020204030204" pitchFamily="34" charset="0"/>
              </a:rPr>
              <a:t>)</a:t>
            </a:r>
          </a:p>
          <a:p>
            <a:pPr indent="0" marL="0">
              <a:buNone/>
            </a:pPr>
            <a:endParaRPr dirty="0" sz="2400" lang="en-US">
              <a:latin typeface="Calibri" panose="020F0502020204030204" pitchFamily="34" charset="0"/>
              <a:cs typeface="Calibri" panose="020F0502020204030204" pitchFamily="34" charset="0"/>
            </a:endParaRPr>
          </a:p>
          <a:p>
            <a:pPr indent="0" marL="0">
              <a:buNone/>
            </a:pPr>
            <a:r>
              <a:rPr dirty="0" sz="2400" lang="en-US">
                <a:latin typeface="Calibri" panose="020F0502020204030204" pitchFamily="34" charset="0"/>
                <a:cs typeface="Calibri" panose="020F0502020204030204" pitchFamily="34" charset="0"/>
              </a:rPr>
              <a:t>1.Learn the new words and word combinations.</a:t>
            </a:r>
          </a:p>
          <a:p>
            <a:pPr indent="0" marL="0">
              <a:buNone/>
            </a:pPr>
            <a:r>
              <a:rPr dirty="0" sz="2400" lang="en-US">
                <a:latin typeface="Calibri" panose="020F0502020204030204" pitchFamily="34" charset="0"/>
                <a:cs typeface="Calibri" panose="020F0502020204030204" pitchFamily="34" charset="0"/>
              </a:rPr>
              <a:t>2.Make some questions on the text.</a:t>
            </a:r>
          </a:p>
          <a:p>
            <a:pPr indent="0" marL="0">
              <a:buNone/>
            </a:pPr>
            <a:r>
              <a:rPr dirty="0" sz="2400" lang="en-US">
                <a:latin typeface="Calibri" panose="020F0502020204030204" pitchFamily="34" charset="0"/>
                <a:cs typeface="Calibri" panose="020F0502020204030204" pitchFamily="34" charset="0"/>
              </a:rPr>
              <a:t>3.Read the text and translate into Ukrainian in the written form.</a:t>
            </a:r>
          </a:p>
          <a:p>
            <a:pPr indent="0" marL="0">
              <a:buNone/>
            </a:pPr>
            <a:r>
              <a:rPr dirty="0" sz="2400" lang="en-US">
                <a:latin typeface="Calibri" panose="020F0502020204030204" pitchFamily="34" charset="0"/>
                <a:cs typeface="Calibri" panose="020F0502020204030204" pitchFamily="34" charset="0"/>
              </a:rPr>
              <a:t>4. Make summery of the text in English.</a:t>
            </a:r>
            <a:endParaRPr dirty="0" sz="2400" lang="uk-UA">
              <a:latin typeface="Calibri" panose="020F0502020204030204" pitchFamily="34" charset="0"/>
              <a:cs typeface="Calibri" panose="020F0502020204030204" pitchFamily="34" charset="0"/>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31" name=""/>
        <p:cNvGrpSpPr/>
        <p:nvPr/>
      </p:nvGrpSpPr>
      <p:grpSpPr>
        <a:xfrm>
          <a:off x="0" y="0"/>
          <a:ext cx="0" cy="0"/>
          <a:chOff x="0" y="0"/>
          <a:chExt cx="0" cy="0"/>
        </a:xfrm>
      </p:grpSpPr>
      <p:sp>
        <p:nvSpPr>
          <p:cNvPr id="1048596" name="Объект 2"/>
          <p:cNvSpPr>
            <a:spLocks noGrp="1"/>
          </p:cNvSpPr>
          <p:nvPr>
            <p:ph idx="1"/>
          </p:nvPr>
        </p:nvSpPr>
        <p:spPr>
          <a:xfrm>
            <a:off x="0" y="0"/>
            <a:ext cx="12192000" cy="6858000"/>
          </a:xfrm>
        </p:spPr>
        <p:txBody>
          <a:bodyPr bIns="720000" lIns="720000" rIns="720000" tIns="720000">
            <a:normAutofit/>
          </a:bodyPr>
          <a:p>
            <a:pPr algn="ctr" indent="0" marL="0">
              <a:spcBef>
                <a:spcPts val="0"/>
              </a:spcBef>
              <a:buNone/>
            </a:pPr>
            <a:r>
              <a:rPr dirty="0" sz="2400" lang="en-US">
                <a:latin typeface="Calibri" panose="020F0502020204030204" pitchFamily="34" charset="0"/>
                <a:cs typeface="Calibri" panose="020F0502020204030204" pitchFamily="34" charset="0"/>
              </a:rPr>
              <a:t>ALTERNATING CURRENT AND </a:t>
            </a:r>
            <a:r>
              <a:rPr dirty="0" sz="2400" lang="en-US" smtClean="0">
                <a:latin typeface="Calibri" panose="020F0502020204030204" pitchFamily="34" charset="0"/>
                <a:cs typeface="Calibri" panose="020F0502020204030204" pitchFamily="34" charset="0"/>
              </a:rPr>
              <a:t>VOLTAGE</a:t>
            </a:r>
            <a:endParaRPr dirty="0" sz="2400" lang="uk-UA" smtClean="0">
              <a:latin typeface="Calibri" panose="020F0502020204030204" pitchFamily="34" charset="0"/>
              <a:cs typeface="Calibri" panose="020F0502020204030204" pitchFamily="34" charset="0"/>
            </a:endParaRPr>
          </a:p>
          <a:p>
            <a:pPr algn="just" indent="0" marL="0">
              <a:spcBef>
                <a:spcPts val="0"/>
              </a:spcBef>
              <a:buNone/>
            </a:pPr>
            <a:endParaRPr dirty="0" sz="2400" lang="en-US">
              <a:latin typeface="Calibri" panose="020F0502020204030204" pitchFamily="34" charset="0"/>
              <a:cs typeface="Calibri" panose="020F0502020204030204" pitchFamily="34" charset="0"/>
            </a:endParaRPr>
          </a:p>
          <a:p>
            <a:pPr algn="just" indent="0" marL="0">
              <a:spcBef>
                <a:spcPts val="0"/>
              </a:spcBef>
              <a:buNone/>
            </a:pPr>
            <a:r>
              <a:rPr dirty="0" sz="2400" lang="en-US">
                <a:latin typeface="Calibri" panose="020F0502020204030204" pitchFamily="34" charset="0"/>
                <a:cs typeface="Calibri" panose="020F0502020204030204" pitchFamily="34" charset="0"/>
              </a:rPr>
              <a:t>An alternating current or voltage is defined as a current or voltage in which the direction changes periodically. In other words, the current flow is first in one direction in the circuit and then in the other, this reversal occurring at regular intervals.</a:t>
            </a:r>
          </a:p>
          <a:p>
            <a:pPr algn="just" indent="0" marL="0">
              <a:spcBef>
                <a:spcPts val="0"/>
              </a:spcBef>
              <a:buNone/>
            </a:pPr>
            <a:r>
              <a:rPr dirty="0" sz="2400" lang="en-US">
                <a:latin typeface="Calibri" panose="020F0502020204030204" pitchFamily="34" charset="0"/>
                <a:cs typeface="Calibri" panose="020F0502020204030204" pitchFamily="34" charset="0"/>
              </a:rPr>
              <a:t>The frequency with which a complete change occurs may be 60 times a second (as in the case of electric power supplied to most residences), from 20 to 15,000 times per second (for voice and music waves in communication systems), or up to millions and billions of times per second (as in the case of the radio or TV signals that are used in communications and other signal purposes). In many of applications of alternating current the variation with time is smooth and regular, following the variation of the sine of a constantly varying angle. Such an alternating current or voltage is said to vary </a:t>
            </a:r>
            <a:r>
              <a:rPr dirty="0" sz="2400" lang="en-US" err="1">
                <a:latin typeface="Calibri" panose="020F0502020204030204" pitchFamily="34" charset="0"/>
                <a:cs typeface="Calibri" panose="020F0502020204030204" pitchFamily="34" charset="0"/>
              </a:rPr>
              <a:t>sinusoidally</a:t>
            </a:r>
            <a:r>
              <a:rPr dirty="0" sz="2400" lang="en-US">
                <a:latin typeface="Calibri" panose="020F0502020204030204" pitchFamily="34" charset="0"/>
                <a:cs typeface="Calibri" panose="020F0502020204030204" pitchFamily="34" charset="0"/>
              </a:rPr>
              <a:t> with time or to be a sine wave.</a:t>
            </a:r>
            <a:endParaRPr dirty="0" sz="2400" lang="uk-UA">
              <a:latin typeface="Calibri" panose="020F0502020204030204" pitchFamily="34" charset="0"/>
              <a:cs typeface="Calibri" panose="020F0502020204030204" pitchFamily="34" charset="0"/>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32" name=""/>
        <p:cNvGrpSpPr/>
        <p:nvPr/>
      </p:nvGrpSpPr>
      <p:grpSpPr>
        <a:xfrm>
          <a:off x="0" y="0"/>
          <a:ext cx="0" cy="0"/>
          <a:chOff x="0" y="0"/>
          <a:chExt cx="0" cy="0"/>
        </a:xfrm>
      </p:grpSpPr>
      <p:sp>
        <p:nvSpPr>
          <p:cNvPr id="1048597" name="Объект 2"/>
          <p:cNvSpPr>
            <a:spLocks noGrp="1"/>
          </p:cNvSpPr>
          <p:nvPr>
            <p:ph idx="1"/>
          </p:nvPr>
        </p:nvSpPr>
        <p:spPr>
          <a:xfrm>
            <a:off x="0" y="476250"/>
            <a:ext cx="12192000" cy="6381750"/>
          </a:xfrm>
        </p:spPr>
        <p:txBody>
          <a:bodyPr bIns="720000" lIns="720000" rIns="720000" tIns="720000">
            <a:normAutofit fontScale="95833"/>
          </a:bodyPr>
          <a:p>
            <a:pPr algn="just" indent="0" marL="0">
              <a:spcBef>
                <a:spcPts val="0"/>
              </a:spcBef>
              <a:buNone/>
            </a:pPr>
            <a:r>
              <a:rPr dirty="0" sz="2400" lang="en-US">
                <a:latin typeface="Calibri" panose="020F0502020204030204" pitchFamily="34" charset="0"/>
                <a:cs typeface="Calibri" panose="020F0502020204030204" pitchFamily="34" charset="0"/>
              </a:rPr>
              <a:t>A tuning fork produces sound or variation in the atmospheric pressure that varies </a:t>
            </a:r>
            <a:r>
              <a:rPr dirty="0" sz="2400" lang="en-US" err="1">
                <a:latin typeface="Calibri" panose="020F0502020204030204" pitchFamily="34" charset="0"/>
                <a:cs typeface="Calibri" panose="020F0502020204030204" pitchFamily="34" charset="0"/>
              </a:rPr>
              <a:t>sinusoidally</a:t>
            </a:r>
            <a:r>
              <a:rPr dirty="0" sz="2400" lang="en-US">
                <a:latin typeface="Calibri" panose="020F0502020204030204" pitchFamily="34" charset="0"/>
                <a:cs typeface="Calibri" panose="020F0502020204030204" pitchFamily="34" charset="0"/>
              </a:rPr>
              <a:t> with time. The pendulum of a clock is sifting energy back and forth from kinetic to potential in its sinusoidal movement. If a hacksaw blade is clamped in a vise, a weight placed on the end of it may be made to oscillate with a sinusoidal movement that also shifts energy back and forth kinetic to spring, or strain, energy.</a:t>
            </a:r>
          </a:p>
          <a:p>
            <a:pPr algn="just" indent="0" marL="0">
              <a:spcBef>
                <a:spcPts val="0"/>
              </a:spcBef>
              <a:buNone/>
            </a:pPr>
            <a:r>
              <a:rPr dirty="0" sz="2400" lang="en-US">
                <a:latin typeface="Calibri" panose="020F0502020204030204" pitchFamily="34" charset="0"/>
                <a:cs typeface="Calibri" panose="020F0502020204030204" pitchFamily="34" charset="0"/>
              </a:rPr>
              <a:t>The vibration of a gasoline engine, caused by unbalances in the rotating elements and uneven forces exerted on the pistons, appears in the form of sinusoidal movements of the engine itself. The oscillations in the tuned circuit of a </a:t>
            </a:r>
            <a:r>
              <a:rPr dirty="0" sz="2400" lang="en-US" err="1">
                <a:latin typeface="Calibri" panose="020F0502020204030204" pitchFamily="34" charset="0"/>
                <a:cs typeface="Calibri" panose="020F0502020204030204" pitchFamily="34" charset="0"/>
              </a:rPr>
              <a:t>highfrequency</a:t>
            </a:r>
            <a:r>
              <a:rPr dirty="0" sz="2400" lang="en-US">
                <a:latin typeface="Calibri" panose="020F0502020204030204" pitchFamily="34" charset="0"/>
                <a:cs typeface="Calibri" panose="020F0502020204030204" pitchFamily="34" charset="0"/>
              </a:rPr>
              <a:t> electric heating unit are also sinusoidal.</a:t>
            </a:r>
          </a:p>
          <a:p>
            <a:pPr algn="just" indent="0" marL="0">
              <a:spcBef>
                <a:spcPts val="0"/>
              </a:spcBef>
              <a:buNone/>
            </a:pPr>
            <a:r>
              <a:rPr dirty="0" sz="2400" lang="en-US">
                <a:latin typeface="Calibri" panose="020F0502020204030204" pitchFamily="34" charset="0"/>
                <a:cs typeface="Calibri" panose="020F0502020204030204" pitchFamily="34" charset="0"/>
              </a:rPr>
              <a:t>In electric power equipment every effort is made to assure a sinusoidal voltage at the power outlet. This is so nearly achieved in power circuits that a sinusoidal voltage may be assumed without appreciable error.</a:t>
            </a:r>
            <a:endParaRPr dirty="0" sz="2400" lang="uk-UA">
              <a:latin typeface="Calibri" panose="020F0502020204030204" pitchFamily="34" charset="0"/>
              <a:cs typeface="Calibri" panose="020F0502020204030204" pitchFamily="34" charset="0"/>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33" name=""/>
        <p:cNvGrpSpPr/>
        <p:nvPr/>
      </p:nvGrpSpPr>
      <p:grpSpPr>
        <a:xfrm>
          <a:off x="0" y="0"/>
          <a:ext cx="0" cy="0"/>
          <a:chOff x="0" y="0"/>
          <a:chExt cx="0" cy="0"/>
        </a:xfrm>
      </p:grpSpPr>
      <p:sp>
        <p:nvSpPr>
          <p:cNvPr id="1048598" name="Объект 2"/>
          <p:cNvSpPr>
            <a:spLocks noGrp="1"/>
          </p:cNvSpPr>
          <p:nvPr>
            <p:ph idx="1"/>
          </p:nvPr>
        </p:nvSpPr>
        <p:spPr>
          <a:xfrm>
            <a:off x="0" y="990600"/>
            <a:ext cx="12192000" cy="5867400"/>
          </a:xfrm>
        </p:spPr>
        <p:txBody>
          <a:bodyPr bIns="720000" lIns="720000" rIns="720000" tIns="720000">
            <a:normAutofit/>
          </a:bodyPr>
          <a:p>
            <a:pPr algn="just" indent="0" marL="0">
              <a:spcBef>
                <a:spcPts val="0"/>
              </a:spcBef>
              <a:buNone/>
            </a:pPr>
            <a:r>
              <a:rPr dirty="0" sz="2400" lang="en-US">
                <a:latin typeface="Calibri" panose="020F0502020204030204" pitchFamily="34" charset="0"/>
                <a:cs typeface="Calibri" panose="020F0502020204030204" pitchFamily="34" charset="0"/>
              </a:rPr>
              <a:t>In high-frequency heating units, such as are used for preheating thermoplastics for molding operations and for surface heating and hardening of small gears, the oscillations assume the sinusoidal form by the very nature of the energy interchange between the magnetic and electric fields.</a:t>
            </a:r>
          </a:p>
          <a:p>
            <a:pPr algn="just" indent="0" marL="0">
              <a:spcBef>
                <a:spcPts val="0"/>
              </a:spcBef>
              <a:buNone/>
            </a:pPr>
            <a:r>
              <a:rPr dirty="0" sz="2400" lang="en-US">
                <a:latin typeface="Calibri" panose="020F0502020204030204" pitchFamily="34" charset="0"/>
                <a:cs typeface="Calibri" panose="020F0502020204030204" pitchFamily="34" charset="0"/>
              </a:rPr>
              <a:t>Since such sinusoidal variations of current and voltage are so extensively used in all a-c equipment, their characteristics have to be studied in considerable detail. When a-c quantities pass through zero and reach the maximum positive value at the same time these quantities are said to be in phase. When alternating currents and voltages are not in phase, the quantity that reaches the maximum value first is said to lead the other quantity.</a:t>
            </a:r>
            <a:endParaRPr dirty="0" sz="2400" lang="uk-UA">
              <a:latin typeface="Calibri" panose="020F0502020204030204" pitchFamily="34" charset="0"/>
              <a:cs typeface="Calibri" panose="020F0502020204030204" pitchFamily="34" charset="0"/>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34" name=""/>
        <p:cNvGrpSpPr/>
        <p:nvPr/>
      </p:nvGrpSpPr>
      <p:grpSpPr>
        <a:xfrm>
          <a:off x="0" y="0"/>
          <a:ext cx="0" cy="0"/>
          <a:chOff x="0" y="0"/>
          <a:chExt cx="0" cy="0"/>
        </a:xfrm>
      </p:grpSpPr>
      <p:sp>
        <p:nvSpPr>
          <p:cNvPr id="1048599" name="Объект 2"/>
          <p:cNvSpPr>
            <a:spLocks noGrp="1"/>
          </p:cNvSpPr>
          <p:nvPr>
            <p:ph idx="1"/>
          </p:nvPr>
        </p:nvSpPr>
        <p:spPr>
          <a:xfrm>
            <a:off x="0" y="0"/>
            <a:ext cx="12192000" cy="6858000"/>
          </a:xfrm>
        </p:spPr>
        <p:txBody>
          <a:bodyPr bIns="720000" lIns="720000" rIns="720000" tIns="720000">
            <a:normAutofit/>
          </a:bodyPr>
          <a:p>
            <a:pPr indent="0" marL="0">
              <a:buNone/>
            </a:pPr>
            <a:r>
              <a:rPr b="1" dirty="0" sz="2400" lang="en-US">
                <a:latin typeface="Calibri" panose="020F0502020204030204" pitchFamily="34" charset="0"/>
                <a:cs typeface="Calibri" panose="020F0502020204030204" pitchFamily="34" charset="0"/>
              </a:rPr>
              <a:t>5) Put the verb into the correct form</a:t>
            </a:r>
            <a:r>
              <a:rPr b="1" dirty="0" sz="2400" lang="en-US" smtClean="0">
                <a:latin typeface="Calibri" panose="020F0502020204030204" pitchFamily="34" charset="0"/>
                <a:cs typeface="Calibri" panose="020F0502020204030204" pitchFamily="34" charset="0"/>
              </a:rPr>
              <a:t>.</a:t>
            </a:r>
            <a:endParaRPr b="1" dirty="0" sz="2400" lang="uk-UA" smtClean="0">
              <a:latin typeface="Calibri" panose="020F0502020204030204" pitchFamily="34" charset="0"/>
              <a:cs typeface="Calibri" panose="020F0502020204030204" pitchFamily="34" charset="0"/>
            </a:endParaRPr>
          </a:p>
          <a:p>
            <a:pPr indent="0" marL="0">
              <a:buNone/>
            </a:pPr>
            <a:endParaRPr dirty="0" sz="2400" lang="en-US">
              <a:latin typeface="Calibri" panose="020F0502020204030204" pitchFamily="34" charset="0"/>
              <a:cs typeface="Calibri" panose="020F0502020204030204" pitchFamily="34" charset="0"/>
            </a:endParaRPr>
          </a:p>
          <a:p>
            <a:pPr indent="0" marL="0">
              <a:buNone/>
            </a:pPr>
            <a:r>
              <a:rPr dirty="0" sz="2400" lang="en-US">
                <a:latin typeface="Calibri" panose="020F0502020204030204" pitchFamily="34" charset="0"/>
                <a:cs typeface="Calibri" panose="020F0502020204030204" pitchFamily="34" charset="0"/>
              </a:rPr>
              <a:t>1 If </a:t>
            </a:r>
            <a:r>
              <a:rPr dirty="0" sz="2400" i="1" lang="en-US" u="sng">
                <a:latin typeface="Calibri" panose="020F0502020204030204" pitchFamily="34" charset="0"/>
                <a:cs typeface="Calibri" panose="020F0502020204030204" pitchFamily="34" charset="0"/>
              </a:rPr>
              <a:t>I knew </a:t>
            </a:r>
            <a:r>
              <a:rPr dirty="0" sz="2400" lang="en-US">
                <a:latin typeface="Calibri" panose="020F0502020204030204" pitchFamily="34" charset="0"/>
                <a:cs typeface="Calibri" panose="020F0502020204030204" pitchFamily="34" charset="0"/>
              </a:rPr>
              <a:t>(I / know) his number, I would phone him.</a:t>
            </a:r>
          </a:p>
          <a:p>
            <a:pPr indent="0" marL="0">
              <a:buNone/>
            </a:pPr>
            <a:r>
              <a:rPr dirty="0" sz="2400" lang="en-US">
                <a:latin typeface="Calibri" panose="020F0502020204030204" pitchFamily="34" charset="0"/>
                <a:cs typeface="Calibri" panose="020F0502020204030204" pitchFamily="34" charset="0"/>
              </a:rPr>
              <a:t>2   </a:t>
            </a:r>
            <a:r>
              <a:rPr dirty="0" sz="2400" i="1" lang="en-US" u="sng">
                <a:latin typeface="Calibri" panose="020F0502020204030204" pitchFamily="34" charset="0"/>
                <a:cs typeface="Calibri" panose="020F0502020204030204" pitchFamily="34" charset="0"/>
              </a:rPr>
              <a:t>I wouldn’t buy </a:t>
            </a:r>
            <a:r>
              <a:rPr dirty="0" sz="2400" lang="en-US">
                <a:latin typeface="Calibri" panose="020F0502020204030204" pitchFamily="34" charset="0"/>
                <a:cs typeface="Calibri" panose="020F0502020204030204" pitchFamily="34" charset="0"/>
              </a:rPr>
              <a:t>(I / not / buy) that coat if I were you.</a:t>
            </a:r>
          </a:p>
          <a:p>
            <a:pPr indent="0" marL="0">
              <a:buNone/>
            </a:pPr>
            <a:r>
              <a:rPr dirty="0" sz="2400" lang="en-US">
                <a:latin typeface="Calibri" panose="020F0502020204030204" pitchFamily="34" charset="0"/>
                <a:cs typeface="Calibri" panose="020F0502020204030204" pitchFamily="34" charset="0"/>
              </a:rPr>
              <a:t>3 </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(I / help) you if I could, but I’m afraid I can’t.</a:t>
            </a:r>
          </a:p>
          <a:p>
            <a:pPr indent="0" marL="0">
              <a:buNone/>
            </a:pPr>
            <a:r>
              <a:rPr dirty="0" sz="2400" lang="en-US">
                <a:latin typeface="Calibri" panose="020F0502020204030204" pitchFamily="34" charset="0"/>
                <a:cs typeface="Calibri" panose="020F0502020204030204" pitchFamily="34" charset="0"/>
              </a:rPr>
              <a:t>4 This soup isn’t very nice.</a:t>
            </a:r>
            <a:r>
              <a:rPr dirty="0" sz="2400" lang="en-US" u="sng">
                <a:latin typeface="Calibri" panose="020F0502020204030204" pitchFamily="34" charset="0"/>
                <a:cs typeface="Calibri" panose="020F0502020204030204" pitchFamily="34" charset="0"/>
              </a:rPr>
              <a:t>                                           </a:t>
            </a:r>
            <a:r>
              <a:rPr dirty="0" sz="2400" lang="uk-UA" u="sng" smtClean="0">
                <a:latin typeface="Calibri" panose="020F0502020204030204" pitchFamily="34" charset="0"/>
                <a:cs typeface="Calibri" panose="020F0502020204030204" pitchFamily="34" charset="0"/>
              </a:rPr>
              <a:t>	</a:t>
            </a:r>
            <a:r>
              <a:rPr dirty="0" sz="2400" lang="en-US" u="sng" smtClean="0">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(it / taste) better if it wasn’t so salty.</a:t>
            </a:r>
          </a:p>
          <a:p>
            <a:pPr indent="0" marL="0">
              <a:buNone/>
            </a:pPr>
            <a:r>
              <a:rPr dirty="0" sz="2400" lang="en-US">
                <a:latin typeface="Calibri" panose="020F0502020204030204" pitchFamily="34" charset="0"/>
                <a:cs typeface="Calibri" panose="020F0502020204030204" pitchFamily="34" charset="0"/>
              </a:rPr>
              <a:t>5 We live in a city and don’t need a car, but we would need one if </a:t>
            </a:r>
            <a:r>
              <a:rPr dirty="0" sz="2400" lang="uk-UA" u="sng" smtClean="0">
                <a:latin typeface="Calibri" panose="020F0502020204030204" pitchFamily="34" charset="0"/>
                <a:cs typeface="Calibri" panose="020F0502020204030204" pitchFamily="34" charset="0"/>
              </a:rPr>
              <a:t>			</a:t>
            </a:r>
            <a:r>
              <a:rPr dirty="0" sz="2400" lang="en-US" smtClean="0">
                <a:latin typeface="Calibri" panose="020F0502020204030204" pitchFamily="34" charset="0"/>
                <a:cs typeface="Calibri" panose="020F0502020204030204" pitchFamily="34" charset="0"/>
              </a:rPr>
              <a:t>(</a:t>
            </a:r>
            <a:r>
              <a:rPr dirty="0" sz="2400" lang="en-US">
                <a:latin typeface="Calibri" panose="020F0502020204030204" pitchFamily="34" charset="0"/>
                <a:cs typeface="Calibri" panose="020F0502020204030204" pitchFamily="34" charset="0"/>
              </a:rPr>
              <a:t>we / live) in the country.</a:t>
            </a:r>
            <a:endParaRPr dirty="0" sz="2400" lang="uk-UA">
              <a:latin typeface="Calibri" panose="020F0502020204030204" pitchFamily="34" charset="0"/>
              <a:cs typeface="Calibri" panose="020F0502020204030204" pitchFamily="34" charset="0"/>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35" name=""/>
        <p:cNvGrpSpPr/>
        <p:nvPr/>
      </p:nvGrpSpPr>
      <p:grpSpPr>
        <a:xfrm>
          <a:off x="0" y="0"/>
          <a:ext cx="0" cy="0"/>
          <a:chOff x="0" y="0"/>
          <a:chExt cx="0" cy="0"/>
        </a:xfrm>
      </p:grpSpPr>
      <p:sp>
        <p:nvSpPr>
          <p:cNvPr id="1048600" name="Объект 2"/>
          <p:cNvSpPr>
            <a:spLocks noGrp="1"/>
          </p:cNvSpPr>
          <p:nvPr>
            <p:ph idx="1"/>
          </p:nvPr>
        </p:nvSpPr>
        <p:spPr>
          <a:xfrm>
            <a:off x="0" y="0"/>
            <a:ext cx="12192000" cy="6858000"/>
          </a:xfrm>
        </p:spPr>
        <p:txBody>
          <a:bodyPr bIns="720000" lIns="720000" rIns="720000" tIns="720000">
            <a:normAutofit lnSpcReduction="10000"/>
          </a:bodyPr>
          <a:p>
            <a:pPr indent="0" marL="0">
              <a:buNone/>
            </a:pPr>
            <a:r>
              <a:rPr dirty="0" sz="2400" lang="en-US">
                <a:latin typeface="Calibri" panose="020F0502020204030204" pitchFamily="34" charset="0"/>
                <a:cs typeface="Calibri" panose="020F0502020204030204" pitchFamily="34" charset="0"/>
              </a:rPr>
              <a:t>6 If we had the choice,</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(we / live) in the country.</a:t>
            </a:r>
          </a:p>
          <a:p>
            <a:pPr indent="0" marL="0">
              <a:buNone/>
            </a:pPr>
            <a:r>
              <a:rPr dirty="0" sz="2400" lang="en-US">
                <a:latin typeface="Calibri" panose="020F0502020204030204" pitchFamily="34" charset="0"/>
                <a:cs typeface="Calibri" panose="020F0502020204030204" pitchFamily="34" charset="0"/>
              </a:rPr>
              <a:t>7 I’d make a lot of changes if </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(I / be) the manager of the company.</a:t>
            </a:r>
          </a:p>
          <a:p>
            <a:pPr indent="0" marL="0">
              <a:buNone/>
            </a:pPr>
            <a:r>
              <a:rPr dirty="0" sz="2400" lang="en-US">
                <a:latin typeface="Calibri" panose="020F0502020204030204" pitchFamily="34" charset="0"/>
                <a:cs typeface="Calibri" panose="020F0502020204030204" pitchFamily="34" charset="0"/>
              </a:rPr>
              <a:t>8 I wouldn’t call someone in the middle of the night if </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(it / not / be) important.</a:t>
            </a:r>
          </a:p>
          <a:p>
            <a:pPr indent="0" marL="0">
              <a:buNone/>
            </a:pPr>
            <a:r>
              <a:rPr dirty="0" sz="2400" lang="en-US">
                <a:latin typeface="Calibri" panose="020F0502020204030204" pitchFamily="34" charset="0"/>
                <a:cs typeface="Calibri" panose="020F0502020204030204" pitchFamily="34" charset="0"/>
              </a:rPr>
              <a:t>9 If I were you,</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(I / not / wait). </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(I / go) now.</a:t>
            </a:r>
          </a:p>
          <a:p>
            <a:pPr indent="0" marL="0">
              <a:buNone/>
            </a:pPr>
            <a:r>
              <a:rPr dirty="0" sz="2400" lang="en-US">
                <a:latin typeface="Calibri" panose="020F0502020204030204" pitchFamily="34" charset="0"/>
                <a:cs typeface="Calibri" panose="020F0502020204030204" pitchFamily="34" charset="0"/>
              </a:rPr>
              <a:t>10 You’re always tired because you go to bed so late. If </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(you / not / go) to bed so late every night,</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(you / not / be) tired all the time.</a:t>
            </a:r>
          </a:p>
          <a:p>
            <a:pPr indent="0" marL="0">
              <a:buNone/>
            </a:pPr>
            <a:r>
              <a:rPr dirty="0" sz="2400" lang="en-US">
                <a:latin typeface="Calibri" panose="020F0502020204030204" pitchFamily="34" charset="0"/>
                <a:cs typeface="Calibri" panose="020F0502020204030204" pitchFamily="34" charset="0"/>
              </a:rPr>
              <a:t>11 I think there are too many cars. If </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(there / not / be) so many cars, 	 (there / not / be) so much pollution.</a:t>
            </a:r>
          </a:p>
          <a:p>
            <a:pPr indent="0" marL="0">
              <a:buNone/>
            </a:pPr>
            <a:r>
              <a:rPr dirty="0" sz="2400" lang="en-US">
                <a:latin typeface="Calibri" panose="020F0502020204030204" pitchFamily="34" charset="0"/>
                <a:cs typeface="Calibri" panose="020F0502020204030204" pitchFamily="34" charset="0"/>
              </a:rPr>
              <a:t>12 We all need jobs and money, but </a:t>
            </a:r>
            <a:r>
              <a:rPr dirty="0" sz="2400" lang="en-US" smtClean="0">
                <a:latin typeface="Calibri" panose="020F0502020204030204" pitchFamily="34" charset="0"/>
                <a:cs typeface="Calibri" panose="020F0502020204030204" pitchFamily="34" charset="0"/>
              </a:rPr>
              <a:t>what</a:t>
            </a:r>
            <a:r>
              <a:rPr dirty="0" sz="2400" lang="uk-UA" u="sng" smtClean="0">
                <a:latin typeface="Calibri" panose="020F0502020204030204" pitchFamily="34" charset="0"/>
                <a:cs typeface="Calibri" panose="020F0502020204030204" pitchFamily="34" charset="0"/>
              </a:rPr>
              <a:t>	</a:t>
            </a:r>
            <a:r>
              <a:rPr dirty="0" sz="2400" lang="en-US" u="sng">
                <a:latin typeface="Calibri" panose="020F0502020204030204" pitchFamily="34" charset="0"/>
                <a:cs typeface="Calibri" panose="020F0502020204030204" pitchFamily="34" charset="0"/>
              </a:rPr>
              <a:t>	</a:t>
            </a:r>
            <a:r>
              <a:rPr dirty="0" sz="2400" lang="en-US">
                <a:latin typeface="Calibri" panose="020F0502020204030204" pitchFamily="34" charset="0"/>
                <a:cs typeface="Calibri" panose="020F0502020204030204" pitchFamily="34" charset="0"/>
              </a:rPr>
              <a:t>(you / do)</a:t>
            </a:r>
            <a:r>
              <a:rPr dirty="0" sz="2400" lang="en-US" u="sng">
                <a:latin typeface="Calibri" panose="020F0502020204030204" pitchFamily="34" charset="0"/>
                <a:cs typeface="Calibri" panose="020F0502020204030204" pitchFamily="34" charset="0"/>
              </a:rPr>
              <a:t> </a:t>
            </a:r>
            <a:r>
              <a:rPr dirty="0" sz="2400" lang="uk-UA" u="sng" smtClean="0">
                <a:latin typeface="Calibri" panose="020F0502020204030204" pitchFamily="34" charset="0"/>
                <a:cs typeface="Calibri" panose="020F0502020204030204" pitchFamily="34" charset="0"/>
              </a:rPr>
              <a:t>	    </a:t>
            </a:r>
            <a:r>
              <a:rPr dirty="0" sz="2400" lang="en-US" smtClean="0">
                <a:latin typeface="Calibri" panose="020F0502020204030204" pitchFamily="34" charset="0"/>
                <a:cs typeface="Calibri" panose="020F0502020204030204" pitchFamily="34" charset="0"/>
              </a:rPr>
              <a:t>if                                          </a:t>
            </a:r>
            <a:r>
              <a:rPr dirty="0" sz="2400" lang="en-US">
                <a:latin typeface="Calibri" panose="020F0502020204030204" pitchFamily="34" charset="0"/>
                <a:cs typeface="Calibri" panose="020F0502020204030204" pitchFamily="34" charset="0"/>
              </a:rPr>
              <a:t>(you / not / have) to work?</a:t>
            </a:r>
            <a:endParaRPr dirty="0" sz="2400" lang="uk-UA">
              <a:latin typeface="Calibri" panose="020F0502020204030204" pitchFamily="34" charset="0"/>
              <a:cs typeface="Calibri" panose="020F0502020204030204" pitchFamily="34" charset="0"/>
            </a:endParaRPr>
          </a:p>
        </p:txBody>
      </p:sp>
    </p:spTree>
  </p:cSld>
  <p:clrMapOvr>
    <a:masterClrMapping/>
  </p:clrMapOvr>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algn="ctr" blurRad="55880" dir="5400000" dist="15240" rotWithShape="0">
              <a:srgbClr val="000000">
                <a:alpha val="45000"/>
              </a:srgbClr>
            </a:outerShdw>
          </a:effectLst>
          <a:scene3d>
            <a:camera prst="orthographicFront">
              <a:rot lat="0" lon="0" rev="0"/>
            </a:camera>
            <a:lightRig dir="tl" rig="brightRoom"/>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theme>
</file>

<file path=ppt/theme/theme2.xml><?xml version="1.0" encoding="utf-8"?>
<a:theme xmlns:a="http://schemas.openxmlformats.org/drawingml/2006/main" name="Office 主题">
  <a:themeElements>
    <a:clrScheme name="Office">
      <a:dk1>
        <a:sysClr lastClr="000000" val="windowText"/>
      </a:dk1>
      <a:lt1>
        <a:sysClr lastClr="FFFFFF" val="window"/>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H Sarabun PSK"/>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TH Sarabun PSK"/>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algn="ctr" blurRad="57150" dir="5400000" dist="19050"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theme>
</file>

<file path=docProps/app.xml><?xml version="1.0" encoding="utf-8"?>
<Properties xmlns="http://schemas.openxmlformats.org/officeDocument/2006/extended-properties">
  <Application>Microsoft Office PowerPoint</Application>
  <ScaleCrop>0</ScaleCrop>
  <Company>SPecialiST RePack</Company>
  <LinksUpToDate>0</LinksUpToDate>
  <AppVersion>16.0000</AppVersion>
</Properties>
</file>

<file path=docProps/core.xml><?xml version="1.0" encoding="utf-8"?>
<cp:coreProperties xmlns:cp="http://schemas.openxmlformats.org/package/2006/metadata/core-properties" xmlns:dc="http://purl.org/dc/elements/1.1/" xmlns:dcterms="http://purl.org/dc/terms/" xmlns:xsi="http://www.w3.org/2001/XMLSchema-instance">
  <dc:title>Конспекти практичних занять з дисципліни «Ділова іноземна мова»  з галузі знань 14 Електрична інженерія, спеціальність 141 Електроенергетика, електротехніка та електромеханіка  Семестр 9 (30 годин)</dc:title>
  <dc:creator>Ваня Тищенко</dc:creator>
  <cp:lastModifiedBy>Ваня Тищенко</cp:lastModifiedBy>
  <dcterms:created xsi:type="dcterms:W3CDTF">2024-09-07T14:08:04Z</dcterms:created>
  <dcterms:modified xsi:type="dcterms:W3CDTF">2024-09-09T09:36:39Z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ICV">
    <vt:lpwstr>9cc4d295a9e74f6e8ad9bc001f156f83</vt:lpwstr>
  </property>
</Properties>
</file>