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2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14CB3189-7D94-40F8-98AC-12E83B9ADEB7}" type="datetimeFigureOut">
              <a:rPr lang="ru-RU" smtClean="0"/>
              <a:t>14.06.2017</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7A2504FC-8DAF-4244-B5A0-27089EC82417}" type="slidenum">
              <a:rPr lang="ru-RU" smtClean="0"/>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4CB3189-7D94-40F8-98AC-12E83B9ADEB7}" type="datetimeFigureOut">
              <a:rPr lang="ru-RU" smtClean="0"/>
              <a:t>14.06.2017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A2504FC-8DAF-4244-B5A0-27089EC82417}"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4CB3189-7D94-40F8-98AC-12E83B9ADEB7}" type="datetimeFigureOut">
              <a:rPr lang="ru-RU" smtClean="0"/>
              <a:t>14.06.2017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A2504FC-8DAF-4244-B5A0-27089EC82417}"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4CB3189-7D94-40F8-98AC-12E83B9ADEB7}" type="datetimeFigureOut">
              <a:rPr lang="ru-RU" smtClean="0"/>
              <a:t>14.06.2017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A2504FC-8DAF-4244-B5A0-27089EC82417}"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14CB3189-7D94-40F8-98AC-12E83B9ADEB7}" type="datetimeFigureOut">
              <a:rPr lang="ru-RU" smtClean="0"/>
              <a:t>14.06.2017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A2504FC-8DAF-4244-B5A0-27089EC82417}" type="slidenum">
              <a:rPr lang="ru-RU" smtClean="0"/>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4CB3189-7D94-40F8-98AC-12E83B9ADEB7}" type="datetimeFigureOut">
              <a:rPr lang="ru-RU" smtClean="0"/>
              <a:t>14.06.2017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A2504FC-8DAF-4244-B5A0-27089EC82417}"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14CB3189-7D94-40F8-98AC-12E83B9ADEB7}" type="datetimeFigureOut">
              <a:rPr lang="ru-RU" smtClean="0"/>
              <a:t>14.06.2017</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A2504FC-8DAF-4244-B5A0-27089EC82417}"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14CB3189-7D94-40F8-98AC-12E83B9ADEB7}" type="datetimeFigureOut">
              <a:rPr lang="ru-RU" smtClean="0"/>
              <a:t>14.06.2017</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A2504FC-8DAF-4244-B5A0-27089EC8241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14CB3189-7D94-40F8-98AC-12E83B9ADEB7}" type="datetimeFigureOut">
              <a:rPr lang="ru-RU" smtClean="0"/>
              <a:t>14.06.2017</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A2504FC-8DAF-4244-B5A0-27089EC82417}" type="slidenum">
              <a:rPr lang="ru-RU" smtClean="0"/>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4CB3189-7D94-40F8-98AC-12E83B9ADEB7}" type="datetimeFigureOut">
              <a:rPr lang="ru-RU" smtClean="0"/>
              <a:t>14.06.2017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A2504FC-8DAF-4244-B5A0-27089EC82417}"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14CB3189-7D94-40F8-98AC-12E83B9ADEB7}" type="datetimeFigureOut">
              <a:rPr lang="ru-RU" smtClean="0"/>
              <a:t>14.06.2017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A2504FC-8DAF-4244-B5A0-27089EC82417}" type="slidenum">
              <a:rPr lang="ru-RU" smtClean="0"/>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4CB3189-7D94-40F8-98AC-12E83B9ADEB7}" type="datetimeFigureOut">
              <a:rPr lang="ru-RU" smtClean="0"/>
              <a:t>14.06.2017</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A2504FC-8DAF-4244-B5A0-27089EC82417}" type="slidenum">
              <a:rPr lang="ru-RU" smtClean="0"/>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32560" y="1628800"/>
            <a:ext cx="7406640" cy="2160240"/>
          </a:xfrm>
        </p:spPr>
        <p:txBody>
          <a:bodyPr/>
          <a:lstStyle/>
          <a:p>
            <a:r>
              <a:rPr lang="en-US" dirty="0">
                <a:effectLst/>
              </a:rPr>
              <a:t>What is business? Business organization</a:t>
            </a:r>
            <a:endParaRPr lang="ru-RU" dirty="0"/>
          </a:p>
        </p:txBody>
      </p:sp>
      <p:sp>
        <p:nvSpPr>
          <p:cNvPr id="3" name="Подзаголовок 2"/>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1586285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dirty="0"/>
              <a:t>Business is the word that is commonly used in different languages. But exactly what does it mean? Traditionally, business simply meant exchange or trade. Today the definition of business is production, distribution and sale of goods and services for profit.</a:t>
            </a:r>
            <a:endParaRPr lang="ru-RU" dirty="0"/>
          </a:p>
        </p:txBody>
      </p:sp>
    </p:spTree>
    <p:extLst>
      <p:ext uri="{BB962C8B-B14F-4D97-AF65-F5344CB8AC3E}">
        <p14:creationId xmlns:p14="http://schemas.microsoft.com/office/powerpoint/2010/main" val="3974962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r>
              <a:rPr lang="en-US" dirty="0"/>
              <a:t>To examine this, we will look at its various parts. First, production is creation of services or changing of materials into products. One example is conversion of iron ore into metal car parts. Next, these products need to be moved from the factory to the marketplace. This is known as distribution. Third is sale of goods and services. Sale is exchange of products or services for money. </a:t>
            </a:r>
            <a:endParaRPr lang="ru-RU" dirty="0"/>
          </a:p>
        </p:txBody>
      </p:sp>
    </p:spTree>
    <p:extLst>
      <p:ext uri="{BB962C8B-B14F-4D97-AF65-F5344CB8AC3E}">
        <p14:creationId xmlns:p14="http://schemas.microsoft.com/office/powerpoint/2010/main" val="2289879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dirty="0"/>
              <a:t>Goods are products that people either need or want. Services, on the other hand, are activities that a person or group performs for another person or organization.</a:t>
            </a:r>
            <a:endParaRPr lang="ru-RU" dirty="0"/>
          </a:p>
          <a:p>
            <a:endParaRPr lang="ru-RU" dirty="0"/>
          </a:p>
        </p:txBody>
      </p:sp>
    </p:spTree>
    <p:extLst>
      <p:ext uri="{BB962C8B-B14F-4D97-AF65-F5344CB8AC3E}">
        <p14:creationId xmlns:p14="http://schemas.microsoft.com/office/powerpoint/2010/main" val="201869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r>
              <a:rPr lang="en-US" dirty="0"/>
              <a:t>Business, then, is a combination of all these activities: production, distribution, and sale. However, there is one more important factor. It is the creation of profit or economic surplus. A major goal in functioning of a business is making profit. Profit is a difference between the price charged for an item and the cost of the item to the seller: profit = price – cost.</a:t>
            </a:r>
            <a:endParaRPr lang="ru-RU" dirty="0"/>
          </a:p>
        </p:txBody>
      </p:sp>
    </p:spTree>
    <p:extLst>
      <p:ext uri="{BB962C8B-B14F-4D97-AF65-F5344CB8AC3E}">
        <p14:creationId xmlns:p14="http://schemas.microsoft.com/office/powerpoint/2010/main" val="1934606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dirty="0"/>
              <a:t>In business, profit is most frequently considered in term of net or retained profit. This is the amount of money left at the end of the financial year when all expenses are paid: net profit = revenue – total costs. Revenue is sometimes called a turnover, sales or income.</a:t>
            </a:r>
            <a:endParaRPr lang="ru-RU" dirty="0"/>
          </a:p>
        </p:txBody>
      </p:sp>
    </p:spTree>
    <p:extLst>
      <p:ext uri="{BB962C8B-B14F-4D97-AF65-F5344CB8AC3E}">
        <p14:creationId xmlns:p14="http://schemas.microsoft.com/office/powerpoint/2010/main" val="783438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dirty="0"/>
              <a:t>It refers to the total sales over a period of time (often a month or a year). It can be expressed as: revenue = price x quantity. So, the price charged multiplied by the number of units over a period of time is the total sales value, or revenue.   </a:t>
            </a:r>
            <a:endParaRPr lang="ru-RU" dirty="0"/>
          </a:p>
          <a:p>
            <a:endParaRPr lang="ru-RU" dirty="0"/>
          </a:p>
        </p:txBody>
      </p:sp>
    </p:spTree>
    <p:extLst>
      <p:ext uri="{BB962C8B-B14F-4D97-AF65-F5344CB8AC3E}">
        <p14:creationId xmlns:p14="http://schemas.microsoft.com/office/powerpoint/2010/main" val="1752526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TotalTime>
  <Words>348</Words>
  <Application>Microsoft Office PowerPoint</Application>
  <PresentationFormat>Экран (4:3)</PresentationFormat>
  <Paragraphs>7</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Солнцестояние</vt:lpstr>
      <vt:lpstr>What is business? Business organization</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business? Business organization</dc:title>
  <dc:creator>User</dc:creator>
  <cp:lastModifiedBy>User</cp:lastModifiedBy>
  <cp:revision>1</cp:revision>
  <dcterms:created xsi:type="dcterms:W3CDTF">2017-06-14T13:29:06Z</dcterms:created>
  <dcterms:modified xsi:type="dcterms:W3CDTF">2017-06-14T13:38:24Z</dcterms:modified>
</cp:coreProperties>
</file>