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1426" y="-91"/>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a:t>
            </a:r>
            <a:r>
              <a:rPr lang="ru-RU" sz="2800" dirty="0" smtClean="0"/>
              <a:t>2 (28 </a:t>
            </a:r>
            <a:r>
              <a:rPr lang="ru-RU" sz="2800" dirty="0" smtClean="0"/>
              <a:t>год.)</a:t>
            </a:r>
            <a:endParaRPr lang="ru-RU"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6) What do you say in these situations?</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1571612"/>
            <a:ext cx="8429684" cy="482511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7) Complete the sentences.</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2500306"/>
            <a:ext cx="8519968" cy="2214578"/>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615262" cy="1143000"/>
          </a:xfrm>
        </p:spPr>
        <p:txBody>
          <a:bodyPr>
            <a:normAutofit fontScale="90000"/>
          </a:bodyPr>
          <a:lstStyle/>
          <a:p>
            <a:r>
              <a:rPr lang="en-US" dirty="0" smtClean="0"/>
              <a:t>8)Write sentences beginning If … .</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2000240"/>
            <a:ext cx="8448320" cy="3357586"/>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16(4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«Management control. Conditional Mood(</a:t>
            </a:r>
            <a:r>
              <a:rPr lang="en-US"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ifI</a:t>
            </a: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do …and </a:t>
            </a:r>
            <a:r>
              <a:rPr lang="en-US"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ifI</a:t>
            </a: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did…).»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70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«Management control. Conditional Mood.» (if I do … and if I did …) Grammar </a:t>
            </a:r>
            <a:r>
              <a:rPr lang="en-US" sz="3300" dirty="0" smtClean="0"/>
              <a:t>revision</a:t>
            </a:r>
            <a:endParaRPr lang="uk-UA" sz="33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401080" cy="6286544"/>
          </a:xfrm>
        </p:spPr>
        <p:txBody>
          <a:bodyPr>
            <a:normAutofit fontScale="77500" lnSpcReduction="20000"/>
          </a:bodyPr>
          <a:lstStyle/>
          <a:p>
            <a:r>
              <a:rPr lang="en-US" dirty="0" smtClean="0"/>
              <a:t>Management control is the process by which managers influence other members of the organization to implement the organization’s strategies. </a:t>
            </a:r>
            <a:endParaRPr lang="uk-UA" dirty="0" smtClean="0"/>
          </a:p>
          <a:p>
            <a:r>
              <a:rPr lang="en-US" dirty="0" smtClean="0"/>
              <a:t>Management </a:t>
            </a:r>
            <a:r>
              <a:rPr lang="en-US" dirty="0" smtClean="0"/>
              <a:t>control involves a variety of activities , including : planning what the organization should do; coordinating the activities of several parts of the organization; communicating information; evaluating information; deciding what, if any , action should be taken; influencing people to change their behavior. </a:t>
            </a:r>
            <a:endParaRPr lang="uk-UA" dirty="0" smtClean="0"/>
          </a:p>
          <a:p>
            <a:r>
              <a:rPr lang="en-US" dirty="0" smtClean="0"/>
              <a:t>Management </a:t>
            </a:r>
            <a:r>
              <a:rPr lang="en-US" dirty="0" smtClean="0"/>
              <a:t>control does not necessarily require that all actions correspond to a previously determined plan, such as a budget. Such plans are based on circumstances believed to exist at the time they were formulated. If these circumstances have changed at the time of implementation, the actions dictated by the plan may no longer be appropriate. If a manager discovers a better approach - one more likely than the predetermined plan to achieve the organization’s goals - the management control system should not obstruct its implementation. </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401080" cy="6286544"/>
          </a:xfrm>
        </p:spPr>
        <p:txBody>
          <a:bodyPr>
            <a:normAutofit fontScale="70000" lnSpcReduction="20000"/>
          </a:bodyPr>
          <a:lstStyle/>
          <a:p>
            <a:r>
              <a:rPr lang="en-US" dirty="0" smtClean="0"/>
              <a:t>The management control process is by no means mechanical, it involves interactions among individuals, which cannot be described in mechanical ways. Managers have personal as well as organization goals. The central control problem is to induce them to act in pursuit of their personal goals in ways that will help attain the organization’s goals as well. Goal congruence means that, the goals of an organization’s individual members should be consistent with the goals of the organization itself. The management control system should be designed and operated with the principle of goal congruence in mind. </a:t>
            </a:r>
            <a:endParaRPr lang="uk-UA" dirty="0" smtClean="0"/>
          </a:p>
          <a:p>
            <a:r>
              <a:rPr lang="en-US" dirty="0" smtClean="0"/>
              <a:t>Management </a:t>
            </a:r>
            <a:r>
              <a:rPr lang="en-US" dirty="0" smtClean="0"/>
              <a:t>control systems help managers move an organization toward its strategic objectives. Thus, management control focuses primarily on strategy execution. Management controls are only one of the tools managers use in implementing desired strategies. Management control systems encompass both financial and non-financial performance measures. </a:t>
            </a:r>
            <a:endParaRPr lang="uk-UA" dirty="0" smtClean="0"/>
          </a:p>
          <a:p>
            <a:r>
              <a:rPr lang="en-US" dirty="0" smtClean="0"/>
              <a:t>So</a:t>
            </a:r>
            <a:r>
              <a:rPr lang="en-US" dirty="0" smtClean="0"/>
              <a:t>, the primary role of management control is to ensure the execution of chosen strategies. In industries that are subject to rapid environmental changes, however, management control information, especially of a non-financial nature, can also provide the basis for considering new strategies</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Complete the sentences. Choose from:</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2428868"/>
            <a:ext cx="8572560" cy="2928959"/>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27</TotalTime>
  <Words>880</Words>
  <Application>Microsoft Office PowerPoint</Application>
  <PresentationFormat>Экран (4:3)</PresentationFormat>
  <Paragraphs>48</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16(4 год.)</vt:lpstr>
      <vt:lpstr>Objectives:</vt:lpstr>
      <vt:lpstr>Plan:</vt:lpstr>
      <vt:lpstr>References:</vt:lpstr>
      <vt:lpstr>Хід заняття (Procedure)</vt:lpstr>
      <vt:lpstr>Слайд 7</vt:lpstr>
      <vt:lpstr>Слайд 8</vt:lpstr>
      <vt:lpstr>5) Complete the sentences. Choose from:</vt:lpstr>
      <vt:lpstr>6) What do you say in these situations?</vt:lpstr>
      <vt:lpstr>7) Complete the sentences.</vt:lpstr>
      <vt:lpstr>8)Write sentences beginning If … .</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5</cp:revision>
  <dcterms:created xsi:type="dcterms:W3CDTF">2023-02-25T18:05:02Z</dcterms:created>
  <dcterms:modified xsi:type="dcterms:W3CDTF">2023-02-27T13:10:42Z</dcterms:modified>
</cp:coreProperties>
</file>