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28.02.2023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6) In these situations you expect your friend to agree with you. Use a question tag in your sentences. </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357157" y="1714488"/>
            <a:ext cx="8393873" cy="471490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7) In these situations you are asking for information, asking people to do things etc.</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357158" y="1928802"/>
            <a:ext cx="8601135" cy="3857652"/>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23(2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286016"/>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«Fear as a Marketing Tool: Does It Sell?» Word order Question tags (do you? isn’t it? etc.)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«Fear as a Marketing Tool: Does It Sell?» Word order Question tags (do you? isn’t it? etc.) Grammar </a:t>
            </a:r>
            <a:r>
              <a:rPr lang="en-US" sz="3700" dirty="0" smtClean="0"/>
              <a:t>revision</a:t>
            </a:r>
            <a:endParaRPr lang="ru-RU" sz="37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58204" cy="6286544"/>
          </a:xfrm>
        </p:spPr>
        <p:txBody>
          <a:bodyPr>
            <a:normAutofit fontScale="70000" lnSpcReduction="20000"/>
          </a:bodyPr>
          <a:lstStyle/>
          <a:p>
            <a:r>
              <a:rPr lang="en-US" dirty="0" smtClean="0"/>
              <a:t>One in five American men will get prostate cancer. One in eight American women will get breast cancer. At least two million Americans are manic - depressive, and more than two million are schizophrenic. At least 60 million Americans have high blood pressure, 12 million have asthma, and four million have Alzheimer's' disease. One in three Americans is obese. With numbers like these, it is amazing there is anyone still here – let alone people living happy, healthy lives. </a:t>
            </a:r>
            <a:endParaRPr lang="ru-RU" dirty="0" smtClean="0"/>
          </a:p>
          <a:p>
            <a:r>
              <a:rPr lang="en-US" dirty="0" smtClean="0"/>
              <a:t>Projections </a:t>
            </a:r>
            <a:r>
              <a:rPr lang="en-US" dirty="0" smtClean="0"/>
              <a:t>of the incidence of disease are rampant these days, as a growing number of health - advocacy groups and marketers compete for people's limited attention and money. Most of the numbers are extrapolations or estimates, at best. Yet as the media report them and marketers exploit them, often uncritically and without context, these conjectures assume the mantle of quantifiable fact. </a:t>
            </a:r>
            <a:endParaRPr lang="ru-RU" dirty="0" smtClean="0"/>
          </a:p>
          <a:p>
            <a:r>
              <a:rPr lang="en-US" dirty="0" smtClean="0"/>
              <a:t>Short </a:t>
            </a:r>
            <a:r>
              <a:rPr lang="en-US" dirty="0" smtClean="0"/>
              <a:t>of a simultaneous examination of every person in America (all on truth serum), it is impossible to count exactly how many people suffer from most diseases or health conditions. The government keeps a few statistics – on birth, death, cancer, and infectious diseases – but most conditions for which people consult a doctor wouldn't be recorded in a national database.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258204" cy="6286544"/>
          </a:xfrm>
        </p:spPr>
        <p:txBody>
          <a:bodyPr>
            <a:normAutofit fontScale="77500" lnSpcReduction="20000"/>
          </a:bodyPr>
          <a:lstStyle/>
          <a:p>
            <a:r>
              <a:rPr lang="en-US" dirty="0" smtClean="0"/>
              <a:t>Yet government, business, and the media, each for its own reasons, want at least ballpark figures. Statisticians from advocacy groups oblige, offering data on everything from destructive teeth grinding (as many as 20 percent of Americans) to lactose intolerance (20 percent of whites and 75 percent of blacks). Since big numbers get more attention than small ones, the estimates are often alarmingly high. </a:t>
            </a:r>
            <a:endParaRPr lang="ru-RU" dirty="0" smtClean="0"/>
          </a:p>
          <a:p>
            <a:r>
              <a:rPr lang="en-US" dirty="0" smtClean="0"/>
              <a:t>"</a:t>
            </a:r>
            <a:r>
              <a:rPr lang="en-US" dirty="0" smtClean="0"/>
              <a:t>Any group that's lobbying for money is going to try to maximize the number of deaths from their particular malady,” says John Allen </a:t>
            </a:r>
            <a:r>
              <a:rPr lang="en-US" dirty="0" err="1" smtClean="0"/>
              <a:t>Paulos</a:t>
            </a:r>
            <a:r>
              <a:rPr lang="en-US" dirty="0" smtClean="0"/>
              <a:t>, a mathematics professor and author of A Mathematician Reads the Newspaper. "Then the numbers are often stated baldly, without context, definition or how they're arrived at." </a:t>
            </a:r>
            <a:endParaRPr lang="ru-RU" dirty="0" smtClean="0"/>
          </a:p>
          <a:p>
            <a:r>
              <a:rPr lang="en-US" dirty="0" smtClean="0"/>
              <a:t>What </a:t>
            </a:r>
            <a:r>
              <a:rPr lang="en-US" dirty="0" smtClean="0"/>
              <a:t>current marketing or advertising examples can you think of that use alarming statistics to sell their products? Do you believe the estimates offered by the marketer? Would the use of such data cause you to distrust a marketer?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Complete these sentences with a question tag.</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714487"/>
            <a:ext cx="8501122" cy="4960781"/>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23</TotalTime>
  <Words>959</Words>
  <Application>Microsoft Office PowerPoint</Application>
  <PresentationFormat>Экран (4:3)</PresentationFormat>
  <Paragraphs>47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23(2 год.)</vt:lpstr>
      <vt:lpstr>Objectives:</vt:lpstr>
      <vt:lpstr>Plan:</vt:lpstr>
      <vt:lpstr>References:</vt:lpstr>
      <vt:lpstr>Хід заняття (Procedure)</vt:lpstr>
      <vt:lpstr>Слайд 7</vt:lpstr>
      <vt:lpstr>Слайд 8</vt:lpstr>
      <vt:lpstr>5) Complete these sentences with a question tag.</vt:lpstr>
      <vt:lpstr>6) In these situations you expect your friend to agree with you. Use a question tag in your sentences. </vt:lpstr>
      <vt:lpstr>7) In these situations you are asking for information, asking people to do things etc.</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2023-02-28T16:31:26Z</dcterms:modified>
</cp:coreProperties>
</file>