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7)Put the words in brackets in the correct order.</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7" y="1714488"/>
            <a:ext cx="8444241" cy="4071966"/>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Write negative questions from the words in brackets. In each situation you are surprised.</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14282" y="2285992"/>
            <a:ext cx="8646644" cy="250033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20(4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857496"/>
            <a:ext cx="7715304" cy="3357586"/>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«Global Perspectives China Fails to Protect Foreign Companies’ Trademarks and Other Property Rights. » Word order (Questions 1)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700" dirty="0" smtClean="0"/>
              <a:t>Discussing of the topic «Global Perspectives China Fails to Protect Foreign Companies’ Trademarks and Other Property Rights. » Word order (Questions 1) Grammar </a:t>
            </a:r>
            <a:r>
              <a:rPr lang="en-US" sz="3700" dirty="0" smtClean="0"/>
              <a:t>revision</a:t>
            </a:r>
            <a:endParaRPr lang="uk-UA" sz="37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72518" cy="6357982"/>
          </a:xfrm>
        </p:spPr>
        <p:txBody>
          <a:bodyPr>
            <a:normAutofit fontScale="55000" lnSpcReduction="20000"/>
          </a:bodyPr>
          <a:lstStyle/>
          <a:p>
            <a:r>
              <a:rPr lang="en-US" dirty="0" smtClean="0"/>
              <a:t>According to Fortune magazine, “China is in trouble. Its political system is unstable and plagued by corruption, and its booming economy is perilously brittle. The people in charge show little respect for human rights or copyrights.” </a:t>
            </a:r>
            <a:endParaRPr lang="uk-UA" dirty="0" smtClean="0"/>
          </a:p>
          <a:p>
            <a:r>
              <a:rPr lang="en-US" dirty="0" smtClean="0"/>
              <a:t>American </a:t>
            </a:r>
            <a:r>
              <a:rPr lang="en-US" dirty="0" smtClean="0"/>
              <a:t>businesses have long complained about Chinese firms copying U.S. trademarks, software, and other intellectual property. In grocery s </a:t>
            </a:r>
            <a:r>
              <a:rPr lang="en-US" dirty="0" err="1" smtClean="0"/>
              <a:t>tores</a:t>
            </a:r>
            <a:r>
              <a:rPr lang="en-US" dirty="0" smtClean="0"/>
              <a:t>, you're likely to see a familiar </a:t>
            </a:r>
            <a:r>
              <a:rPr lang="en-US" dirty="0" err="1" smtClean="0"/>
              <a:t>redand</a:t>
            </a:r>
            <a:r>
              <a:rPr lang="en-US" dirty="0" smtClean="0"/>
              <a:t>-white tooth-paste box that looks very much like Colgate, canned foods with "Del Monte green" labels, and cereal boxes featuring a rooster that looks identical to Kellogg's. Closer inspection, </a:t>
            </a:r>
            <a:r>
              <a:rPr lang="en-US" dirty="0" err="1" smtClean="0"/>
              <a:t>however,reveals</a:t>
            </a:r>
            <a:r>
              <a:rPr lang="en-US" dirty="0" smtClean="0"/>
              <a:t> that the toothpaste is Colgate, the vegetable canner is </a:t>
            </a:r>
            <a:r>
              <a:rPr lang="en-US" dirty="0" err="1" smtClean="0"/>
              <a:t>Jia</a:t>
            </a:r>
            <a:r>
              <a:rPr lang="en-US" dirty="0" smtClean="0"/>
              <a:t> Long, and the cereal is </a:t>
            </a:r>
            <a:r>
              <a:rPr lang="en-US" dirty="0" err="1" smtClean="0"/>
              <a:t>Kongalu</a:t>
            </a:r>
            <a:r>
              <a:rPr lang="en-US" dirty="0" smtClean="0"/>
              <a:t> Corn Strips. </a:t>
            </a:r>
            <a:endParaRPr lang="uk-UA" dirty="0" smtClean="0"/>
          </a:p>
          <a:p>
            <a:r>
              <a:rPr lang="en-US" dirty="0" smtClean="0"/>
              <a:t>Bootleg </a:t>
            </a:r>
            <a:r>
              <a:rPr lang="en-US" dirty="0" smtClean="0"/>
              <a:t>software is also common in China. In one factory raid, 5,700 </a:t>
            </a:r>
            <a:r>
              <a:rPr lang="en-US" dirty="0" err="1" smtClean="0"/>
              <a:t>diskswith</a:t>
            </a:r>
            <a:r>
              <a:rPr lang="en-US" dirty="0" smtClean="0"/>
              <a:t> pirated Microsoft software were seized. </a:t>
            </a:r>
            <a:endParaRPr lang="uk-UA" dirty="0" smtClean="0"/>
          </a:p>
          <a:p>
            <a:r>
              <a:rPr lang="en-US" dirty="0" smtClean="0"/>
              <a:t>The </a:t>
            </a:r>
            <a:r>
              <a:rPr lang="en-US" dirty="0" smtClean="0"/>
              <a:t>U.S. and China reached an accord in February 1995 under which Beijing committed to take actions to protect U.S. property. Little, if any, action has been taken to enforce the accord. In an effort to pressure China's leaders to implement the terms of the agreement more aggressively, the U.S. Trade Representative's office has listed China alone in its "Priority Foreign Country" category, meaning that China could be subject to sanctions. </a:t>
            </a:r>
            <a:endParaRPr lang="uk-UA" dirty="0" smtClean="0"/>
          </a:p>
          <a:p>
            <a:r>
              <a:rPr lang="en-US" dirty="0" smtClean="0"/>
              <a:t>Most </a:t>
            </a:r>
            <a:r>
              <a:rPr lang="en-US" dirty="0" smtClean="0"/>
              <a:t>people believe that it is unethical to intentionally deceive customers about the brands of products they are buying. But where should you draw the line between similarity in package design and violation of trademarks and copyrights? Should Colgate have a monopoly on toothpaste boxes in red and white? Does Del Monte's use of green labels mean other vegetable canners </a:t>
            </a:r>
            <a:r>
              <a:rPr lang="en-US" dirty="0" err="1" smtClean="0"/>
              <a:t>mustpick</a:t>
            </a:r>
            <a:r>
              <a:rPr lang="en-US" dirty="0" smtClean="0"/>
              <a:t> another color? And is the barnyard rooster exclusively Kellogg's? What actions might be available to U.S. companies like Kellogg's that believe their copyrights and trademarks have been violated? What actions, if any, do you think the U.S. government should take to enforce prohibitions against </a:t>
            </a:r>
            <a:r>
              <a:rPr lang="en-US" dirty="0" err="1" smtClean="0"/>
              <a:t>trademarkinfringements</a:t>
            </a:r>
            <a:r>
              <a:rPr lang="en-US" dirty="0" smtClean="0"/>
              <a:t> when they occur in other countries?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5) Ask Joe questions.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1500174"/>
            <a:ext cx="8528409" cy="3786214"/>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Make questions with who or what.</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1571612"/>
            <a:ext cx="8643998" cy="4857784"/>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27</TotalTime>
  <Words>905</Words>
  <Application>Microsoft Office PowerPoint</Application>
  <PresentationFormat>Экран (4:3)</PresentationFormat>
  <Paragraphs>47</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20(4 год.)</vt:lpstr>
      <vt:lpstr>Objectives:</vt:lpstr>
      <vt:lpstr>Plan:</vt:lpstr>
      <vt:lpstr>References:</vt:lpstr>
      <vt:lpstr>Хід заняття (Procedure)</vt:lpstr>
      <vt:lpstr>Слайд 7</vt:lpstr>
      <vt:lpstr>5) Ask Joe questions.</vt:lpstr>
      <vt:lpstr>6) Make questions with who or what.</vt:lpstr>
      <vt:lpstr>7)Put the words in brackets in the correct order.</vt:lpstr>
      <vt:lpstr>Write negative questions from the words in brackets. In each situation you are surprised.</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2023-02-27T13:44:29Z</dcterms:modified>
</cp:coreProperties>
</file>