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1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4E9957-EEF7-450B-8F27-A92DE3ECCCCC}" type="datetimeFigureOut">
              <a:rPr lang="ru-RU" smtClean="0"/>
              <a:t>27.02.2023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D386162-1CAA-418D-8658-90E8FDEDBDAB}" type="slidenum">
              <a:rPr lang="ru-RU" smtClean="0"/>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0D386162-1CAA-418D-8658-90E8FDEDBDAB}" type="slidenum">
              <a:rPr lang="ru-RU" smtClean="0"/>
              <a:t>7</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3200" dirty="0" smtClean="0"/>
              <a:t>7) What do you say in these situations? Write sentences with I wish … would … .</a:t>
            </a:r>
            <a:endParaRPr lang="ru-RU" sz="3200" dirty="0"/>
          </a:p>
        </p:txBody>
      </p:sp>
      <p:pic>
        <p:nvPicPr>
          <p:cNvPr id="4" name="Содержимое 3" descr="SharedScreenshot.jpg"/>
          <p:cNvPicPr>
            <a:picLocks noGrp="1" noChangeAspect="1"/>
          </p:cNvPicPr>
          <p:nvPr>
            <p:ph idx="1"/>
          </p:nvPr>
        </p:nvPicPr>
        <p:blipFill>
          <a:blip r:embed="rId2"/>
          <a:stretch>
            <a:fillRect/>
          </a:stretch>
        </p:blipFill>
        <p:spPr>
          <a:xfrm>
            <a:off x="357158" y="1571612"/>
            <a:ext cx="8429684" cy="471490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8)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785926"/>
            <a:ext cx="8577835" cy="4500594"/>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19(2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«Multinational Corporation.» Subjunctive1 (I wish)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«Multinational Corporation.» Subjunctive1 (I wish) Grammar </a:t>
            </a:r>
            <a:r>
              <a:rPr lang="en-US" sz="3300" dirty="0" smtClean="0"/>
              <a:t>revision</a:t>
            </a:r>
            <a:endParaRPr lang="uk-UA"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472518" cy="6143668"/>
          </a:xfrm>
        </p:spPr>
        <p:txBody>
          <a:bodyPr>
            <a:normAutofit fontScale="62500" lnSpcReduction="20000"/>
          </a:bodyPr>
          <a:lstStyle/>
          <a:p>
            <a:r>
              <a:rPr lang="en-US" dirty="0" smtClean="0"/>
              <a:t>A multinational corporation is a business that has its facilities and other assets country other than its home country. Such companies have offices and/or factories in different countries and usually have a centralized head office where they co-ordinate global management. Generally, any company or group that derives a quarter of its revenue from operations outside of its home country is considered a multinational corporation. There are four categories of multinational corporations: </a:t>
            </a:r>
            <a:r>
              <a:rPr lang="en-US" b="1" dirty="0" smtClean="0"/>
              <a:t>(</a:t>
            </a:r>
            <a:r>
              <a:rPr lang="en-US" b="1" dirty="0" smtClean="0"/>
              <a:t>1) a multinational, decentralized corporation </a:t>
            </a:r>
            <a:r>
              <a:rPr lang="en-US" dirty="0" smtClean="0"/>
              <a:t>with strong home country presence, </a:t>
            </a:r>
            <a:r>
              <a:rPr lang="en-US" b="1" dirty="0" smtClean="0"/>
              <a:t>(2) a global, centralized corporation </a:t>
            </a:r>
            <a:r>
              <a:rPr lang="en-US" dirty="0" smtClean="0"/>
              <a:t>that acquires cost advantage through centralized production wherever cheaper resources are available, </a:t>
            </a:r>
            <a:r>
              <a:rPr lang="en-US" b="1" dirty="0" smtClean="0"/>
              <a:t>(3) an international company </a:t>
            </a:r>
            <a:r>
              <a:rPr lang="en-US" dirty="0" smtClean="0"/>
              <a:t>that builds on the parent corporation’s technology or R&amp;D, or other company, </a:t>
            </a:r>
            <a:r>
              <a:rPr lang="en-US" b="1" dirty="0" smtClean="0"/>
              <a:t>(4) a transnational enterprise </a:t>
            </a:r>
            <a:r>
              <a:rPr lang="en-US" dirty="0" smtClean="0"/>
              <a:t>that combines the previous three approaches. According to UN data, some 35,000 companies have direct investment in foreign countries, and the largest 100 of them control about 40 percent of world trade. </a:t>
            </a:r>
            <a:endParaRPr lang="uk-UA" dirty="0" smtClean="0"/>
          </a:p>
          <a:p>
            <a:r>
              <a:rPr lang="en-US" dirty="0" smtClean="0"/>
              <a:t>In </a:t>
            </a:r>
            <a:r>
              <a:rPr lang="en-US" dirty="0" smtClean="0"/>
              <a:t>economic terms, a firm’s advantages in establishing a multinational corporation include both vertical and horizontal economies of scale and an increased market share. Although cultural barriers can create unpredictable obstacles as companies establish offices and production </a:t>
            </a:r>
            <a:r>
              <a:rPr lang="en-US" dirty="0" err="1" smtClean="0"/>
              <a:t>planté</a:t>
            </a:r>
            <a:r>
              <a:rPr lang="en-US" dirty="0" smtClean="0"/>
              <a:t> around the world, a firm’s technical expertise, experienced personnel, and proven strategies usually can be transferred from country to country. Critics of the multinational corporation usually view it as an economic and, often, political means of foreign domination. </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5) Put in wish(</a:t>
            </a:r>
            <a:r>
              <a:rPr lang="en-US" dirty="0" err="1" smtClean="0"/>
              <a:t>ed</a:t>
            </a:r>
            <a:r>
              <a:rPr lang="en-US" dirty="0" smtClean="0"/>
              <a:t>) or hope(d).</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1928802"/>
            <a:ext cx="8604558" cy="285752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6) Complete the sentences.</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2285992"/>
            <a:ext cx="8416621" cy="2428892"/>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26</TotalTime>
  <Words>780</Words>
  <Application>Microsoft Office PowerPoint</Application>
  <PresentationFormat>Экран (4:3)</PresentationFormat>
  <Paragraphs>45</Paragraphs>
  <Slides>12</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19(2 год.)</vt:lpstr>
      <vt:lpstr>Objectives:</vt:lpstr>
      <vt:lpstr>Plan:</vt:lpstr>
      <vt:lpstr>References:</vt:lpstr>
      <vt:lpstr>Хід заняття (Procedure)</vt:lpstr>
      <vt:lpstr>Слайд 7</vt:lpstr>
      <vt:lpstr>5) Put in wish(ed) or hope(d).</vt:lpstr>
      <vt:lpstr>6) Complete the sentences.</vt:lpstr>
      <vt:lpstr>7) What do you say in these situations? Write sentences with I wish … would … .</vt:lpstr>
      <vt:lpstr>8) Put the verb into the correct form.</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2023-02-27T13:35:17Z</dcterms:modified>
</cp:coreProperties>
</file>