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1 (32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Complete each sentence with a verb (one or two words).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1928802"/>
            <a:ext cx="8501122" cy="3571901"/>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7) Use the words in brackets to write sentences with must have and can’t have.</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428596" y="1571611"/>
            <a:ext cx="8072494" cy="5089609"/>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8) Complete the sentences. Choose from the box.</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1714488"/>
            <a:ext cx="8462496" cy="4214842"/>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9) Complete the sentences. Use might be able to or might have to + one of these verbs:</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285720" y="2428868"/>
            <a:ext cx="8651698" cy="250033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10) Write sentences with might not.</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2214554"/>
            <a:ext cx="8554124" cy="2928958"/>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500042"/>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10(4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«Functions of Managers. Modal verbs 2 »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70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«Functions of Managers. Modal verbs 2 » Grammar </a:t>
            </a:r>
            <a:r>
              <a:rPr lang="en-US" sz="3300" dirty="0" smtClean="0"/>
              <a:t>revision</a:t>
            </a:r>
            <a:endParaRPr lang="ru-RU" sz="33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357982"/>
          </a:xfrm>
        </p:spPr>
        <p:txBody>
          <a:bodyPr>
            <a:normAutofit fontScale="85000" lnSpcReduction="20000"/>
          </a:bodyPr>
          <a:lstStyle/>
          <a:p>
            <a:r>
              <a:rPr lang="en-US" dirty="0" smtClean="0"/>
              <a:t>Managers just don't go out and haphazardly perform their responsibilities. Good managers discover how to master five basic functions: planning, organizing, staffing, leading, and controlling. </a:t>
            </a:r>
            <a:endParaRPr lang="ru-RU" dirty="0" smtClean="0"/>
          </a:p>
          <a:p>
            <a:r>
              <a:rPr lang="en-US" dirty="0" smtClean="0"/>
              <a:t>• </a:t>
            </a:r>
            <a:r>
              <a:rPr lang="en-US" dirty="0" smtClean="0"/>
              <a:t>Planning: This step involves mapping out exactly how to </a:t>
            </a:r>
            <a:r>
              <a:rPr lang="en-US" dirty="0" err="1" smtClean="0"/>
              <a:t>achievea</a:t>
            </a:r>
            <a:r>
              <a:rPr lang="en-US" dirty="0" smtClean="0"/>
              <a:t> particular goal. Say, for example, that the organization's goal is to improve company sales. The manager first needs to decide which steps are necessary to accomplish that goal. These steps may include increasing advertising, inventory, and sales staff. These necessary steps are developed into a plan. When the plan is in place, the manager can follow it to accomplish the goal of improving company sales</a:t>
            </a:r>
            <a:r>
              <a:rPr lang="en-US" dirty="0" smtClean="0"/>
              <a:t>.</a:t>
            </a:r>
            <a:endParaRPr lang="ru-RU" dirty="0" smtClean="0"/>
          </a:p>
          <a:p>
            <a:r>
              <a:rPr lang="en-US" dirty="0" smtClean="0"/>
              <a:t>• </a:t>
            </a:r>
            <a:r>
              <a:rPr lang="en-US" dirty="0" smtClean="0"/>
              <a:t>Organizing: After a plan is in place, a manager needs to </a:t>
            </a:r>
            <a:r>
              <a:rPr lang="en-US" dirty="0" err="1" smtClean="0"/>
              <a:t>organizeher</a:t>
            </a:r>
            <a:r>
              <a:rPr lang="en-US" dirty="0" smtClean="0"/>
              <a:t> team and materials according to her plan. Assigning work and granting authority are two important elements of organizing.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357982"/>
          </a:xfrm>
        </p:spPr>
        <p:txBody>
          <a:bodyPr>
            <a:normAutofit fontScale="77500" lnSpcReduction="20000"/>
          </a:bodyPr>
          <a:lstStyle/>
          <a:p>
            <a:r>
              <a:rPr lang="en-US" dirty="0" smtClean="0"/>
              <a:t>• Staffing: After a manager discerns his area's needs, he may decide to beef up his staffing by recruiting, selecting, training, and developing employees. A manager in a large organization often works with the company's human resources department to accomplish this goal</a:t>
            </a:r>
            <a:r>
              <a:rPr lang="en-US" dirty="0" smtClean="0"/>
              <a:t>.</a:t>
            </a:r>
            <a:endParaRPr lang="ru-RU" dirty="0" smtClean="0"/>
          </a:p>
          <a:p>
            <a:r>
              <a:rPr lang="en-US" dirty="0" smtClean="0"/>
              <a:t>• </a:t>
            </a:r>
            <a:r>
              <a:rPr lang="en-US" dirty="0" smtClean="0"/>
              <a:t>Leading: A manager needs to do more than just plan, organize, and staff her team to achieve a goal. She must also lead. Leading involves motivating, communicating, guiding, and encouraging. It requires the </a:t>
            </a:r>
            <a:r>
              <a:rPr lang="en-US" dirty="0" err="1" smtClean="0"/>
              <a:t>managerto</a:t>
            </a:r>
            <a:r>
              <a:rPr lang="en-US" dirty="0" smtClean="0"/>
              <a:t> coach, assist, and problem solve with employees. </a:t>
            </a:r>
            <a:endParaRPr lang="ru-RU" dirty="0" smtClean="0"/>
          </a:p>
          <a:p>
            <a:r>
              <a:rPr lang="en-US" dirty="0" smtClean="0"/>
              <a:t>• </a:t>
            </a:r>
            <a:r>
              <a:rPr lang="en-US" dirty="0" smtClean="0"/>
              <a:t>Controlling: After the other elements are in place, a manager's job is not finished. He needs to continuously check results against goals and take any corrective actions necessary to make sure that his area's plans remain on track. </a:t>
            </a:r>
            <a:endParaRPr lang="ru-RU" dirty="0" smtClean="0"/>
          </a:p>
          <a:p>
            <a:r>
              <a:rPr lang="en-US" dirty="0" smtClean="0"/>
              <a:t>All </a:t>
            </a:r>
            <a:r>
              <a:rPr lang="en-US" dirty="0" smtClean="0"/>
              <a:t>managers at all levels of every organization perform these functions, but the amount of time a manager spends on each one depends on both the level of management and the specific organization.</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5) Put in must or can’t.</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1928802"/>
            <a:ext cx="8631460" cy="3286148"/>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27</TotalTime>
  <Words>892</Words>
  <Application>Microsoft Office PowerPoint</Application>
  <PresentationFormat>Экран (4:3)</PresentationFormat>
  <Paragraphs>51</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10(4 год.)</vt:lpstr>
      <vt:lpstr>Objectives:</vt:lpstr>
      <vt:lpstr>Plan:</vt:lpstr>
      <vt:lpstr>References:</vt:lpstr>
      <vt:lpstr>Хід заняття (Procedure)</vt:lpstr>
      <vt:lpstr>Слайд 7</vt:lpstr>
      <vt:lpstr>Слайд 8</vt:lpstr>
      <vt:lpstr>5) Put in must or can’t.</vt:lpstr>
      <vt:lpstr>6) Complete each sentence with a verb (one or two words).</vt:lpstr>
      <vt:lpstr>7) Use the words in brackets to write sentences with must have and can’t have.</vt:lpstr>
      <vt:lpstr>8) Complete the sentences. Choose from the box.</vt:lpstr>
      <vt:lpstr>9) Complete the sentences. Use might be able to or might have to + one of these verbs:</vt:lpstr>
      <vt:lpstr>10) Write sentences with might not.</vt:lpstr>
      <vt:lpstr>Слайд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2023-02-27T11:54:25Z</dcterms:modified>
</cp:coreProperties>
</file>