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3" r:id="rId8"/>
    <p:sldId id="262"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28.02.2023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6) Put the verb into the correct form, to … or -</a:t>
            </a:r>
            <a:r>
              <a:rPr lang="en-US" sz="3200" dirty="0" err="1" smtClean="0"/>
              <a:t>ing</a:t>
            </a:r>
            <a:r>
              <a:rPr lang="en-US" sz="3200" dirty="0" smtClean="0"/>
              <a:t>. (See Unit 53 for verbs + -</a:t>
            </a:r>
            <a:r>
              <a:rPr lang="en-US" sz="3200" dirty="0" err="1" smtClean="0"/>
              <a:t>ing</a:t>
            </a:r>
            <a:r>
              <a:rPr lang="en-US" sz="3200" dirty="0" smtClean="0"/>
              <a:t>.)</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357158" y="2071678"/>
            <a:ext cx="8393965" cy="3786214"/>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7) Make a new sentence using the verb in brackets.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000240"/>
            <a:ext cx="8633853" cy="250033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8)Complete each sentence using what/how/where/whether + these verbs:</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357158" y="1857364"/>
            <a:ext cx="8577603" cy="285752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25(2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Marketing Research for Small Companies Verb + to … (decide to … / forget to … etc.) Grammar revision </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Marketing Research for Small Companies Verb + to … (decide to … / forget to … etc.) Grammar revision </a:t>
            </a:r>
            <a:endParaRPr lang="ru-RU" sz="37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429684" cy="6357982"/>
          </a:xfrm>
        </p:spPr>
        <p:txBody>
          <a:bodyPr>
            <a:normAutofit fontScale="77500" lnSpcReduction="20000"/>
          </a:bodyPr>
          <a:lstStyle/>
          <a:p>
            <a:r>
              <a:rPr lang="en-US" dirty="0" smtClean="0"/>
              <a:t>Because most small businesses have limited financial resources and expertise, they often conclude that doing marketing research and creating an information system isn't worth the cost. Instead, managers of small businesses may rely on hunches or intuition when designing their marketing mix. In the absence of feedback from their customers, they sometimes institute practices that customers object to. Over time, the customer base begins to erode. </a:t>
            </a:r>
            <a:endParaRPr lang="ru-RU" dirty="0" smtClean="0"/>
          </a:p>
          <a:p>
            <a:r>
              <a:rPr lang="en-US" dirty="0" smtClean="0"/>
              <a:t>Many </a:t>
            </a:r>
            <a:r>
              <a:rPr lang="en-US" dirty="0" smtClean="0"/>
              <a:t>small-business owners who feel they are doing an outstanding job are unaware of the serious problems confronting them in the area of customer relations. For example, the </a:t>
            </a:r>
            <a:r>
              <a:rPr lang="en-US" dirty="0" err="1" smtClean="0"/>
              <a:t>ownermanager</a:t>
            </a:r>
            <a:r>
              <a:rPr lang="en-US" dirty="0" smtClean="0"/>
              <a:t> of a car dealership in a small community had this policy: "To present a high-volume, </a:t>
            </a:r>
            <a:r>
              <a:rPr lang="en-US" dirty="0" err="1" smtClean="0"/>
              <a:t>lowprice</a:t>
            </a:r>
            <a:r>
              <a:rPr lang="en-US" dirty="0" smtClean="0"/>
              <a:t> dealership that has a reputation for good service." However, a random survey of customers who had used his service department showed they were dissatisfied and would no longer do business with him. If the dealer had asked some friends to pose as "mystery shoppers," the problem might not have ever occurred</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429684" cy="6357982"/>
          </a:xfrm>
        </p:spPr>
        <p:txBody>
          <a:bodyPr>
            <a:normAutofit fontScale="85000" lnSpcReduction="20000"/>
          </a:bodyPr>
          <a:lstStyle/>
          <a:p>
            <a:r>
              <a:rPr lang="en-US" dirty="0" smtClean="0"/>
              <a:t>Marketing research could help small businesses avoid similar misapprehensions. However, "turn-key" marketing research projects, in which a research firm conducts the entire study and makes recommendations, tend to be expensive. A much less expensive alternative is for the small business to do everything but the interviewing, which can be assigned to a market research field service. Perhaps the owner and employees can do the interviewing. Or perhaps an inexpensive mail survey would be better than personal interviews. Another money-saving idea is to create a simple database from customer information cards gathered by offering a drawing for a free lunch or prize. Finally, the Internet offers a wealth of information that can help the small businessperson better understand the competitive environment. For example, the Census County and City Data Book has demographic information of a: types broken down by cities and even smaller units</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 sentences. Use a suitable verb.</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071678"/>
            <a:ext cx="8654912" cy="2500330"/>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24</TotalTime>
  <Words>898</Words>
  <Application>Microsoft Office PowerPoint</Application>
  <PresentationFormat>Экран (4:3)</PresentationFormat>
  <Paragraphs>45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25(2 год.)</vt:lpstr>
      <vt:lpstr>Objectives:</vt:lpstr>
      <vt:lpstr>Plan:</vt:lpstr>
      <vt:lpstr>References:</vt:lpstr>
      <vt:lpstr>Хід заняття (Procedure)</vt:lpstr>
      <vt:lpstr>Слайд 7</vt:lpstr>
      <vt:lpstr>Слайд 8</vt:lpstr>
      <vt:lpstr>5) Complete the sentences. Use a suitable verb.</vt:lpstr>
      <vt:lpstr>6) Put the verb into the correct form, to … or -ing. (See Unit 53 for verbs + -ing.)</vt:lpstr>
      <vt:lpstr>7) Make a new sentence using the verb in brackets.</vt:lpstr>
      <vt:lpstr>8)Complete each sentence using what/how/where/whether + these verbs:</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2023-02-28T16:45:55Z</dcterms:modified>
</cp:coreProperties>
</file>