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68" r:id="rId3"/>
    <p:sldId id="257" r:id="rId4"/>
    <p:sldId id="258" r:id="rId5"/>
    <p:sldId id="259" r:id="rId6"/>
    <p:sldId id="260" r:id="rId7"/>
    <p:sldId id="261" r:id="rId8"/>
    <p:sldId id="262"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47067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8134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3758333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148907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074224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9038673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294111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089757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626643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078987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340357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9282238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1368272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2061278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801373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3469865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9356238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0263026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640441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924161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430801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1684554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1417610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672851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0866284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0791742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0410804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036080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071252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69836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106731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6411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67966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223494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9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29143726"/>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9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8709547"/>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a:t>
            </a:r>
            <a:r>
              <a:rPr lang="ru-RU" sz="2800" b="1" dirty="0" smtClean="0"/>
              <a:t>4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33681232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7) In these situations you are asking for information, asking people to do things etc.</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357158" y="1928802"/>
            <a:ext cx="8601135" cy="3857652"/>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1"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23(2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286016"/>
          </a:xfrm>
        </p:spPr>
        <p:txBody>
          <a:bodyPr>
            <a:noAutofit/>
          </a:bodyPr>
          <a:lstStyle/>
          <a:p>
            <a:pPr>
              <a:buNone/>
            </a:pPr>
            <a:r>
              <a:rPr lang="en-US" sz="3600" b="1"/>
              <a:t>Topic Ukraine. Geographical Position of Ukraine. Word order Question tags (do you? isn’t it? etc.)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700" dirty="0" smtClean="0"/>
              <a:t>Discussing of the topic «Fear as a Marketing Tool: Does It Sell?» Word order Question tags (do you? isn’t it? etc.) Grammar revision</a:t>
            </a:r>
            <a:endParaRPr lang="ru-RU" sz="37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58204" cy="6286544"/>
          </a:xfrm>
        </p:spPr>
        <p:txBody>
          <a:bodyPr>
            <a:normAutofit fontScale="55000" lnSpcReduction="20000"/>
          </a:bodyPr>
          <a:lstStyle/>
          <a:p>
            <a:pPr marL="36576" indent="0" algn="ctr">
              <a:buNone/>
            </a:pPr>
            <a:r>
              <a:rPr lang="en-US" sz="2200" b="1">
                <a:solidFill>
                  <a:srgbClr val="FFFF00"/>
                </a:solidFill>
              </a:rPr>
              <a:t>The Geographical Position of Ukraine</a:t>
            </a:r>
            <a:endParaRPr lang="ru-RU" sz="2200">
              <a:solidFill>
                <a:srgbClr val="FFFF00"/>
              </a:solidFill>
            </a:endParaRPr>
          </a:p>
          <a:p>
            <a:pPr marL="36576" indent="0">
              <a:buNone/>
            </a:pPr>
            <a:r>
              <a:rPr lang="en-US" sz="2200"/>
              <a:t>Ukraine is situated in the eastern part of Europe. It borders on Russia in the east, Belorussia in the north, Poland, Slovakia, Hungary, Romania and Moldova in the west. Ukraine is washed by the Sea of Azov and the Black Sea in the south.</a:t>
            </a:r>
            <a:endParaRPr lang="ru-RU" sz="2200"/>
          </a:p>
          <a:p>
            <a:pPr marL="36576" indent="0">
              <a:buNone/>
            </a:pPr>
            <a:r>
              <a:rPr lang="en-US" sz="2200"/>
              <a:t>The area of Ukraine is more than 603,000 sq km. The most part of its area is flat. The mountains in Ukraine cover only 5 per cent its territory. There are the Crimean Mountains in the south and the Carpathians in the west. Goverla is the highest peak of the Ukrainian Carpathians. It is 2,061 metres high.</a:t>
            </a:r>
            <a:endParaRPr lang="ru-RU" sz="2200"/>
          </a:p>
          <a:p>
            <a:pPr marL="36576" indent="0">
              <a:buNone/>
            </a:pPr>
            <a:r>
              <a:rPr lang="en-US" sz="2200"/>
              <a:t>The territory of our country has a variety of landscapes as it lies in three main zones: mixed forests, forest-steppes and steppes. There are large tracts of forest in the north, vast steppes in the south. The flora and fauna of our country are extremely rich. Almost all kinds of animals and birds can be found on the territory of our vast land.</a:t>
            </a:r>
            <a:endParaRPr lang="ru-RU" sz="2200"/>
          </a:p>
          <a:p>
            <a:pPr marL="36576" indent="0">
              <a:buNone/>
            </a:pPr>
            <a:r>
              <a:rPr lang="en-US" sz="2200"/>
              <a:t>The nature of Ukraine is especially beautiful due to a number of rivers and lakes. There are 131 rivers in Ukraine. The longest rivers are the Dniester, the Donets, the Bug. The Dnieper is the main river in Ukraine. It divides the country into Right-bank and Left-bank areas. Along the whole length of the Dnieper there are the artificial seas with the hydro-electric power-stations. The rivers of Ukraine are navigable.</a:t>
            </a:r>
            <a:endParaRPr lang="ru-RU" sz="2200"/>
          </a:p>
          <a:p>
            <a:pPr marL="36576" indent="0">
              <a:buNone/>
            </a:pPr>
            <a:r>
              <a:rPr lang="en-US" sz="2200"/>
              <a:t>There are more than three hundred cities and towns in Ukraine. The biggest of them are the industrial centres such as Kharkiv, Donetsk, Dniepropetrovsk, Lviv. Odessa, Mikolayiv, Kherson, Kerch are the most important ports of Ukraine. The capital of Ukraine is Kyiv. It is an administrative, industrial, scientific and cultutal centre.</a:t>
            </a:r>
            <a:endParaRPr lang="ru-RU" sz="2200"/>
          </a:p>
          <a:p>
            <a:pPr marL="36576" indent="0">
              <a:buNone/>
            </a:pPr>
            <a:r>
              <a:rPr lang="en-US" sz="2200"/>
              <a:t>Ukraine is rich in mineral resources: coal, oil, gas, different ores. Some of them are of industrial importance. The rich deposits of iron and coal are in the south of Ukraine. The deposits of oil and gas are in the Ukrainian Carpathians. The different mineral waters are one more wealth of Ukraine.</a:t>
            </a:r>
            <a:endParaRPr lang="ru-RU" sz="2200"/>
          </a:p>
          <a:p>
            <a:pPr marL="36576" indent="0">
              <a:buNone/>
            </a:pPr>
            <a:r>
              <a:rPr lang="en-US" sz="2200"/>
              <a:t>Ukraine is a developed industrial country. It has metallurgical and heavy industries, machine building and ship building industries. Ukraine produces up-to-date instruments, electronic microscopes, synthetic diamonds as well as consumer goods.</a:t>
            </a:r>
            <a:endParaRPr lang="ru-RU" sz="2200"/>
          </a:p>
          <a:p>
            <a:pPr marL="36576" indent="0">
              <a:buNone/>
            </a:pPr>
            <a:r>
              <a:rPr lang="en-US" sz="2200"/>
              <a:t>Ukraine is an agricultural country of standing reputation. Its soil is fertile. Its climate is good for cultivating different agricultural plants. The country is now through a period of difficult times. It is changing its economical system. Ukraine is building its new economy. The geographical position of Ukraine is favourable for maintaining close economic relations with many European countries. </a:t>
            </a:r>
            <a:endParaRPr lang="ru-RU" sz="2200"/>
          </a:p>
          <a:p>
            <a:pPr marL="36576" indent="0">
              <a:buNone/>
            </a:pPr>
            <a:r>
              <a:rPr lang="en-US"/>
              <a:t/>
            </a:r>
            <a:br>
              <a:rPr lang="en-US"/>
            </a:br>
            <a:r>
              <a:rPr lang="en-US"/>
              <a:t> </a:t>
            </a:r>
            <a:endParaRPr lang="ru-RU"/>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5) Complete these sentences with a question tag.</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1173163" y="2394109"/>
            <a:ext cx="6019800" cy="351282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6) In these situations you expect your friend to agree with you. Use a question tag in your sentences. </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1089343" y="2676049"/>
            <a:ext cx="6187440" cy="294894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25</TotalTime>
  <Words>1030</Words>
  <Application>Microsoft Office PowerPoint</Application>
  <PresentationFormat>Экран (4:3)</PresentationFormat>
  <Paragraphs>54</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11</vt:i4>
      </vt:variant>
    </vt:vector>
  </HeadingPairs>
  <TitlesOfParts>
    <vt:vector size="16"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23(2 год.)</vt:lpstr>
      <vt:lpstr>Objectives:</vt:lpstr>
      <vt:lpstr>Plan:</vt:lpstr>
      <vt:lpstr>References:</vt:lpstr>
      <vt:lpstr>Хід заняття (Procedure)</vt:lpstr>
      <vt:lpstr>Презентация PowerPoint</vt:lpstr>
      <vt:lpstr>5) Complete these sentences with a question tag.</vt:lpstr>
      <vt:lpstr>6) In these situations you expect your friend to agree with you. Use a question tag in your sentences. </vt:lpstr>
      <vt:lpstr>7) In these situations you are asking for information, asking people to do things etc.</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7</cp:revision>
  <dcterms:created xsi:type="dcterms:W3CDTF">2023-02-25T18:05:02Z</dcterms:created>
  <dcterms:modified xsi:type="dcterms:W3CDTF">2023-08-10T18:24:47Z</dcterms:modified>
</cp:coreProperties>
</file>