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6" r:id="rId2"/>
  </p:sldMasterIdLst>
  <p:sldIdLst>
    <p:sldId id="271" r:id="rId3"/>
    <p:sldId id="257" r:id="rId4"/>
    <p:sldId id="258" r:id="rId5"/>
    <p:sldId id="259" r:id="rId6"/>
    <p:sldId id="260" r:id="rId7"/>
    <p:sldId id="261" r:id="rId8"/>
    <p:sldId id="262" r:id="rId9"/>
    <p:sldId id="263" r:id="rId10"/>
    <p:sldId id="269" r:id="rId11"/>
    <p:sldId id="270" r:id="rId12"/>
    <p:sldId id="264" r:id="rId13"/>
    <p:sldId id="265" r:id="rId14"/>
    <p:sldId id="266" r:id="rId15"/>
    <p:sldId id="267" r:id="rId16"/>
    <p:sldId id="268"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64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31685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27364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73984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7349996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900289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350115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969704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6884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8751987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7228118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180991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757102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8224001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4661200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0583275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2805117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4232117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442160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1313064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2854615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1181818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3036264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8261732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218694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7706383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6224791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42843523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06353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384166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999406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533465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69786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798521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68988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6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2909410197"/>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6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989745599"/>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smtClean="0"/>
          </a:p>
          <a:p>
            <a:endParaRPr lang="uk-UA" sz="2800" dirty="0"/>
          </a:p>
          <a:p>
            <a:endParaRPr lang="uk-UA" sz="2800" dirty="0" smtClean="0"/>
          </a:p>
          <a:p>
            <a:r>
              <a:rPr lang="uk-UA" sz="2800" dirty="0" smtClean="0"/>
              <a:t>Семестр </a:t>
            </a:r>
            <a:r>
              <a:rPr lang="ru-RU" sz="2800" dirty="0"/>
              <a:t>2 (56 годин)</a:t>
            </a:r>
          </a:p>
          <a:p>
            <a:r>
              <a:rPr lang="ru-RU" sz="2800" dirty="0"/>
              <a:t/>
            </a:r>
            <a:br>
              <a:rPr lang="ru-RU" sz="2800" dirty="0"/>
            </a:br>
            <a:r>
              <a:rPr lang="ru-RU" sz="2800" b="1" dirty="0"/>
              <a:t>       </a:t>
            </a:r>
            <a:r>
              <a:rPr lang="ru-RU" sz="2800" b="1" dirty="0" err="1"/>
              <a:t>Атестація</a:t>
            </a:r>
            <a:r>
              <a:rPr lang="ru-RU" sz="2800" b="1" dirty="0"/>
              <a:t> </a:t>
            </a:r>
            <a:r>
              <a:rPr lang="ru-RU" sz="2800" b="1" dirty="0" smtClean="0"/>
              <a:t>4 </a:t>
            </a:r>
            <a:r>
              <a:rPr lang="ru-RU" sz="2800" b="1" dirty="0"/>
              <a:t>(1</a:t>
            </a:r>
            <a:r>
              <a:rPr lang="uk-UA" sz="2800" b="1" dirty="0"/>
              <a:t>4</a:t>
            </a:r>
            <a:r>
              <a:rPr lang="ru-RU" sz="2800" b="1" dirty="0"/>
              <a:t> год.)</a:t>
            </a:r>
            <a:endParaRPr lang="ru-RU" sz="2800" dirty="0"/>
          </a:p>
        </p:txBody>
      </p:sp>
    </p:spTree>
    <p:extLst>
      <p:ext uri="{BB962C8B-B14F-4D97-AF65-F5344CB8AC3E}">
        <p14:creationId xmlns:p14="http://schemas.microsoft.com/office/powerpoint/2010/main" val="1346992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99392"/>
            <a:ext cx="7470648" cy="1143000"/>
          </a:xfrm>
        </p:spPr>
        <p:txBody>
          <a:bodyPr>
            <a:noAutofit/>
          </a:bodyPr>
          <a:lstStyle/>
          <a:p>
            <a:pPr algn="ctr"/>
            <a:r>
              <a:rPr lang="en-US" sz="1800">
                <a:solidFill>
                  <a:srgbClr val="FFFF00"/>
                </a:solidFill>
              </a:rPr>
              <a:t>Text 2</a:t>
            </a:r>
            <a:r>
              <a:rPr lang="ru-RU" sz="1800"/>
              <a:t/>
            </a:r>
            <a:br>
              <a:rPr lang="ru-RU" sz="1800"/>
            </a:br>
            <a:r>
              <a:rPr lang="en-US" sz="1800"/>
              <a:t>Pat arrived at the airport two hours ago to catch her plane to Tokyo. At the check-in-counter, a ticket agent looked at her ticket and her passport and her baggage was checked in weighed on the scales. Pat’s suitcases were very heavy, so she had to pay an excess baggage charge amount of money for additional weight.</a:t>
            </a:r>
            <a:r>
              <a:rPr lang="ru-RU" sz="1800"/>
              <a:t/>
            </a:r>
            <a:br>
              <a:rPr lang="ru-RU" sz="1800"/>
            </a:br>
            <a:r>
              <a:rPr lang="en-US" sz="1800"/>
              <a:t>Next she was given a boarding pass a ticket that allows her to get on the plane. The boarding pass has a seat number written on it, and Pat was given a window seat in the non-smoking section. Her suitcases were labeled and sent off to be loaded into the hold of the airplane.</a:t>
            </a:r>
            <a:r>
              <a:rPr lang="ru-RU" sz="1800"/>
              <a:t/>
            </a:r>
            <a:br>
              <a:rPr lang="ru-RU" sz="1800"/>
            </a:br>
            <a:r>
              <a:rPr lang="en-US" sz="1800"/>
              <a:t>While waiting for the flight to be called, Pat goes to the newsstand to buy a newspaper. Then she goes through the security check, where her carry-on luggage the bags she is keeping with her on the plane is searched. Then Pat goes into the duty-free shop where she has a chance to buy some things cheaply. The goods she buys here are cheap because they are not taxed.</a:t>
            </a:r>
            <a:r>
              <a:rPr lang="ru-RU" sz="1800"/>
              <a:t/>
            </a:r>
            <a:br>
              <a:rPr lang="ru-RU" sz="1800"/>
            </a:br>
            <a:r>
              <a:rPr lang="en-US" sz="1800"/>
              <a:t>If the departure lounges Pat joins the other passenger who are sitting and waiting until it is time for their flight to depart. After a few minutes at hears the announcement: Flight 156 to Tokyo now boarding at Gate Three, and she goes to board get on her plane.</a:t>
            </a:r>
            <a:br>
              <a:rPr lang="en-US" sz="1800"/>
            </a:br>
            <a:endParaRPr lang="ru-RU" sz="1800"/>
          </a:p>
        </p:txBody>
      </p:sp>
    </p:spTree>
    <p:extLst>
      <p:ext uri="{BB962C8B-B14F-4D97-AF65-F5344CB8AC3E}">
        <p14:creationId xmlns:p14="http://schemas.microsoft.com/office/powerpoint/2010/main" val="34642513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5) Complete each sentence with an auxiliary verb (do/was/could/might etc.). Sometimes the </a:t>
            </a:r>
            <a:r>
              <a:rPr lang="en-US" sz="2800" dirty="0" err="1" smtClean="0"/>
              <a:t>verbmust</a:t>
            </a:r>
            <a:r>
              <a:rPr lang="en-US" sz="2800" dirty="0" smtClean="0"/>
              <a:t> be negative (don’t/wasn’t etc.).</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899592" y="2564904"/>
            <a:ext cx="7416823" cy="3456384"/>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6) You never agree with Amy. Answer in the way shown.</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2214554"/>
            <a:ext cx="8596483" cy="3143272"/>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000" dirty="0" smtClean="0"/>
              <a:t>7) Tina tells you something. If the same is true for you, answer with So … or Neither … (as in </a:t>
            </a:r>
            <a:r>
              <a:rPr lang="en-US" sz="2000" dirty="0" err="1" smtClean="0"/>
              <a:t>thefirst</a:t>
            </a:r>
            <a:r>
              <a:rPr lang="en-US" sz="2000" dirty="0" smtClean="0"/>
              <a:t> example). Otherwise, ask Tina questions (as in the second example).</a:t>
            </a:r>
            <a:endParaRPr lang="ru-RU" sz="2000" dirty="0"/>
          </a:p>
        </p:txBody>
      </p:sp>
      <p:pic>
        <p:nvPicPr>
          <p:cNvPr id="4" name="Содержимое 3" descr="SharedScreenshot.jpg"/>
          <p:cNvPicPr>
            <a:picLocks noGrp="1" noChangeAspect="1"/>
          </p:cNvPicPr>
          <p:nvPr>
            <p:ph idx="1"/>
          </p:nvPr>
        </p:nvPicPr>
        <p:blipFill>
          <a:blip r:embed="rId2"/>
          <a:stretch>
            <a:fillRect/>
          </a:stretch>
        </p:blipFill>
        <p:spPr>
          <a:xfrm>
            <a:off x="484710" y="2348880"/>
            <a:ext cx="8208911" cy="3888432"/>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8) What do you say to Sam? Use </a:t>
            </a:r>
            <a:r>
              <a:rPr lang="en-US" dirty="0" err="1" smtClean="0"/>
              <a:t>Ithink</a:t>
            </a:r>
            <a:r>
              <a:rPr lang="en-US" dirty="0" smtClean="0"/>
              <a:t> so, I hope not etc.</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755576" y="1853248"/>
            <a:ext cx="7704856" cy="4672096"/>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stretch>
            <a:fillRect/>
          </a:stretch>
        </p:blipFill>
        <p:spPr>
          <a:xfrm>
            <a:off x="1"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22(2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2714620"/>
            <a:ext cx="7467600" cy="3786214"/>
          </a:xfrm>
        </p:spPr>
        <p:txBody>
          <a:bodyPr>
            <a:noAutofit/>
          </a:bodyPr>
          <a:lstStyle/>
          <a:p>
            <a:pPr>
              <a:buNone/>
            </a:pPr>
            <a:r>
              <a:rPr lang="en-US" sz="3600" b="1"/>
              <a:t>Topic Passport Regulations and Customs. </a:t>
            </a:r>
            <a:r>
              <a:rPr lang="uk-UA" sz="3600" b="1"/>
              <a:t>Auxiliary verbs (have/do/can etc.)I think so / I hope so etc.</a:t>
            </a:r>
            <a:r>
              <a:rPr lang="en-US" sz="3600" b="1"/>
              <a:t>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300" dirty="0" smtClean="0"/>
              <a:t>Discussing of the topic «Marketing and Small Business Will Being a Green Marketer Help Your Business Succeed?.» Auxiliary verbs (have/do/can etc.)I think so / I hope so etc. Grammar revision</a:t>
            </a:r>
            <a:endParaRPr lang="ru-RU" sz="33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85728"/>
            <a:ext cx="8358246" cy="6357982"/>
          </a:xfrm>
        </p:spPr>
        <p:txBody>
          <a:bodyPr>
            <a:normAutofit fontScale="70000" lnSpcReduction="20000"/>
          </a:bodyPr>
          <a:lstStyle/>
          <a:p>
            <a:pPr marL="36576" indent="0" algn="ctr">
              <a:buNone/>
            </a:pPr>
            <a:r>
              <a:rPr lang="en-US" b="1">
                <a:solidFill>
                  <a:srgbClr val="FFFF00"/>
                </a:solidFill>
              </a:rPr>
              <a:t>At the Customs House</a:t>
            </a:r>
            <a:endParaRPr lang="ru-RU">
              <a:solidFill>
                <a:srgbClr val="FFFF00"/>
              </a:solidFill>
            </a:endParaRPr>
          </a:p>
          <a:p>
            <a:pPr marL="36576" indent="0">
              <a:buNone/>
            </a:pPr>
            <a:r>
              <a:rPr lang="en-US"/>
              <a:t>Nowadays people who go on business mostly travel by air. Passengers are requested to arrive at the airport two hours before departure time on international flights and an hour on domestic flights as there must be enough time to complete the necessary airport formalities. Passengers must register their tickets and their luggage.</a:t>
            </a:r>
            <a:endParaRPr lang="ru-RU"/>
          </a:p>
          <a:p>
            <a:pPr marL="36576" indent="0">
              <a:buNone/>
            </a:pPr>
            <a:r>
              <a:rPr lang="en-US"/>
              <a:t>Each passenger has a free luggage allowance. Generally this limit is 20 kg for economy class passengers and 30 kg for the first class passengers. Excess luggage must be paid for extra. Each passenger is given a boarding pass to be shown at the departure gate and again to the stewardess when boarding the plane. Landing formalities and customs regulations are more or less the same in all countries. While still on board the plane the passenger is given an arrival card to fill in.</a:t>
            </a:r>
            <a:endParaRPr lang="ru-RU"/>
          </a:p>
          <a:p>
            <a:pPr marL="36576" indent="0">
              <a:buNone/>
            </a:pPr>
            <a:r>
              <a:rPr lang="en-US"/>
              <a:t>After the passenger has disembarked, officials will check his airport and visa. In some countries they will check the passenger’s certificate of vaccination. The traveler is also requested to go through an AIDS check within ten or fourteen days of his arrival in the country. If the traveler fails to do so, some strict measures could be taken by the authorities including imprisonment (in some countries) or payment of a considerable penalty. A moment a traveler cross the border their luggage is taken to the customs house by porters. Every country has its own customs regulations, which stipulate what articles are liable to duty and what are duty-free.</a:t>
            </a:r>
            <a:endParaRPr lang="ru-RU"/>
          </a:p>
          <a:p>
            <a:pPr marL="36576" indent="0">
              <a:buNone/>
            </a:pPr>
            <a:r>
              <a:rPr lang="en-US"/>
              <a:t>Sometimes an article which falls under customs restrictions and is liable to duty is allowed in duty-free traveler does not exceed a certain fixed quota. This are listed in a duty-free quota list. Customs restrictions also include a prohibited article list. This is a list of items which may not be brought into a country or taken out of it. An official paper (from the proper authorities) giving permission to take items, which fall under special customs restrictions, in or out of a country is known as an import or export license.</a:t>
            </a:r>
            <a:endParaRPr lang="ru-RU"/>
          </a:p>
          <a:p>
            <a:pPr marL="36576" indent="0">
              <a:buNone/>
            </a:pPr>
            <a:r>
              <a:rPr lang="en-US"/>
              <a:t>If the traveler has any item which comes under customs restrictions he is asked to declare it. That is, he is asked to name the item, stating its value and other particulars. The declaration is made either orally or in written on a special form. The practice seems to vary in different countries. Upon payment of duty the traveler is given a receipt. As a rule personal effects are duty-free. In some cases the Customs officer may ask you to open your bags for inspection. It sometimes happens that a passenger’s luggage is carefully gone through in order to prevent smuggling. The formalities at the customs-house usually take some time. After all Customs formalities the Customs officer will put a stamp on each piece of luggage or chalk them off.</a:t>
            </a:r>
            <a:endParaRPr lang="ru-RU"/>
          </a:p>
          <a:p>
            <a:pPr marL="36576" indent="0">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85728"/>
            <a:ext cx="8358246" cy="6572272"/>
          </a:xfrm>
        </p:spPr>
        <p:txBody>
          <a:bodyPr>
            <a:normAutofit lnSpcReduction="10000"/>
          </a:bodyPr>
          <a:lstStyle/>
          <a:p>
            <a:pPr marL="36576" indent="0">
              <a:buNone/>
            </a:pPr>
            <a:r>
              <a:rPr lang="en-US" sz="2400">
                <a:solidFill>
                  <a:srgbClr val="FFFF00"/>
                </a:solidFill>
              </a:rPr>
              <a:t>Task 7. Supply prepositions or adverbs where necessary:</a:t>
            </a:r>
            <a:endParaRPr lang="ru-RU" sz="2400">
              <a:solidFill>
                <a:srgbClr val="FFFF00"/>
              </a:solidFill>
            </a:endParaRPr>
          </a:p>
          <a:p>
            <a:pPr marL="36576" indent="0">
              <a:buNone/>
            </a:pPr>
            <a:r>
              <a:rPr lang="en-US" sz="2400"/>
              <a:t>1. It is the porters who always carry the passenger’s luggage ______the hold of a ship or ______ the luggage-van of a train ________ the customs-house _________an inspection.</a:t>
            </a:r>
            <a:endParaRPr lang="ru-RU" sz="2400"/>
          </a:p>
          <a:p>
            <a:pPr marL="36576" indent="0">
              <a:buNone/>
            </a:pPr>
            <a:r>
              <a:rPr lang="en-US" sz="2400"/>
              <a:t>2. This is duty-free according ________ our customs regulations.</a:t>
            </a:r>
            <a:endParaRPr lang="ru-RU" sz="2400"/>
          </a:p>
          <a:p>
            <a:pPr marL="36576" indent="0">
              <a:buNone/>
            </a:pPr>
            <a:r>
              <a:rPr lang="en-US" sz="2400"/>
              <a:t>3. Do you know whether there are any restrictions _______ imported cameras in this country?</a:t>
            </a:r>
            <a:endParaRPr lang="ru-RU" sz="2400"/>
          </a:p>
          <a:p>
            <a:pPr marL="36576" indent="0">
              <a:buNone/>
            </a:pPr>
            <a:r>
              <a:rPr lang="en-US" sz="2400"/>
              <a:t>4. Personal effects are usually duty-free if one does not exceed _______a certain quota.</a:t>
            </a:r>
            <a:endParaRPr lang="ru-RU" sz="2400"/>
          </a:p>
          <a:p>
            <a:pPr marL="36576" indent="0">
              <a:buNone/>
            </a:pPr>
            <a:r>
              <a:rPr lang="en-US" sz="2400"/>
              <a:t>5. In a number of countries furs do not fall _______customs restrictions.</a:t>
            </a:r>
            <a:endParaRPr lang="ru-RU" sz="2400"/>
          </a:p>
          <a:p>
            <a:pPr marL="36576" indent="0">
              <a:buNone/>
            </a:pPr>
            <a:r>
              <a:rPr lang="en-US" sz="2400"/>
              <a:t>6. Customs duties are taxed both _______imported as well as exported goods.</a:t>
            </a:r>
            <a:endParaRPr lang="ru-RU" sz="2400"/>
          </a:p>
          <a:p>
            <a:pPr marL="36576" indent="0">
              <a:buNone/>
            </a:pPr>
            <a:endParaRPr lang="ru-RU"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340768"/>
            <a:ext cx="7470648" cy="1143000"/>
          </a:xfrm>
        </p:spPr>
        <p:txBody>
          <a:bodyPr>
            <a:noAutofit/>
          </a:bodyPr>
          <a:lstStyle/>
          <a:p>
            <a:r>
              <a:rPr lang="en-US" sz="2800">
                <a:solidFill>
                  <a:srgbClr val="FFFF00"/>
                </a:solidFill>
              </a:rPr>
              <a:t>Task 8. Make up, as many sentences, as you can with the Passive Voice using the following word combinations:</a:t>
            </a:r>
            <a:r>
              <a:rPr lang="ru-RU" sz="2800">
                <a:solidFill>
                  <a:srgbClr val="FFFF00"/>
                </a:solidFill>
              </a:rPr>
              <a:t/>
            </a:r>
            <a:br>
              <a:rPr lang="ru-RU" sz="2800">
                <a:solidFill>
                  <a:srgbClr val="FFFF00"/>
                </a:solidFill>
              </a:rPr>
            </a:br>
            <a:r>
              <a:rPr lang="en-US" sz="2800"/>
              <a:t>Not liable to duty, to be subject to customs restrictions, to inspect one’s luggage, to be released by the customs, to go through the customs, to have a greater amount of something</a:t>
            </a:r>
            <a:r>
              <a:rPr lang="en-US" sz="2800" smtClean="0"/>
              <a:t>.</a:t>
            </a:r>
            <a:r>
              <a:rPr lang="uk-UA" sz="2800" smtClean="0"/>
              <a:t/>
            </a:r>
            <a:br>
              <a:rPr lang="uk-UA" sz="2800" smtClean="0"/>
            </a:br>
            <a:r>
              <a:rPr lang="en-US" sz="2800">
                <a:solidFill>
                  <a:srgbClr val="FFFF00"/>
                </a:solidFill>
              </a:rPr>
              <a:t>Task 9. Read and translate the following text. Make up your own situation, using the words printed in the bold:</a:t>
            </a:r>
            <a:r>
              <a:rPr lang="ru-RU" sz="2800">
                <a:solidFill>
                  <a:srgbClr val="FFFF00"/>
                </a:solidFill>
              </a:rPr>
              <a:t/>
            </a:r>
            <a:br>
              <a:rPr lang="ru-RU" sz="2800">
                <a:solidFill>
                  <a:srgbClr val="FFFF00"/>
                </a:solidFill>
              </a:rPr>
            </a:br>
            <a:r>
              <a:rPr lang="en-US" sz="2800">
                <a:solidFill>
                  <a:srgbClr val="FFFF00"/>
                </a:solidFill>
              </a:rPr>
              <a:t> </a:t>
            </a:r>
            <a:r>
              <a:rPr lang="ru-RU" sz="2800">
                <a:solidFill>
                  <a:srgbClr val="FFFF00"/>
                </a:solidFill>
              </a:rPr>
              <a:t/>
            </a:r>
            <a:br>
              <a:rPr lang="ru-RU" sz="2800">
                <a:solidFill>
                  <a:srgbClr val="FFFF00"/>
                </a:solidFill>
              </a:rPr>
            </a:br>
            <a:endParaRPr lang="ru-RU" sz="2800">
              <a:solidFill>
                <a:srgbClr val="FFFF00"/>
              </a:solidFill>
            </a:endParaRPr>
          </a:p>
        </p:txBody>
      </p:sp>
    </p:spTree>
    <p:extLst>
      <p:ext uri="{BB962C8B-B14F-4D97-AF65-F5344CB8AC3E}">
        <p14:creationId xmlns:p14="http://schemas.microsoft.com/office/powerpoint/2010/main" val="158708871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30</TotalTime>
  <Words>1236</Words>
  <Application>Microsoft Office PowerPoint</Application>
  <PresentationFormat>Экран (4:3)</PresentationFormat>
  <Paragraphs>60</Paragraphs>
  <Slides>15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15</vt:i4>
      </vt:variant>
    </vt:vector>
  </HeadingPairs>
  <TitlesOfParts>
    <vt:vector size="20" baseType="lpstr">
      <vt:lpstr>Arial</vt:lpstr>
      <vt:lpstr>Century Gothic</vt:lpstr>
      <vt:lpstr>Wingdings 3</vt:lpstr>
      <vt:lpstr>Ион</vt:lpstr>
      <vt:lpstr>1_Ион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22(2 год.)</vt:lpstr>
      <vt:lpstr>Objectives:</vt:lpstr>
      <vt:lpstr>Plan:</vt:lpstr>
      <vt:lpstr>References:</vt:lpstr>
      <vt:lpstr>Хід заняття (Procedure)</vt:lpstr>
      <vt:lpstr>Презентация PowerPoint</vt:lpstr>
      <vt:lpstr>Презентация PowerPoint</vt:lpstr>
      <vt:lpstr>Task 8. Make up, as many sentences, as you can with the Passive Voice using the following word combinations: Not liable to duty, to be subject to customs restrictions, to inspect one’s luggage, to be released by the customs, to go through the customs, to have a greater amount of something. Task 9. Read and translate the following text. Make up your own situation, using the words printed in the bold:   </vt:lpstr>
      <vt:lpstr>Text 2 Pat arrived at the airport two hours ago to catch her plane to Tokyo. At the check-in-counter, a ticket agent looked at her ticket and her passport and her baggage was checked in weighed on the scales. Pat’s suitcases were very heavy, so she had to pay an excess baggage charge amount of money for additional weight. Next she was given a boarding pass a ticket that allows her to get on the plane. The boarding pass has a seat number written on it, and Pat was given a window seat in the non-smoking section. Her suitcases were labeled and sent off to be loaded into the hold of the airplane. While waiting for the flight to be called, Pat goes to the newsstand to buy a newspaper. Then she goes through the security check, where her carry-on luggage the bags she is keeping with her on the plane is searched. Then Pat goes into the duty-free shop where she has a chance to buy some things cheaply. The goods she buys here are cheap because they are not taxed. If the departure lounges Pat joins the other passenger who are sitting and waiting until it is time for their flight to depart. After a few minutes at hears the announcement: Flight 156 to Tokyo now boarding at Gate Three, and she goes to board get on her plane. </vt:lpstr>
      <vt:lpstr>5) Complete each sentence with an auxiliary verb (do/was/could/might etc.). Sometimes the verbmust be negative (don’t/wasn’t etc.).</vt:lpstr>
      <vt:lpstr>6) You never agree with Amy. Answer in the way shown.</vt:lpstr>
      <vt:lpstr>7) Tina tells you something. If the same is true for you, answer with So … or Neither … (as in thefirst example). Otherwise, ask Tina questions (as in the second example).</vt:lpstr>
      <vt:lpstr>8) What do you say to Sam? Use Ithink so, I hope not etc.</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7</cp:revision>
  <dcterms:created xsi:type="dcterms:W3CDTF">2023-02-25T18:05:02Z</dcterms:created>
  <dcterms:modified xsi:type="dcterms:W3CDTF">2023-08-10T18:24:32Z</dcterms:modified>
</cp:coreProperties>
</file>