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6" r:id="rId2"/>
  </p:sldMasterIdLst>
  <p:sldIdLst>
    <p:sldId id="269"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638"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302792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647195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247828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26452763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66589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6952401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181961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5439301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5460621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1622716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16030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048913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5974677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8178524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5139793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7699048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131522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4427160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9760824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4652058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0782603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1577221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342586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8035269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67917576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37110780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0755763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2580372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50383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652745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702508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30843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898553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250597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3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2974048244"/>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3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582496366"/>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smtClean="0"/>
          </a:p>
          <a:p>
            <a:endParaRPr lang="uk-UA" sz="2800" dirty="0"/>
          </a:p>
          <a:p>
            <a:endParaRPr lang="uk-UA" sz="2800" dirty="0" smtClean="0"/>
          </a:p>
          <a:p>
            <a:r>
              <a:rPr lang="uk-UA" sz="2800" dirty="0" smtClean="0"/>
              <a:t>Семестр </a:t>
            </a:r>
            <a:r>
              <a:rPr lang="ru-RU" sz="2800" dirty="0"/>
              <a:t>2 (56 годин)</a:t>
            </a:r>
          </a:p>
          <a:p>
            <a:r>
              <a:rPr lang="ru-RU" sz="2800" dirty="0"/>
              <a:t/>
            </a:r>
            <a:br>
              <a:rPr lang="ru-RU" sz="2800" dirty="0"/>
            </a:br>
            <a:r>
              <a:rPr lang="ru-RU" sz="2800" b="1" dirty="0"/>
              <a:t>       </a:t>
            </a:r>
            <a:r>
              <a:rPr lang="ru-RU" sz="2800" b="1" dirty="0" err="1"/>
              <a:t>Атестація</a:t>
            </a:r>
            <a:r>
              <a:rPr lang="ru-RU" sz="2800" b="1" dirty="0"/>
              <a:t> </a:t>
            </a:r>
            <a:r>
              <a:rPr lang="ru-RU" sz="2800" b="1" dirty="0" smtClean="0"/>
              <a:t>4 </a:t>
            </a:r>
            <a:r>
              <a:rPr lang="ru-RU" sz="2800" b="1" dirty="0"/>
              <a:t>(1</a:t>
            </a:r>
            <a:r>
              <a:rPr lang="uk-UA" sz="2800" b="1" dirty="0"/>
              <a:t>4</a:t>
            </a:r>
            <a:r>
              <a:rPr lang="ru-RU" sz="2800" b="1" dirty="0"/>
              <a:t> год.)</a:t>
            </a:r>
            <a:endParaRPr lang="ru-RU" sz="2800" dirty="0"/>
          </a:p>
        </p:txBody>
      </p:sp>
    </p:spTree>
    <p:extLst>
      <p:ext uri="{BB962C8B-B14F-4D97-AF65-F5344CB8AC3E}">
        <p14:creationId xmlns:p14="http://schemas.microsoft.com/office/powerpoint/2010/main" val="1193365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6) For each picture, write a sentence with need(s) + one of the following verbs:</a:t>
            </a:r>
            <a:endParaRPr lang="ru-RU" sz="3200" dirty="0"/>
          </a:p>
        </p:txBody>
      </p:sp>
      <p:pic>
        <p:nvPicPr>
          <p:cNvPr id="4" name="Содержимое 3" descr="SharedScreenshot.jpg"/>
          <p:cNvPicPr>
            <a:picLocks noGrp="1" noChangeAspect="1"/>
          </p:cNvPicPr>
          <p:nvPr>
            <p:ph idx="1"/>
          </p:nvPr>
        </p:nvPicPr>
        <p:blipFill>
          <a:blip r:embed="rId2"/>
          <a:stretch>
            <a:fillRect/>
          </a:stretch>
        </p:blipFill>
        <p:spPr>
          <a:xfrm>
            <a:off x="179512" y="2132856"/>
            <a:ext cx="8681127" cy="4429156"/>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7) Which is right?</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85720" y="2143116"/>
            <a:ext cx="8505236" cy="2928958"/>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8) Put the verb into the correct form.</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8" y="2143116"/>
            <a:ext cx="8626475" cy="3286148"/>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2"/>
          <a:stretch>
            <a:fillRect/>
          </a:stretch>
        </p:blipFill>
        <p:spPr>
          <a:xfrm>
            <a:off x="1"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28(2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a:t>Topic Agriculture of Great Britain and the USA Verb + -ing or to … 2 (try, need, help) 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600" dirty="0" smtClean="0"/>
              <a:t>Discussing of the topic Globalization and Principles of Management Verb + -</a:t>
            </a:r>
            <a:r>
              <a:rPr lang="en-US" sz="3600" dirty="0" err="1" smtClean="0"/>
              <a:t>ing</a:t>
            </a:r>
            <a:r>
              <a:rPr lang="en-US" sz="3600" dirty="0" smtClean="0"/>
              <a:t> or to … 2 (try, need, help) Grammar revision</a:t>
            </a:r>
            <a:endParaRPr lang="ru-RU" sz="36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401080" cy="6357982"/>
          </a:xfrm>
        </p:spPr>
        <p:txBody>
          <a:bodyPr>
            <a:normAutofit fontScale="77500" lnSpcReduction="20000"/>
          </a:bodyPr>
          <a:lstStyle/>
          <a:p>
            <a:pPr marL="36576" indent="0" algn="ctr">
              <a:buNone/>
            </a:pPr>
            <a:r>
              <a:rPr lang="en-US" b="1">
                <a:solidFill>
                  <a:srgbClr val="FFFF00"/>
                </a:solidFill>
              </a:rPr>
              <a:t>Agriculture in Great Britain</a:t>
            </a:r>
            <a:endParaRPr lang="ru-RU">
              <a:solidFill>
                <a:srgbClr val="FFFF00"/>
              </a:solidFill>
            </a:endParaRPr>
          </a:p>
          <a:p>
            <a:pPr marL="36576" indent="0">
              <a:buNone/>
            </a:pPr>
            <a:r>
              <a:rPr lang="en-US"/>
              <a:t>Agriculture, one of Britain’s most important industries, supplies nearly two-thirds of the country’s food. British agriculture is efficient, for it is based on modern technology and research. Nearly 80% of the land is used for agriculture. The total agricultural acreage of Great Britain is about 45 000 000 acres. Soils vary from the poor ones of highland Britain to the rich fertile soils in the eastern and south-eastern parts of England. Britain is self-sufficient in milk, eggs, to a very great extent in meat, potatoes, wheat. However, it needs to import butter, cheese, sugar and some other agricultural products.</a:t>
            </a:r>
            <a:endParaRPr lang="ru-RU"/>
          </a:p>
          <a:p>
            <a:pPr marL="36576" indent="0">
              <a:buNone/>
            </a:pPr>
            <a:r>
              <a:rPr lang="en-US"/>
              <a:t>There are about 55 000 farms in Britain. They are not large. An average sized farm is about 30-40 acres. There are three main types of farming in Great Britain: pastoral, arable, and mixed. 60% of farms are developed mainly for dairying or beef cattle and sheep raising. Sheep and cattle are reared in the hill and moorland areas of Scotland, Wales, Northern Ireland and south-western England. Milk production is of the first importance in the structure of British agriculture.</a:t>
            </a:r>
            <a:endParaRPr lang="ru-RU"/>
          </a:p>
          <a:p>
            <a:pPr marL="36576" indent="0">
              <a:buNone/>
            </a:pPr>
            <a:r>
              <a:rPr lang="en-US"/>
              <a:t>Pig breeding is carried out in most areas but is particularly important in southern England, north-eastern Scotland and Northern Ireland. Arable farms are mainly in the eastern part of the country. The main cereal crops in Great Britain are wheat, barley and oats. Rye is grown in small quantities for use as cattle fodder. Great Britain produces different kinds of fruit: apples, pears, cherries, gooseberries, strawberries, raspberries and others. Potatoes are grown for sale, for fodder and for seed.</a:t>
            </a:r>
            <a:endParaRPr lang="ru-RU"/>
          </a:p>
          <a:p>
            <a:pPr marL="36576" indent="0">
              <a:buNone/>
            </a:pPr>
            <a:r>
              <a:rPr lang="en-US"/>
              <a:t>Modern machines: tractors, combines and other equipment are used on British farms. But today the main tendency in British agriculture is that small traditional farms are gradually disappearing because they cannot compete with big industrial farms. Private woods make up 56% of the total forest area in Great Britain. Woodlands cover an estimated 2,2 million hectares. Britain’s second major source of food is the surrounding sea. The fishing industry provides about 70% of British fish supplies.</a:t>
            </a:r>
            <a:endParaRPr lang="ru-RU"/>
          </a:p>
          <a:p>
            <a:pPr marL="36576" indent="0">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401080" cy="6357982"/>
          </a:xfrm>
        </p:spPr>
        <p:txBody>
          <a:bodyPr>
            <a:normAutofit fontScale="77500" lnSpcReduction="20000"/>
          </a:bodyPr>
          <a:lstStyle/>
          <a:p>
            <a:pPr marL="36576" indent="0" algn="ctr">
              <a:buNone/>
            </a:pPr>
            <a:r>
              <a:rPr lang="en-US" b="1">
                <a:solidFill>
                  <a:srgbClr val="FFFF00"/>
                </a:solidFill>
              </a:rPr>
              <a:t>Agriculture in the United States</a:t>
            </a:r>
            <a:endParaRPr lang="ru-RU">
              <a:solidFill>
                <a:srgbClr val="FFFF00"/>
              </a:solidFill>
            </a:endParaRPr>
          </a:p>
          <a:p>
            <a:pPr marL="36576" indent="0">
              <a:buNone/>
            </a:pPr>
            <a:r>
              <a:rPr lang="en-US"/>
              <a:t>Agriculture is a major industry in the United States, which is a net exporter of food.As of the 2017 census of agriculture, there were 2.04 million farms, covering an area of 900 million acres (1,400,000 sq mi), an average of 441 acres (178 hectares) per farm.</a:t>
            </a:r>
            <a:endParaRPr lang="ru-RU"/>
          </a:p>
          <a:p>
            <a:pPr marL="36576" indent="0">
              <a:buNone/>
            </a:pPr>
            <a:r>
              <a:rPr lang="en-US"/>
              <a:t>Agriculture in the United States is highly mechanized, with an average of only one farmer or farm laborer required per square kilometer of farmland for agricultural production.</a:t>
            </a:r>
            <a:endParaRPr lang="ru-RU"/>
          </a:p>
          <a:p>
            <a:pPr marL="36576" indent="0">
              <a:buNone/>
            </a:pPr>
            <a:r>
              <a:rPr lang="en-US"/>
              <a:t>Although agricultural activity occurs in every U.S. state, it is particularly concentrated in the Great Plains, a vast expanse of flat arable land in the center of the nation, in the region west of the Great Lakes and east of the Rocky Mountains. The eastern wetter half is a major corn and soybean producing region known as the Corn Belt, and the western drier half is known as the Wheat Belt because of its high rate of wheat production.The Central Valley of California produces fruits, vegetables, and nuts. The American South has historically been a large producer of cotton, tobacco, and rice, but it has declined in agricultural production over the past century. Florida leads the nation in citrus production and is the number two producer of oranges in the world behind only Brazil.</a:t>
            </a:r>
            <a:endParaRPr lang="ru-RU"/>
          </a:p>
          <a:p>
            <a:pPr marL="36576" indent="0">
              <a:buNone/>
            </a:pPr>
            <a:r>
              <a:rPr lang="en-US"/>
              <a:t>The U.S. has led developments in seed improvement, such as hybridization, and in expanding uses for crops from the work of George Washington Carver to bioplastics and biofuels. The mechanization of farming and intensive farming have been major themes in U.S. history, including John Deere's steel plow, Cyrus McCormick's mechanical reaper, Eli Whitney's cotton gin, and the widespread success of the Fordson tractor and the combine harvester. Modern agriculture in the U.S. ranges from hobby farms and small-scale producers to large commercial farms that cover thousands of acres of cropland or rangeland.</a:t>
            </a:r>
            <a:endParaRPr lang="ru-RU"/>
          </a:p>
          <a:p>
            <a:pPr marL="36576" indent="0">
              <a:buNone/>
            </a:pPr>
            <a:r>
              <a:rPr lang="en-US"/>
              <a:t/>
            </a:r>
            <a:br>
              <a:rPr lang="en-US"/>
            </a:br>
            <a:r>
              <a:rPr lang="en-US"/>
              <a:t> </a:t>
            </a:r>
            <a:endParaRPr lang="ru-RU"/>
          </a:p>
          <a:p>
            <a:pPr marL="36576" indent="0">
              <a:buNone/>
            </a:pP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5) Put the verb into the correct form.</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1165543" y="3068479"/>
            <a:ext cx="6035040" cy="2164080"/>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27</TotalTime>
  <Words>1260</Words>
  <Application>Microsoft Office PowerPoint</Application>
  <PresentationFormat>Экран (4:3)</PresentationFormat>
  <Paragraphs>56</Paragraphs>
  <Slides>13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2</vt:i4>
      </vt:variant>
      <vt:variant>
        <vt:lpstr>Заголовки слайдов</vt:lpstr>
      </vt:variant>
      <vt:variant>
        <vt:i4>13</vt:i4>
      </vt:variant>
    </vt:vector>
  </HeadingPairs>
  <TitlesOfParts>
    <vt:vector size="18" baseType="lpstr">
      <vt:lpstr>Arial</vt:lpstr>
      <vt:lpstr>Century Gothic</vt:lpstr>
      <vt:lpstr>Wingdings 3</vt:lpstr>
      <vt:lpstr>Ион</vt:lpstr>
      <vt:lpstr>1_Ион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28(2 год.)</vt:lpstr>
      <vt:lpstr>Objectives:</vt:lpstr>
      <vt:lpstr>Plan:</vt:lpstr>
      <vt:lpstr>References:</vt:lpstr>
      <vt:lpstr>Хід заняття (Procedure)</vt:lpstr>
      <vt:lpstr>Презентация PowerPoint</vt:lpstr>
      <vt:lpstr>Презентация PowerPoint</vt:lpstr>
      <vt:lpstr>5) Put the verb into the correct form.</vt:lpstr>
      <vt:lpstr>6) For each picture, write a sentence with need(s) + one of the following verbs:</vt:lpstr>
      <vt:lpstr>7) Which is right?</vt:lpstr>
      <vt:lpstr>8) Put the verb into the correct form.</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7</cp:revision>
  <dcterms:created xsi:type="dcterms:W3CDTF">2023-02-25T18:05:02Z</dcterms:created>
  <dcterms:modified xsi:type="dcterms:W3CDTF">2023-08-10T18:26:15Z</dcterms:modified>
</cp:coreProperties>
</file>