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68"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85979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0316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45721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40251555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8026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558781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489820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8576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793358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39970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16051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423340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758951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332037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565112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660344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757508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990274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089788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990575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918239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452677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405585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51073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663226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189855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7455452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06042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859150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467774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199797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48642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83553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9375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8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4190617564"/>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8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73926905"/>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4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1967337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6) Complete the second sentence so that the meaning is similar to the first sentence.</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484710" y="2132856"/>
            <a:ext cx="8263754" cy="316952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7) Which is right?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509744" cy="364333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26(2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214578"/>
          </a:xfrm>
        </p:spPr>
        <p:txBody>
          <a:bodyPr>
            <a:noAutofit/>
          </a:bodyPr>
          <a:lstStyle/>
          <a:p>
            <a:pPr>
              <a:buNone/>
            </a:pPr>
            <a:r>
              <a:rPr lang="en-US" sz="3600" b="1"/>
              <a:t>Topic Geographical Position of Great Britain and the USA. </a:t>
            </a:r>
            <a:r>
              <a:rPr lang="uk-UA" sz="3600" b="1"/>
              <a:t>Verb (+ object) + to … (I want you to …) </a:t>
            </a:r>
            <a:r>
              <a:rPr lang="en-US" sz="3600" b="1"/>
              <a:t>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Databases Can Probe into Your Life Verb (+ object) + to … (I want you to …)Grammar revision</a:t>
            </a:r>
            <a:endParaRPr lang="ru-RU" sz="36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357982"/>
          </a:xfrm>
        </p:spPr>
        <p:txBody>
          <a:bodyPr>
            <a:normAutofit fontScale="55000" lnSpcReduction="20000"/>
          </a:bodyPr>
          <a:lstStyle/>
          <a:p>
            <a:pPr marL="36576" indent="0" algn="ctr">
              <a:buNone/>
            </a:pPr>
            <a:r>
              <a:rPr lang="en-US" b="1">
                <a:solidFill>
                  <a:srgbClr val="FFFF00"/>
                </a:solidFill>
              </a:rPr>
              <a:t>The United Kingdom of Great Britain and Northern Ireland: the geographical position, climate and the political structure of the country</a:t>
            </a:r>
            <a:endParaRPr lang="ru-RU">
              <a:solidFill>
                <a:srgbClr val="FFFF00"/>
              </a:solidFill>
            </a:endParaRPr>
          </a:p>
          <a:p>
            <a:pPr marL="36576" indent="0" algn="ctr">
              <a:buNone/>
            </a:pPr>
            <a:r>
              <a:rPr lang="en-US"/>
              <a:t>The full and official name of the country is the United Kingdom of Great Britain and Northern Ireland. It is situated on the group of islands lying just off the mainland of the north-western Europe. The total area оf the country is over 244,000 square kilometres.</a:t>
            </a:r>
            <a:endParaRPr lang="ru-RU"/>
          </a:p>
          <a:p>
            <a:pPr marL="36576" indent="0" algn="ctr">
              <a:buNone/>
            </a:pPr>
            <a:r>
              <a:rPr lang="en-US"/>
              <a:t>The British Isles include Great Britain proper, Ireland and a number of smaller islands. Great Britain consists of England, Scotland and Wales. The southern part of Ireland is the Republic of Eire. The population of the UK is 57 million people. The largest and the most populated part of the UK is England. Its population is over 47 million people and its capital is London. London is also a federal capital where the official residences of the government and royal family are located. Scotland is the most northern part of Great Britain. Its population is over 5 million people. The rest part of the population is spread over Wales and Northern Ireland.</a:t>
            </a:r>
            <a:endParaRPr lang="ru-RU"/>
          </a:p>
          <a:p>
            <a:pPr marL="36576" indent="0" algn="ctr">
              <a:buNone/>
            </a:pPr>
            <a:r>
              <a:rPr lang="en-US"/>
              <a:t>Great Britain is separated from the continent by the English Channel, the narrowest part of which is called the Strait of Dover. The British Isles are surrounded by the shallow waters of the Irish Sea and the North Sea, the Norwegian Sea, the North Channel and the Atlantic Ocean. The rivers of the region are short and of no great importance as waterways. The longest of them is the "Father of London", the Thames, which is a little over 200 miles. Britain's principal ports are London, Liverpool, Manchester, Hull and Glasgow. They have splendid harbours, for the coast line is very indented.</a:t>
            </a:r>
            <a:endParaRPr lang="ru-RU"/>
          </a:p>
          <a:p>
            <a:pPr marL="36576" indent="0" algn="ctr">
              <a:buNone/>
            </a:pPr>
            <a:r>
              <a:rPr lang="en-US"/>
              <a:t>The warm currents in the Atlantic Ocean influence the climate of Great Britain. The south-western winds carry the warmth and moisture into Britain. The winters are not severely cold, while summers are rarely hot so the climate is rather mild, temperate and humid. The average range of temperature (from winter to summer) is from 15 to 23 degrees above zero. It seldom snows heavily in winter, the frost is rare. January and February are usually the coldest months, July and August the warmest. Still the wind may bring winter cold in spring or summer days. Sometimes it brings the whirlwinds or hurricanes.</a:t>
            </a:r>
            <a:endParaRPr lang="ru-RU"/>
          </a:p>
          <a:p>
            <a:pPr marL="36576" indent="0" algn="ctr">
              <a:buNone/>
            </a:pPr>
            <a:r>
              <a:rPr lang="en-US"/>
              <a:t>British people say: "Other countries have a climate, in England we have weather." because the weather in Britain changes very quickly. One day may be fine and the next day may be wet. The Englishmen joke that they have three variants of weather: when it rains in the morning, when it rains in the afternoon or when in rains all day long. The UK is a highly developed industrial country. It is the world largest producer of marine navigational equipment as the main industrial branch of the country is shipbuilding. The UK enterprises are also widely-known for textile, television and radio sets production.</a:t>
            </a:r>
            <a:endParaRPr lang="ru-RU"/>
          </a:p>
          <a:p>
            <a:pPr marL="36576" indent="0" algn="ctr">
              <a:buNone/>
            </a:pPr>
            <a:r>
              <a:rPr lang="en-US"/>
              <a:t>The United Kingdom of Great Britain and Northern Ireland is a parliamentary republic. It means that the head of the state is a monarch but his powers are restricted by the elected government and the parliament. So that the monarch reigns but does not rule. For the last 50 years Queen Elizabeth II has been the monarch of the United Kingdom of Great Britain and Northern Ireland.</a:t>
            </a:r>
            <a:endParaRPr lang="ru-RU"/>
          </a:p>
          <a:p>
            <a:pPr marL="36576" indent="0" algn="ctr">
              <a:buNone/>
            </a:pPr>
            <a:r>
              <a:rPr lang="en-US"/>
              <a:t>The parliament consists of two chambers: House of Lords and House of Commons. House of Lords includes those members who are given a privilege to be referred to as peers and consider being a nobility of the country. House of Commons is an elected legislative body consisting of members of the different political parties. The main function of the parliament is to issue the bills, laws and regulations. They are obligatory for every citizen of the UK. The Prime-minister of the country is elected in a 4- year-cycle by the total elections. The political party taken the most part of votes becomes the ruling party and its leader becomes a Prime-minister of the country. The ruling party nowadays is the Liberal party. The Prime-minister is Gordon Brown. </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357982"/>
          </a:xfrm>
        </p:spPr>
        <p:txBody>
          <a:bodyPr>
            <a:normAutofit fontScale="55000" lnSpcReduction="20000"/>
          </a:bodyPr>
          <a:lstStyle/>
          <a:p>
            <a:pPr marL="36576" indent="0" algn="ctr">
              <a:buNone/>
            </a:pPr>
            <a:r>
              <a:rPr lang="en-US" b="1">
                <a:solidFill>
                  <a:srgbClr val="FFFF00"/>
                </a:solidFill>
              </a:rPr>
              <a:t>United States of America Outline of geographical position, climate, states of the usa</a:t>
            </a:r>
            <a:endParaRPr lang="ru-RU">
              <a:solidFill>
                <a:srgbClr val="FFFF00"/>
              </a:solidFill>
            </a:endParaRPr>
          </a:p>
          <a:p>
            <a:pPr marL="36576" indent="0" algn="ctr">
              <a:buNone/>
            </a:pPr>
            <a:r>
              <a:rPr lang="en-US"/>
              <a:t>The land area of the United States. The area of the United States is approximately 1,9 billion acres (770 million hectares). Alaska, separated from the contiguous United States by Canada, is the largest state at 365 million acres (150 million hectares). Hawaii, occupying an archipelago in the Pacific, has 4 million acres (1,6 million hectares). After Russia and Canada, the United States is the world’s third or fourth largest country by total area, ranking above or below China (ranking varies depending on how two territories disputed by China and India are counted). It also depends on different factbooks and statistics:</a:t>
            </a:r>
            <a:endParaRPr lang="ru-RU"/>
          </a:p>
          <a:p>
            <a:pPr marL="36576" indent="0" algn="ctr">
              <a:buNone/>
            </a:pPr>
            <a:r>
              <a:rPr lang="en-US"/>
              <a:t>    The CIA World Factbook gives – 3,794,101 squares miles (9,826,675 sq km.)1;</a:t>
            </a:r>
            <a:endParaRPr lang="ru-RU"/>
          </a:p>
          <a:p>
            <a:pPr marL="36576" indent="0" algn="ctr">
              <a:buNone/>
            </a:pPr>
            <a:r>
              <a:rPr lang="en-US" smtClean="0"/>
              <a:t>   </a:t>
            </a:r>
            <a:r>
              <a:rPr lang="en-US"/>
              <a:t>The United States Statistics Division gives 3,717,813 sq mi (9,629,091 sq km);</a:t>
            </a:r>
            <a:endParaRPr lang="ru-RU"/>
          </a:p>
          <a:p>
            <a:pPr marL="36576" indent="0" algn="ctr">
              <a:buNone/>
            </a:pPr>
            <a:r>
              <a:rPr lang="en-US"/>
              <a:t>    The Encyclopedia Britannica gives 3,676 sq mi (9,522,055 sq km). </a:t>
            </a:r>
            <a:endParaRPr lang="ru-RU"/>
          </a:p>
          <a:p>
            <a:pPr marL="36576" indent="0" algn="ctr">
              <a:buNone/>
            </a:pPr>
            <a:r>
              <a:rPr lang="en-US"/>
              <a:t>Including only land area (without Alaska and Hawaii), the United States is third in size behind Russia and China, just ahead of Canada. The Geography of the United States. The United States is bordered by Canada to the north, the Atlantic Ocean to the east, Mexico to the south, and the Pacific Ocean to the west. The United States has great geographic variety. The Mississippi–Missouri River, the world's fourth longest river systems, runs mainly north–south through the heart of the country. The flat, fertile prairie of the Great Plains stretches to the west, interrupted by a highland region in the southeast.</a:t>
            </a:r>
            <a:endParaRPr lang="ru-RU"/>
          </a:p>
          <a:p>
            <a:pPr marL="36576" indent="0" algn="ctr">
              <a:buNone/>
            </a:pPr>
            <a:r>
              <a:rPr lang="en-US"/>
              <a:t>The mountains, at the western edge of the Great Plains, extend north to south across the country, reaching altitudes higher than 14,000 feet (4,300 m) in Colorado. Farther west are the rocky Great Basin and deserts such as the Mojave. The Sierra Nevada and Cascade mountain ranges run close to the Pacific coast.</a:t>
            </a:r>
            <a:endParaRPr lang="ru-RU"/>
          </a:p>
          <a:p>
            <a:pPr marL="36576" indent="0" algn="ctr">
              <a:buNone/>
            </a:pPr>
            <a:r>
              <a:rPr lang="en-US"/>
              <a:t>At 20,320 feet (6,194 m), Alaska's Mount McKinley is the tallest peak in the country and in North America. Active volcanoes are common throughout Alaska's Alexander and Aleutian Islands, and Hawaii consists of volcanic islands. The supervolcano underlying Yellowstone National Park in the Rockies is the continent's largest volcanic feature.</a:t>
            </a:r>
            <a:endParaRPr lang="ru-RU"/>
          </a:p>
          <a:p>
            <a:pPr marL="36576" indent="0" algn="ctr">
              <a:buNone/>
            </a:pPr>
            <a:r>
              <a:rPr lang="en-US"/>
              <a:t>The climate. The United States is the only country that includes within its territory each of the world’s climates and ecosystems. At the extremes are frigid arctic conditions in northern Alaska, the steaming tropics of Hawaii, and the parched deserts of the Southwest. Varied climatic conditions are important. Because of its many climates, the United States has a tremendous diversity of natural vegetation, animal life, soil conditions, and water features.</a:t>
            </a:r>
            <a:endParaRPr lang="ru-RU"/>
          </a:p>
          <a:p>
            <a:pPr marL="36576" indent="0" algn="ctr">
              <a:buNone/>
            </a:pPr>
            <a:r>
              <a:rPr lang="en-US"/>
              <a:t>The states. The United States of America comprises fifty states and a federal district. Forty-eight contiguous states and Washington, D.C., the capital district, are situated in central North America. The state of Alaska is in the northwest of the continent, with Canada to the east and Russia to the west across the Bering Strait. The state of Hawaii is an archipelago in the mid-Pacific. The country also has several territories in the Caribbean and Pacific. Thus, the USA is the only country in the world to have 11 of the world climates and ecosystems within its territory. It has great extremes of temperature. Nature has blessed and in some ways cursed the United States. No country on Earth can match America’s diverse physical conditions and the resulting natural landscapes. </a:t>
            </a:r>
            <a:br>
              <a:rPr lang="en-US"/>
            </a:br>
            <a:endParaRPr lang="ru-RU"/>
          </a:p>
          <a:p>
            <a:pPr marL="36576" indent="0" algn="ct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5) Complete the questions. Use do you want me to … ? or would you like me to … ? with </a:t>
            </a:r>
            <a:r>
              <a:rPr lang="en-US" sz="2800" dirty="0" err="1" smtClean="0"/>
              <a:t>theseverbs</a:t>
            </a:r>
            <a:r>
              <a:rPr lang="en-US" sz="2800" dirty="0" smtClean="0"/>
              <a:t> (and any other necessary words):</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755576" y="2708920"/>
            <a:ext cx="7704855" cy="3168352"/>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26</TotalTime>
  <Words>1923</Words>
  <Application>Microsoft Office PowerPoint</Application>
  <PresentationFormat>Экран (4:3)</PresentationFormat>
  <Paragraphs>62</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12</vt:i4>
      </vt:variant>
    </vt:vector>
  </HeadingPairs>
  <TitlesOfParts>
    <vt:vector size="17"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26(2 год.)</vt:lpstr>
      <vt:lpstr>Objectives:</vt:lpstr>
      <vt:lpstr>Plan:</vt:lpstr>
      <vt:lpstr>References:</vt:lpstr>
      <vt:lpstr>Хід заняття (Procedure)</vt:lpstr>
      <vt:lpstr>Презентация PowerPoint</vt:lpstr>
      <vt:lpstr>Презентация PowerPoint</vt:lpstr>
      <vt:lpstr>5) Complete the questions. Use do you want me to … ? or would you like me to … ? with theseverbs (and any other necessary words):</vt:lpstr>
      <vt:lpstr>6) Complete the second sentence so that the meaning is similar to the first sentence.</vt:lpstr>
      <vt:lpstr>7) Which is right?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2023-08-10T18:25:39Z</dcterms:modified>
</cp:coreProperties>
</file>