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68" r:id="rId3"/>
    <p:sldId id="257" r:id="rId4"/>
    <p:sldId id="258" r:id="rId5"/>
    <p:sldId id="259" r:id="rId6"/>
    <p:sldId id="260" r:id="rId7"/>
    <p:sldId id="261" r:id="rId8"/>
    <p:sldId id="262"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69161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69763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450554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198318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24151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467533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04632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082964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394570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10925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81267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24566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83637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212804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553604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682258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121306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5475213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4426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318181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570575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995751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8558292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04933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300822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292337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264944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02139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47800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76427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7208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759138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9304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996708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4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829990725"/>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24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08075079"/>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dirty="0" smtClean="0"/>
          </a:p>
          <a:p>
            <a:endParaRPr lang="uk-UA" sz="2800" dirty="0"/>
          </a:p>
          <a:p>
            <a:endParaRPr lang="uk-UA" sz="2800" dirty="0" smtClean="0"/>
          </a:p>
          <a:p>
            <a:r>
              <a:rPr lang="uk-UA" sz="2800" dirty="0" smtClean="0"/>
              <a:t>Семестр </a:t>
            </a:r>
            <a:r>
              <a:rPr lang="ru-RU" sz="2800" dirty="0"/>
              <a:t>2 (56 годин)</a:t>
            </a:r>
          </a:p>
          <a:p>
            <a:r>
              <a:rPr lang="ru-RU" sz="2800" dirty="0"/>
              <a:t/>
            </a:r>
            <a:br>
              <a:rPr lang="ru-RU" sz="2800" dirty="0"/>
            </a:br>
            <a:r>
              <a:rPr lang="ru-RU" sz="2800" b="1" dirty="0"/>
              <a:t>       </a:t>
            </a:r>
            <a:r>
              <a:rPr lang="ru-RU" sz="2800" b="1" dirty="0" err="1"/>
              <a:t>Атестація</a:t>
            </a:r>
            <a:r>
              <a:rPr lang="ru-RU" sz="2800" b="1" dirty="0"/>
              <a:t> 3</a:t>
            </a:r>
            <a:r>
              <a:rPr lang="ru-RU" sz="2800" b="1" dirty="0" smtClean="0"/>
              <a:t> </a:t>
            </a:r>
            <a:r>
              <a:rPr lang="ru-RU" sz="2800" b="1" dirty="0"/>
              <a:t>(1</a:t>
            </a:r>
            <a:r>
              <a:rPr lang="uk-UA" sz="2800" b="1" dirty="0"/>
              <a:t>4</a:t>
            </a:r>
            <a:r>
              <a:rPr lang="ru-RU" sz="2800" b="1" dirty="0"/>
              <a:t> год.)</a:t>
            </a:r>
            <a:endParaRPr lang="ru-RU" sz="2800" dirty="0"/>
          </a:p>
        </p:txBody>
      </p:sp>
    </p:spTree>
    <p:extLst>
      <p:ext uri="{BB962C8B-B14F-4D97-AF65-F5344CB8AC3E}">
        <p14:creationId xmlns:p14="http://schemas.microsoft.com/office/powerpoint/2010/main" val="37287212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7) Imagine that you are in these situations. For each situation, write a sentence with I wish.</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51520" y="1834589"/>
            <a:ext cx="8572560" cy="435771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25252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18(2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428868"/>
            <a:ext cx="7715304" cy="4143404"/>
          </a:xfrm>
        </p:spPr>
        <p:txBody>
          <a:bodyPr>
            <a:noAutofit/>
          </a:bodyPr>
          <a:lstStyle/>
          <a:p>
            <a:pPr>
              <a:buNone/>
            </a:pPr>
            <a:r>
              <a:rPr lang="en-US" sz="3600" b="1"/>
              <a:t>Topic </a:t>
            </a:r>
            <a:r>
              <a:rPr lang="uk-UA" sz="3600" b="1"/>
              <a:t>«</a:t>
            </a:r>
            <a:r>
              <a:rPr lang="en-US" sz="3600" b="1"/>
              <a:t>Shopping.»</a:t>
            </a:r>
            <a:r>
              <a:rPr lang="uk-UA" sz="3600" b="1"/>
              <a:t> Вживання </a:t>
            </a:r>
            <a:r>
              <a:rPr lang="en-US" sz="3600" b="1"/>
              <a:t>Conditional Mood</a:t>
            </a:r>
            <a:r>
              <a:rPr lang="uk-UA" sz="3600" b="1"/>
              <a:t> та </a:t>
            </a:r>
            <a:r>
              <a:rPr lang="en-US" sz="3600" b="1"/>
              <a:t>Subjunctive </a:t>
            </a:r>
            <a:r>
              <a:rPr lang="uk-UA" sz="3600" b="1"/>
              <a:t>2 (if I had known …I wish I had known …)</a:t>
            </a:r>
            <a:r>
              <a:rPr lang="en-US" sz="3600" b="1"/>
              <a: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Nature of Management Control Systems. Subjunctive 2.» Grammar revision</a:t>
            </a:r>
            <a:endParaRPr lang="uk-UA" sz="33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25000" lnSpcReduction="20000"/>
          </a:bodyPr>
          <a:lstStyle/>
          <a:p>
            <a:pPr marL="36576" indent="0" algn="ctr">
              <a:buNone/>
            </a:pPr>
            <a:r>
              <a:rPr lang="uk-UA" sz="5600" b="1">
                <a:solidFill>
                  <a:srgbClr val="FFFF00"/>
                </a:solidFill>
              </a:rPr>
              <a:t>SHOPPING</a:t>
            </a:r>
            <a:endParaRPr lang="ru-RU" sz="5600">
              <a:solidFill>
                <a:srgbClr val="FFFF00"/>
              </a:solidFill>
            </a:endParaRPr>
          </a:p>
          <a:p>
            <a:pPr marL="36576" indent="0">
              <a:buNone/>
            </a:pPr>
            <a:r>
              <a:rPr lang="uk-UA" sz="5600"/>
              <a:t>My friend will have a birthday party in a week, so I have decided to look for a birthday present for her. I went to the Central Department Store which is situated in the centre of our city. It's a multistoreyed building where one can get everything in the way of food and manu factured goods. I must confess it was so difficult to make a suitable purchase in such a huge shop with a lot of counters and shelves. When I arrived at the Central Department Store I first admired the window dressing. Then I went along the ground floor and looked into the shop-windows of the grocery, where I could see all kinds of foodstaffs: meat, fish, tinned food, sausage, fruit, wine, sweets, chocolates, etc. There were some commercial counters on the ground floor and I found myself in a fantastic motley city of different things. Then I went upstairs to the first floor, where I couldn't help admiring at seeing various goods. There were on sale: haberdashery, stationery, hosiery, leather-wear, knitwear. To tell you the truth, I was impressed by a great choice of silk skirts and shirts, different kinds of frocks and coats, leather boots and shoes, woolen pullovers and sweaters, jeans and suits, jackets and blouses, bags and wallets. There one can get everything in the way of clothes wanted by men, women and children: footwear, knitwear, ready-made clothes, furs and what not. I admired the cut and the style of a light summer frock. It was the latest fashion and I made up my mind to try it on. A pleasant-looking shop-assistant proposed me to put the frock on and look in the mirror. But unfortunately, it was a bit loose on me and didn't suit me perfectly. On the second floor of the Department Store I could see all kinds of household utensils: crockery, china, electric appliances, cutlery, pots and pans, vacuum-cleaners, wash ing machines, cameras, radio and television sets, computers, stereo cassette recorders and many other things one may want in the house Besides, there were perfumery, florist's, gift and souvenir depart ments. The shop-assistant suggested looking at a beautiful water-colo ur. I liked that nice picture very much and I was sure my friend would like it too. The price of the present wasn't very high, I must admit. So I have paid the money at the cash-desk. The cashier gave me a receipt and I came up to the shop-assistant with it again. I produced my receipt and obtained wrapped-parcel with a string. She thanked me and added they were always glad to see me at their shop. I felt very excited at the thought that I had bought a very nice birthday present, and left the shop.</a:t>
            </a:r>
            <a:endParaRPr lang="ru-RU" sz="5600"/>
          </a:p>
          <a:p>
            <a:pPr marL="36576" indent="0">
              <a:buNone/>
            </a:pPr>
            <a:r>
              <a:rPr lang="uk-UA" sz="5600"/>
              <a:t>On my way home I suddenly remembered that my mother had given me a few errands. We've run out of bread and I had to drop in at the baker's to buy a loaf of white bread, a loaf of brown one, five rolls and half a dozen small cakes. There was a long queue at the grocer's but I had nothing to do but stand in the line for half an hour to buy a kilo of sugar and some sausage. Then I bought some fruit (bananas and apples) at the vegetable stall near the bus stop. I was lucky to buy everything I wanted. Frankly speaking, I like to go shopping.</a:t>
            </a:r>
            <a:endParaRPr lang="ru-RU" sz="5600"/>
          </a:p>
          <a:p>
            <a:pPr marL="36576" indent="0">
              <a:buNone/>
            </a:pPr>
            <a:r>
              <a:rPr lang="uk-UA" sz="5600"/>
              <a:t> </a:t>
            </a:r>
            <a:endParaRPr lang="ru-RU" sz="5600"/>
          </a:p>
          <a:p>
            <a:pPr marL="36576" indent="0">
              <a:buNone/>
            </a:pPr>
            <a:r>
              <a:rPr lang="uk-UA"/>
              <a:t/>
            </a:r>
            <a:br>
              <a:rPr lang="uk-UA"/>
            </a:br>
            <a:r>
              <a:rPr lang="uk-UA"/>
              <a:t>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5)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51520" y="1868459"/>
            <a:ext cx="8466956" cy="4429156"/>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For each situation, write a sentence beginning with If.</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51520" y="1829232"/>
            <a:ext cx="8572560" cy="4143405"/>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26</TotalTime>
  <Words>1168</Words>
  <Application>Microsoft Office PowerPoint</Application>
  <PresentationFormat>Экран (4:3)</PresentationFormat>
  <Paragraphs>49</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11</vt:i4>
      </vt:variant>
    </vt:vector>
  </HeadingPairs>
  <TitlesOfParts>
    <vt:vector size="16"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18(2 год.)</vt:lpstr>
      <vt:lpstr>Objectives:</vt:lpstr>
      <vt:lpstr>Plan:</vt:lpstr>
      <vt:lpstr>References:</vt:lpstr>
      <vt:lpstr>Хід заняття (Procedure)</vt:lpstr>
      <vt:lpstr>Презентация PowerPoint</vt:lpstr>
      <vt:lpstr>5) Put the verb into the correct form.</vt:lpstr>
      <vt:lpstr>6) For each situation, write a sentence beginning with If.</vt:lpstr>
      <vt:lpstr>7) Imagine that you are in these situations. For each situation, write a sentence with I wish.</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7</cp:revision>
  <dcterms:created xsi:type="dcterms:W3CDTF">2023-02-25T18:05:02Z</dcterms:created>
  <dcterms:modified xsi:type="dcterms:W3CDTF">2023-08-10T18:22:13Z</dcterms:modified>
</cp:coreProperties>
</file>