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22435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30567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6428371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5728545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628662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508662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26881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4200256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5484630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162423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4975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84417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569619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2733673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459313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546283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5432614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0834877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069318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449995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8167721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2135617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56593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269491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1577532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421384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119140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26557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32836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846261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510425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108494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41055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915661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5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866069942"/>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5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304669328"/>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3</a:t>
            </a:r>
            <a:r>
              <a:rPr lang="ru-RU" sz="2800" b="1" dirty="0" smtClean="0"/>
              <a:t>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2951603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6) What do you say in these situations?</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971600" y="1988840"/>
            <a:ext cx="7164967" cy="3773309"/>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7) Complete the sentences.</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2500306"/>
            <a:ext cx="8519968" cy="2214578"/>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615262" cy="1143000"/>
          </a:xfrm>
        </p:spPr>
        <p:txBody>
          <a:bodyPr>
            <a:normAutofit fontScale="90000"/>
          </a:bodyPr>
          <a:lstStyle/>
          <a:p>
            <a:r>
              <a:rPr lang="en-US" dirty="0" smtClean="0"/>
              <a:t>8)Write sentences beginning If … .</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2000240"/>
            <a:ext cx="8448320" cy="3357586"/>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0" y="-11487"/>
            <a:ext cx="9144000" cy="686948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16(4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«Food in The United Kingdom of Great Britain and Northern Ireland</a:t>
            </a:r>
            <a:r>
              <a:rPr lang="en-US" sz="3600" b="1"/>
              <a:t>. Conditional Mood</a:t>
            </a:r>
            <a:r>
              <a:rPr lang="uk-UA" sz="3600" b="1"/>
              <a:t>(</a:t>
            </a:r>
            <a:r>
              <a:rPr lang="en-US" sz="3600" b="1"/>
              <a:t>if I do … and if I did …</a:t>
            </a:r>
            <a:r>
              <a:rPr lang="uk-UA" sz="3600" b="1"/>
              <a:t>)</a:t>
            </a:r>
            <a:r>
              <a:rPr lang="en-US" sz="3600" b="1"/>
              <a:t>.»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«Management control. Conditional Mood.» (if I do … and if I did …) Grammar revision</a:t>
            </a:r>
            <a:endParaRPr lang="uk-UA" sz="33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401080" cy="6286544"/>
          </a:xfrm>
        </p:spPr>
        <p:txBody>
          <a:bodyPr>
            <a:normAutofit fontScale="40000" lnSpcReduction="20000"/>
          </a:bodyPr>
          <a:lstStyle/>
          <a:p>
            <a:pPr marL="36576" indent="0" algn="ctr">
              <a:buNone/>
            </a:pPr>
            <a:r>
              <a:rPr lang="en-US">
                <a:solidFill>
                  <a:srgbClr val="FFFF00"/>
                </a:solidFill>
              </a:rPr>
              <a:t>British Meals</a:t>
            </a:r>
            <a:endParaRPr lang="ru-RU">
              <a:solidFill>
                <a:srgbClr val="FFFF00"/>
              </a:solidFill>
            </a:endParaRPr>
          </a:p>
          <a:p>
            <a:pPr marL="36576" indent="0">
              <a:buNone/>
            </a:pPr>
            <a:r>
              <a:rPr lang="en-US" sz="3400"/>
              <a:t>The usual meals are breakfast, lunch tea and supper. Breakfast is generally a bigger meal than you have on the Continent, though some English people like a "continental" breakfast of rolls and butter and coffee. But the usual English breakfast is porridge or "Corn Flakes" with milk or cream and sugar, bacon and eggs, marmalade (made from oranges) with buttered toast, and tea or coffee. For a change you can have a boiled egg, cold ham, or perhaps fish.</a:t>
            </a:r>
            <a:endParaRPr lang="ru-RU" sz="3400"/>
          </a:p>
          <a:p>
            <a:pPr marL="36576" indent="0">
              <a:buNone/>
            </a:pPr>
            <a:r>
              <a:rPr lang="en-US" sz="3400"/>
              <a:t>We generally have lunch about one o'clock. The businessman in London usually finds it impossible to come home for lunch, and so he goes to a cafe or restaurant; but if I am making lunch at home I have cold meat (left over probably from yesterday's dinner), potatoes, salad and pickles, with a pudding or fruit to follow. Sometimes we have a mutton chop, or steak and chips, followed by biscuits and cheese, and some people like a glass of light beer with lunch. </a:t>
            </a:r>
            <a:endParaRPr lang="ru-RU" sz="3400"/>
          </a:p>
          <a:p>
            <a:pPr marL="36576" indent="0">
              <a:buNone/>
            </a:pPr>
            <a:r>
              <a:rPr lang="en-US" sz="3400"/>
              <a:t>Afternoon tea you can hardly call a meal, but it is a sociable sort of thing, as friends often come in then for a chat while they have their cup of tea, cake or biscuit. </a:t>
            </a:r>
            <a:endParaRPr lang="ru-RU" sz="3400"/>
          </a:p>
          <a:p>
            <a:pPr marL="36576" indent="0">
              <a:buNone/>
            </a:pPr>
            <a:r>
              <a:rPr lang="en-US" sz="3400"/>
              <a:t>In some houses dinner is the biggest meal of the day. We had rather a special one last night, as we had an important visitor from South America to see Mr.Priestley.</a:t>
            </a:r>
            <a:endParaRPr lang="ru-RU" sz="3400"/>
          </a:p>
          <a:p>
            <a:pPr marL="36576" indent="0">
              <a:buNone/>
            </a:pPr>
            <a:r>
              <a:rPr lang="en-US" sz="3400"/>
              <a:t>We began with soup, followed by fish, roast chicken, potatoes and vegetables, a sweet, fruit and nuts. Then we went into sitting-room for coffee and cigarettes. </a:t>
            </a:r>
            <a:endParaRPr lang="ru-RU" sz="3400"/>
          </a:p>
          <a:p>
            <a:pPr marL="36576" indent="0">
              <a:buNone/>
            </a:pPr>
            <a:r>
              <a:rPr lang="en-US" sz="3400"/>
              <a:t>But in my house, as in a great many English homes, we make the midday meal the chief one of the day, and in the evening we have the much simpler Supper - an omelette, or sausages, sometimes bacon and eggs and sometimes just bread and cheese, a cup of coffee or cocoa and fruit.</a:t>
            </a:r>
            <a:endParaRPr lang="ru-RU" sz="3400"/>
          </a:p>
          <a:p>
            <a:pPr marL="36576" indent="0">
              <a:buNone/>
            </a:pPr>
            <a:r>
              <a:rPr lang="en-US" sz="3400"/>
              <a:t>But uncle Albert always has "high tea". He says he has no use for these "afternoon teas" where you try to hold a cup of tea in one hand and a piece of bread and butter about as thin as a sheet of paper in the other. He's a Lancashire man, and nearly everyone in Lancashire likes high tea. They have it between five and six o'clock, and they have ham or tongue and tomatoes and salad, or sausages, with good strong tea, plenty of bread and butter, then stewed fruit, or a tin of pears, apricots or pineapple with cream or custard and pastries or a good cake. And that's what they call a good tea.</a:t>
            </a:r>
            <a:endParaRPr lang="ru-RU" sz="3400"/>
          </a:p>
          <a:p>
            <a:pPr marL="36576" indent="0">
              <a:buNone/>
            </a:pPr>
            <a:endParaRPr lang="ru-RU" sz="3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401080" cy="6286544"/>
          </a:xfrm>
        </p:spPr>
        <p:txBody>
          <a:bodyPr>
            <a:normAutofit fontScale="32500" lnSpcReduction="20000"/>
          </a:bodyPr>
          <a:lstStyle/>
          <a:p>
            <a:pPr marL="36576" indent="0" algn="ctr">
              <a:buNone/>
            </a:pPr>
            <a:r>
              <a:rPr lang="en-US" sz="4000" b="1">
                <a:solidFill>
                  <a:srgbClr val="FFFF00"/>
                </a:solidFill>
              </a:rPr>
              <a:t>Meals in Britain</a:t>
            </a:r>
            <a:endParaRPr lang="ru-RU" sz="4000">
              <a:solidFill>
                <a:srgbClr val="FFFF00"/>
              </a:solidFill>
            </a:endParaRPr>
          </a:p>
          <a:p>
            <a:pPr marL="36576" indent="0">
              <a:buNone/>
            </a:pPr>
            <a:r>
              <a:rPr lang="en-US" sz="4000"/>
              <a:t>The English say that in their country the variety of food from meal to meal is probably greater than anywhere else in the world. They say that you can never confuse a breakfast with a dinner, for example, and that in many other countries you eat exactly the same kind of dishes for breakfast, lunch and dinner. At the same for the gourmet, "Ukrainian food is of extremely good quality, and it really tastes of something unlike American food, for instance, which all tastes the same", says an English television's famous cook who has visited this country. He praises the Ukrainian national dishes, for example, "Ukrainian bortsch" with "smetana" looks good and tastes good.</a:t>
            </a:r>
            <a:endParaRPr lang="ru-RU" sz="4000"/>
          </a:p>
          <a:p>
            <a:pPr marL="36576" indent="0">
              <a:buNone/>
            </a:pPr>
            <a:r>
              <a:rPr lang="en-US" sz="4000"/>
              <a:t>You can have your meals at home, in a restaurant or a cafe, in the canteen of your factory or office. Those who stay at rest-homes or sanatoria have meals in the dining-hall, which is generally placed in a separate building, usually a cottage with kitchen premises. While travelling by train you can have breakfast, lunch or dinner in the dining-car as well cooked and served as if you were in a first-class hotel, or at the railway station when you are on the point of fainting from hunger you hurry to the refreshment room before the train starts. Travelling by ship your dinner or supper may be served in the dining-saloon.</a:t>
            </a:r>
            <a:endParaRPr lang="ru-RU" sz="4000"/>
          </a:p>
          <a:p>
            <a:pPr marL="36576" indent="0">
              <a:buNone/>
            </a:pPr>
            <a:r>
              <a:rPr lang="en-US" sz="4000"/>
              <a:t>In case you are up to the eyes in work and can't go to the canteen but are hungry and want to have a bite you may drop into a self-service restaurant or "cafeteria" as Americans call a restaurant at which patrons serve themselves at a counter, taking their food to tables to eat. </a:t>
            </a:r>
            <a:endParaRPr lang="ru-RU" sz="4000"/>
          </a:p>
          <a:p>
            <a:pPr marL="36576" indent="0">
              <a:buNone/>
            </a:pPr>
            <a:r>
              <a:rPr lang="en-US" sz="4000"/>
              <a:t>Nowadays many self-service canteens, restaurants and cafe are being opened throughout the country. When employees or workers have a short break for dinner or lunch they find it impossible to get home for this meal and so they take it in a self-service cafe or restaurant. There are cafes and restaurants to suit every taste and purse.</a:t>
            </a:r>
            <a:endParaRPr lang="ru-RU" sz="4000"/>
          </a:p>
          <a:p>
            <a:pPr marL="36576" indent="0">
              <a:buNone/>
            </a:pPr>
            <a:r>
              <a:rPr lang="en-US" sz="4000"/>
              <a:t>In Britain you can find table d'hote and a la carte dinners in every restaurant. Table d'hote dinners are cheaper then a la carte ones. When you dine a la carte you order course by course, as you desire. But a table d'hote dinner consists of several courses, a choice is limited, and it is served in a canteen or a restaurant at a fixed price.</a:t>
            </a:r>
            <a:endParaRPr lang="ru-RU" sz="4000"/>
          </a:p>
          <a:p>
            <a:pPr marL="36576" indent="0">
              <a:buNone/>
            </a:pPr>
            <a:endParaRPr lang="ru-RU"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5) Complete the sentences. Choose from:</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971600" y="2564904"/>
            <a:ext cx="7412617" cy="2866911"/>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29</TotalTime>
  <Words>1459</Words>
  <Application>Microsoft Office PowerPoint</Application>
  <PresentationFormat>Экран (4:3)</PresentationFormat>
  <Paragraphs>59</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13</vt:i4>
      </vt:variant>
    </vt:vector>
  </HeadingPairs>
  <TitlesOfParts>
    <vt:vector size="18"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16(4 год.)</vt:lpstr>
      <vt:lpstr>Objectives:</vt:lpstr>
      <vt:lpstr>Plan:</vt:lpstr>
      <vt:lpstr>References:</vt:lpstr>
      <vt:lpstr>Хід заняття (Procedure)</vt:lpstr>
      <vt:lpstr>Презентация PowerPoint</vt:lpstr>
      <vt:lpstr>Презентация PowerPoint</vt:lpstr>
      <vt:lpstr>5) Complete the sentences. Choose from:</vt:lpstr>
      <vt:lpstr>6) What do you say in these situations?</vt:lpstr>
      <vt:lpstr>7) Complete the sentences.</vt:lpstr>
      <vt:lpstr>8)Write sentences beginning If …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7</cp:revision>
  <dcterms:created xsi:type="dcterms:W3CDTF">2023-02-25T18:05:02Z</dcterms:created>
  <dcterms:modified xsi:type="dcterms:W3CDTF">2023-08-10T18:21:28Z</dcterms:modified>
</cp:coreProperties>
</file>