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9" r:id="rId3"/>
    <p:sldId id="257" r:id="rId4"/>
    <p:sldId id="258" r:id="rId5"/>
    <p:sldId id="259" r:id="rId6"/>
    <p:sldId id="260" r:id="rId7"/>
    <p:sldId id="261" r:id="rId8"/>
    <p:sldId id="262"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40438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33065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60512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238497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58844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76020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04038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636861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82956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234006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4511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063768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602112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785758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980707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042890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048842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943131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620123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525925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66755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318011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642883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46218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307064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367370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918653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7531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8062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21546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93797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02131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96029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90499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8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2838821384"/>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8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49119448"/>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2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848408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7) Use your own ideas to complete these sentences. Use -</a:t>
            </a:r>
            <a:r>
              <a:rPr lang="en-US" sz="3600" dirty="0" err="1" smtClean="0"/>
              <a:t>ing</a:t>
            </a:r>
            <a:r>
              <a:rPr lang="en-US" sz="3600" dirty="0" smtClean="0"/>
              <a:t>.</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357158" y="2786058"/>
            <a:ext cx="8256192" cy="185738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8)Put the verb into the correct form, -</a:t>
            </a:r>
            <a:r>
              <a:rPr lang="en-US" dirty="0" err="1" smtClean="0"/>
              <a:t>ing</a:t>
            </a:r>
            <a:r>
              <a:rPr lang="en-US" dirty="0" smtClean="0"/>
              <a:t> or to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1138873" y="2893219"/>
            <a:ext cx="6088380" cy="25146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3999"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14(2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a:t>
            </a:r>
            <a:r>
              <a:rPr lang="uk-UA" sz="3600" b="1"/>
              <a:t> «Food and Meals</a:t>
            </a:r>
            <a:r>
              <a:rPr lang="en-US" sz="3600" b="1"/>
              <a:t> (American food). The Gerund.»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«Understanding the Fundamental Economic Problems Solved by </a:t>
            </a:r>
            <a:r>
              <a:rPr lang="en-US" sz="3300" dirty="0" err="1" smtClean="0"/>
              <a:t>Management.The</a:t>
            </a:r>
            <a:r>
              <a:rPr lang="en-US" sz="3300" dirty="0" smtClean="0"/>
              <a:t> Gerund.» Grammar revision</a:t>
            </a:r>
            <a:endParaRPr lang="uk-UA"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329642" cy="6357982"/>
          </a:xfrm>
        </p:spPr>
        <p:txBody>
          <a:bodyPr>
            <a:normAutofit fontScale="25000" lnSpcReduction="20000"/>
          </a:bodyPr>
          <a:lstStyle/>
          <a:p>
            <a:pPr marL="36576" indent="0" algn="ctr">
              <a:buNone/>
            </a:pPr>
            <a:r>
              <a:rPr lang="en-US" sz="6400" b="1">
                <a:solidFill>
                  <a:srgbClr val="FFFF00"/>
                </a:solidFill>
              </a:rPr>
              <a:t>American food</a:t>
            </a:r>
            <a:endParaRPr lang="ru-RU" sz="6400">
              <a:solidFill>
                <a:srgbClr val="FFFF00"/>
              </a:solidFill>
            </a:endParaRPr>
          </a:p>
          <a:p>
            <a:pPr marL="36576" indent="0">
              <a:buNone/>
            </a:pPr>
            <a:r>
              <a:rPr lang="en-US" sz="6400"/>
              <a:t>Americans have a wider assortment of foods to choose from than consumers in any other country. Meats, fish, fruit, vegetables, nuts, cereals from various parts of the nation are available throughout the country during any season of the year. Frequently, the problem for the consumer is not the lack of variety of brands of food, but rather too wide assortment from which one must choose. In addition, the consumer can choose from foods that are fresh, frozen, canned and cooked or uncooked. Currently, virtually all food stores have available a wide array of frozen foods especially prepared to be heated or cooked in a microwave </a:t>
            </a:r>
            <a:r>
              <a:rPr lang="en-US" sz="6400" smtClean="0"/>
              <a:t>oven.The </a:t>
            </a:r>
            <a:r>
              <a:rPr lang="en-US" sz="6400"/>
              <a:t>microwave oven has revolutionized the home preparation of meals. It along with the supermarket, where virtually any kind </a:t>
            </a:r>
            <a:r>
              <a:rPr lang="en-US" sz="6400" smtClean="0"/>
              <a:t>offoods </a:t>
            </a:r>
            <a:r>
              <a:rPr lang="en-US" sz="6400"/>
              <a:t>are available, make the preparation of food the most time-efficient in the world. A family can make only one trip a week to the supermarket to purchase its needs food for an entire week. Americans have access to computer-based shopping enabling them to make their buying decisions at home and picking up their purchases at the store or having them delivered to their </a:t>
            </a:r>
            <a:r>
              <a:rPr lang="en-US" sz="6400" smtClean="0"/>
              <a:t>homes.Since </a:t>
            </a:r>
            <a:r>
              <a:rPr lang="en-US" sz="6400"/>
              <a:t>the 1950s fast-food and take-away restaurants have had a phenomenal proliferation, first in the US, and more recently throughout the world. The first fast-food chains like McDonalds, Burger King, Arby's and wendy's which offer sandwiches, hamburgers, French-fried potatoes, hot dogs, pizzas, pancakes, chili and fried chicken, have been joined by other chains some of which offer Mexican, Chinese and other ethnic foods. The cost of the food restaurants in such is frequently cheaper than if one were similar to prepare food in one's kitchen. Consequently, an entire family may frequently go to eat at fast food places for convenience and </a:t>
            </a:r>
            <a:r>
              <a:rPr lang="en-US" sz="6400" smtClean="0"/>
              <a:t>economy.A </a:t>
            </a:r>
            <a:r>
              <a:rPr lang="en-US" sz="6400"/>
              <a:t>more recent development in the American food industry has been the demand for здоровую домов и нижнего foods. The food industry has made available a wide variety of low-fat dairy and meat products. Even low fat cheeses and ice creams are being produced. Vegetable, fruit and cereal consumption are increasing. A second demand is for foods grown and produced free of fertilizers, pesticides' and herbicides. This has led to the development of an "organic food industry. Of course, the cost of organic foods is substantially higher. The market for organic food has nevertheless been expanding.</a:t>
            </a:r>
            <a:endParaRPr lang="ru-RU" sz="6400"/>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5) Complete the sentences. Choose from these verbs (in the correct form):</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251520" y="2420888"/>
            <a:ext cx="8643998" cy="4143405"/>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6) Put the words in the right order.</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56923" y="2060848"/>
            <a:ext cx="8540888" cy="285752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98</TotalTime>
  <Words>952</Words>
  <Application>Microsoft Office PowerPoint</Application>
  <PresentationFormat>Экран (4:3)</PresentationFormat>
  <Paragraphs>47</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12</vt:i4>
      </vt:variant>
    </vt:vector>
  </HeadingPairs>
  <TitlesOfParts>
    <vt:vector size="17"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14(2 год.)</vt:lpstr>
      <vt:lpstr>Objectives:</vt:lpstr>
      <vt:lpstr>Plan:</vt:lpstr>
      <vt:lpstr>References:</vt:lpstr>
      <vt:lpstr>Хід заняття (Procedure)</vt:lpstr>
      <vt:lpstr>Презентация PowerPoint</vt:lpstr>
      <vt:lpstr>5) Complete the sentences. Choose from these verbs (in the correct form):</vt:lpstr>
      <vt:lpstr>6) Put the words in the right order.</vt:lpstr>
      <vt:lpstr>7) Use your own ideas to complete these sentences. Use -ing.</vt:lpstr>
      <vt:lpstr>8)Put the verb into the correct form, -ing or to …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11</cp:revision>
  <dcterms:created xsi:type="dcterms:W3CDTF">2023-02-25T18:05:02Z</dcterms:created>
  <dcterms:modified xsi:type="dcterms:W3CDTF">2023-08-10T18:20:43Z</dcterms:modified>
</cp:coreProperties>
</file>