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sldIdLst>
    <p:sldId id="273" r:id="rId3"/>
    <p:sldId id="257" r:id="rId4"/>
    <p:sldId id="258" r:id="rId5"/>
    <p:sldId id="259" r:id="rId6"/>
    <p:sldId id="260" r:id="rId7"/>
    <p:sldId id="261" r:id="rId8"/>
    <p:sldId id="262" r:id="rId9"/>
    <p:sldId id="265" r:id="rId10"/>
    <p:sldId id="266" r:id="rId11"/>
    <p:sldId id="267" r:id="rId12"/>
    <p:sldId id="268" r:id="rId13"/>
    <p:sldId id="271"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254720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185337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467457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475651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3654335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898751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97220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651121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0307123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590633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663380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56170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898682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2260330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280331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8365266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9741660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1904143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8536770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1321397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8553700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53952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3151301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289056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4924461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54853332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67936228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546837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81912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555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924379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329829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791614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793075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3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15367261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70537225"/>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18869384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7) Put the verb into the correct form, present or past, active or passive.</a:t>
            </a:r>
            <a:endParaRPr lang="ru-RU" sz="3600" dirty="0"/>
          </a:p>
        </p:txBody>
      </p:sp>
      <p:pic>
        <p:nvPicPr>
          <p:cNvPr id="4" name="Содержимое 3" descr="SharedScreenshot.jpg"/>
          <p:cNvPicPr>
            <a:picLocks noGrp="1" noChangeAspect="1"/>
          </p:cNvPicPr>
          <p:nvPr>
            <p:ph idx="1"/>
          </p:nvPr>
        </p:nvPicPr>
        <p:blipFill>
          <a:blip r:embed="rId2"/>
          <a:stretch>
            <a:fillRect/>
          </a:stretch>
        </p:blipFill>
        <p:spPr>
          <a:xfrm>
            <a:off x="1066483" y="2477929"/>
            <a:ext cx="6233160" cy="334518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116632"/>
            <a:ext cx="7055380" cy="1400530"/>
          </a:xfrm>
        </p:spPr>
        <p:txBody>
          <a:bodyPr>
            <a:noAutofit/>
          </a:bodyPr>
          <a:lstStyle/>
          <a:p>
            <a:r>
              <a:rPr lang="en-US" sz="3600" dirty="0" smtClean="0"/>
              <a:t>8) Instead of using somebody, they, people etc., write a passive sentence. </a:t>
            </a:r>
            <a:endParaRPr lang="ru-RU" sz="3600" dirty="0"/>
          </a:p>
        </p:txBody>
      </p:sp>
      <p:sp>
        <p:nvSpPr>
          <p:cNvPr id="3" name="Содержимое 2"/>
          <p:cNvSpPr>
            <a:spLocks noGrp="1"/>
          </p:cNvSpPr>
          <p:nvPr>
            <p:ph idx="1"/>
          </p:nvPr>
        </p:nvSpPr>
        <p:spPr>
          <a:xfrm>
            <a:off x="500034" y="1785926"/>
            <a:ext cx="8186766" cy="4757758"/>
          </a:xfrm>
        </p:spPr>
        <p:txBody>
          <a:bodyPr>
            <a:normAutofit/>
          </a:bodyPr>
          <a:lstStyle/>
          <a:p>
            <a:pPr marL="550926" indent="-514350">
              <a:buAutoNum type="arabicPeriod"/>
            </a:pPr>
            <a:r>
              <a:rPr lang="en-US" dirty="0" smtClean="0"/>
              <a:t>Somebody cleans the room every day. </a:t>
            </a:r>
            <a:r>
              <a:rPr lang="en-US" b="1" i="1" dirty="0" smtClean="0"/>
              <a:t>The room is cleaned every day. </a:t>
            </a:r>
            <a:endParaRPr lang="ru-RU" b="1" i="1" dirty="0" smtClean="0"/>
          </a:p>
          <a:p>
            <a:pPr marL="550926" indent="-514350">
              <a:buAutoNum type="arabicPeriod"/>
            </a:pPr>
            <a:r>
              <a:rPr lang="en-US" dirty="0" smtClean="0"/>
              <a:t>They cancelled all flights because of fog. All</a:t>
            </a:r>
            <a:r>
              <a:rPr lang="ru-RU" dirty="0" smtClean="0"/>
              <a:t> __________</a:t>
            </a:r>
            <a:r>
              <a:rPr lang="en-US" dirty="0" smtClean="0"/>
              <a:t> . </a:t>
            </a:r>
            <a:endParaRPr lang="ru-RU" dirty="0" smtClean="0"/>
          </a:p>
          <a:p>
            <a:pPr marL="550926" indent="-514350">
              <a:buAutoNum type="arabicPeriod"/>
            </a:pPr>
            <a:r>
              <a:rPr lang="en-US" dirty="0" smtClean="0"/>
              <a:t>Somebody accused me of stealing money.</a:t>
            </a:r>
            <a:r>
              <a:rPr lang="ru-RU" dirty="0" smtClean="0"/>
              <a:t> __________</a:t>
            </a:r>
            <a:r>
              <a:rPr lang="en-US" dirty="0" smtClean="0"/>
              <a:t> money. </a:t>
            </a:r>
            <a:endParaRPr lang="ru-RU" dirty="0" smtClean="0"/>
          </a:p>
          <a:p>
            <a:pPr marL="550926" indent="-514350">
              <a:buAutoNum type="arabicPeriod"/>
            </a:pPr>
            <a:r>
              <a:rPr lang="en-US" dirty="0" smtClean="0"/>
              <a:t>How do you use this word?</a:t>
            </a:r>
            <a:r>
              <a:rPr lang="ru-RU" dirty="0" smtClean="0"/>
              <a:t> </a:t>
            </a:r>
            <a:r>
              <a:rPr lang="en-US" dirty="0" smtClean="0"/>
              <a:t>How</a:t>
            </a:r>
            <a:r>
              <a:rPr lang="ru-RU" dirty="0" smtClean="0"/>
              <a:t> __________</a:t>
            </a:r>
            <a:r>
              <a:rPr lang="en-US" dirty="0" smtClean="0"/>
              <a:t> used? </a:t>
            </a:r>
            <a:endParaRPr lang="ru-RU" dirty="0" smtClean="0"/>
          </a:p>
          <a:p>
            <a:pPr marL="550926" indent="-514350">
              <a:buAutoNum type="arabicPeriod"/>
            </a:pPr>
            <a:r>
              <a:rPr lang="en-US" dirty="0" smtClean="0"/>
              <a:t>The price includes all taxes. All</a:t>
            </a:r>
            <a:r>
              <a:rPr lang="ru-RU" dirty="0" smtClean="0"/>
              <a:t> __________</a:t>
            </a:r>
            <a:r>
              <a:rPr lang="en-US" dirty="0" smtClean="0"/>
              <a:t> in the price. </a:t>
            </a:r>
            <a:endParaRPr lang="ru-RU" dirty="0" smtClean="0"/>
          </a:p>
          <a:p>
            <a:pPr marL="550926" indent="-514350">
              <a:buAutoNum type="arabicPeriod"/>
            </a:pPr>
            <a:r>
              <a:rPr lang="en-US" dirty="0" smtClean="0"/>
              <a:t>People warned us not to go out alone. We</a:t>
            </a:r>
            <a:r>
              <a:rPr lang="ru-RU" dirty="0" smtClean="0"/>
              <a:t> __________</a:t>
            </a:r>
            <a:r>
              <a:rPr lang="en-US" dirty="0" smtClean="0"/>
              <a:t> . </a:t>
            </a:r>
            <a:endParaRPr lang="ru-RU" dirty="0" smtClean="0"/>
          </a:p>
          <a:p>
            <a:pPr marL="550926" indent="-514350">
              <a:buAutoNum type="arabicPeriod"/>
            </a:pPr>
            <a:r>
              <a:rPr lang="en-US" dirty="0" smtClean="0"/>
              <a:t>We don’t use this office any more. This</a:t>
            </a:r>
            <a:r>
              <a:rPr lang="ru-RU" dirty="0" smtClean="0"/>
              <a:t> __________</a:t>
            </a:r>
            <a:r>
              <a:rPr lang="en-US" dirty="0" smtClean="0"/>
              <a:t> . </a:t>
            </a:r>
            <a:endParaRPr lang="ru-RU" dirty="0" smtClean="0"/>
          </a:p>
          <a:p>
            <a:pPr marL="550926" indent="-514350">
              <a:buAutoNum type="arabicPeriod"/>
            </a:pPr>
            <a:r>
              <a:rPr lang="en-US" dirty="0" smtClean="0"/>
              <a:t>They invited five hundred</a:t>
            </a:r>
            <a:r>
              <a:rPr lang="ru-RU" dirty="0" smtClean="0"/>
              <a:t> __________</a:t>
            </a:r>
            <a:r>
              <a:rPr lang="en-US" dirty="0" smtClean="0"/>
              <a:t> people to the Five hundred wedding</a:t>
            </a:r>
            <a:r>
              <a:rPr lang="ru-RU" dirty="0" smtClean="0"/>
              <a:t> __________</a:t>
            </a:r>
            <a:r>
              <a:rPr lang="en-US" dirty="0" smtClean="0"/>
              <a:t> .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1" y="0"/>
            <a:ext cx="9144000"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5(4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The English Character. Active and Passive Voice</a:t>
            </a:r>
            <a:r>
              <a:rPr lang="uk-UA" sz="3600" b="1"/>
              <a:t> 1</a:t>
            </a:r>
            <a:r>
              <a:rPr lang="en-US" sz="3600" b="1"/>
              <a: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«Globalization and Principles of Management. Active and Passive Voice.» Grammar revision</a:t>
            </a:r>
            <a:endParaRPr lang="ru-RU" sz="37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323528" y="188640"/>
            <a:ext cx="8215370" cy="6429396"/>
          </a:xfrm>
        </p:spPr>
        <p:txBody>
          <a:bodyPr>
            <a:normAutofit fontScale="25000" lnSpcReduction="20000"/>
          </a:bodyPr>
          <a:lstStyle/>
          <a:p>
            <a:pPr marL="36576" indent="0" algn="ctr">
              <a:buNone/>
            </a:pPr>
            <a:r>
              <a:rPr lang="uk-UA" sz="7200"/>
              <a:t>The English Character</a:t>
            </a:r>
            <a:endParaRPr lang="ru-RU" sz="7200"/>
          </a:p>
          <a:p>
            <a:pPr marL="36576" indent="0">
              <a:buNone/>
            </a:pPr>
            <a:r>
              <a:rPr lang="uk-UA" sz="4800"/>
              <a:t>Foreigners have many ideas what the English are like. For example, many people say that they are cold and reserved, friendly and </a:t>
            </a:r>
            <a:r>
              <a:rPr lang="uk-UA" sz="4800" smtClean="0"/>
              <a:t>well-mannered</a:t>
            </a:r>
            <a:r>
              <a:rPr lang="uk-UA" sz="4800"/>
              <a:t>. You hardly find a person in England who dislikes tea drinking, home cooking and gardening. Their sense of humour is known all over the </a:t>
            </a:r>
            <a:r>
              <a:rPr lang="uk-UA" sz="4800" smtClean="0"/>
              <a:t>world.As </a:t>
            </a:r>
            <a:r>
              <a:rPr lang="uk-UA" sz="4800"/>
              <a:t>for other characteristics which are associated with the English, they are egoism, self-confidence, intolerance of outsiders, independence, love of comfort and a strong belief in private property. Moderation, the avoidance of extremes, the choice of middle way is among the essential qualities of the </a:t>
            </a:r>
            <a:r>
              <a:rPr lang="uk-UA" sz="4800" smtClean="0"/>
              <a:t>English.The </a:t>
            </a:r>
            <a:r>
              <a:rPr lang="uk-UA" sz="4800"/>
              <a:t>English have a strong sense of individualism which can be explained by the uniqueness of the British which was isolated from the European continent for a long </a:t>
            </a:r>
            <a:r>
              <a:rPr lang="uk-UA" sz="4800" smtClean="0"/>
              <a:t>time.One </a:t>
            </a:r>
            <a:r>
              <a:rPr lang="uk-UA" sz="4800"/>
              <a:t>thing never fail to confuse foreigners when they come to Britain and it is British meals. The English are used to certain food and seem never get tired of it. The legendary English breakfast is a hearty meal and a perfect to start a hard working day. This favourite meal consists of bacon, eggs, tomato, fried bread and a variety of sausages. It is usually finished off with slices of toast spread with orange marmalade and a cup of tea with milk (which is traditionally called English tea) or </a:t>
            </a:r>
            <a:r>
              <a:rPr lang="uk-UA" sz="4800" smtClean="0"/>
              <a:t>lemon.The </a:t>
            </a:r>
            <a:r>
              <a:rPr lang="uk-UA" sz="4800"/>
              <a:t>English are very fond of tea. They drink tea four or five times a day, but afternoon tea (which is usually taken at 4 or 5 p.m.) is a special </a:t>
            </a:r>
            <a:r>
              <a:rPr lang="uk-UA" sz="4800" smtClean="0"/>
              <a:t>treat.Dinner </a:t>
            </a:r>
            <a:r>
              <a:rPr lang="uk-UA" sz="4800"/>
              <a:t>is usually at 7 o’clock. It is the most substantial meal of the day and is a very formal one. Many people even wear special clothes for </a:t>
            </a:r>
            <a:r>
              <a:rPr lang="uk-UA" sz="4800" smtClean="0"/>
              <a:t>dinner.The </a:t>
            </a:r>
            <a:r>
              <a:rPr lang="uk-UA" sz="4800"/>
              <a:t>English are said to be a nation of stay-at-homes. Their famous saying “There is no place like home” is known all over the world. When the Englishman is free, he likes to be at home with the company of his wife and children. There is another saying which is typical for the English — “The Englishman’s house is his castle</a:t>
            </a:r>
            <a:r>
              <a:rPr lang="uk-UA" sz="4800" smtClean="0"/>
              <a:t>.”Undoubtedly</a:t>
            </a:r>
            <a:r>
              <a:rPr lang="uk-UA" sz="4800"/>
              <a:t>, the English are rather conservative. They are proud of their customs and are reluctant to change them in a way. Examples of the English conservatism, such as eating traditional English food or reading a newspaper in the morning are well-known worldwide. On a large scale their conservatism is expressed through the attitude to the monarchy, for an example. The local conservatism can be easily noticed in private traditions observed at schools and societies. So, Britain is the country of traditions and they make a nation </a:t>
            </a:r>
            <a:r>
              <a:rPr lang="uk-UA" sz="4800" smtClean="0"/>
              <a:t>special.Such </a:t>
            </a:r>
            <a:r>
              <a:rPr lang="uk-UA" sz="4800"/>
              <a:t>are the English as we see </a:t>
            </a:r>
            <a:r>
              <a:rPr lang="uk-UA" sz="4800" smtClean="0"/>
              <a:t>them.Some </a:t>
            </a:r>
            <a:r>
              <a:rPr lang="uk-UA" sz="4800"/>
              <a:t>views on the Scottish, Welsh, Irish </a:t>
            </a:r>
            <a:r>
              <a:rPr lang="uk-UA" sz="4800" smtClean="0"/>
              <a:t>CharacterContrary </a:t>
            </a:r>
            <a:r>
              <a:rPr lang="uk-UA" sz="4800"/>
              <a:t>to the English, the Scotts, the Welsh and the Irish are somewhat </a:t>
            </a:r>
            <a:r>
              <a:rPr lang="uk-UA" sz="4800" smtClean="0"/>
              <a:t>different.The </a:t>
            </a:r>
            <a:r>
              <a:rPr lang="uk-UA" sz="4800"/>
              <a:t>Scotts are rather kind, but at first glance not as friendly as the English perhaps. They like extremes. Sometimes, they seem to be gloomy and grey, whereas quite often they are highly coloured and extravagant. The Scotts are probably best known to the world for their traditional costume, the kilt, the short skirt worn by men. It has been the dress of Highlanders since old-times and has been very suitable for going through the wet, moorland </a:t>
            </a:r>
            <a:r>
              <a:rPr lang="uk-UA" sz="4800" smtClean="0"/>
              <a:t>country.Wales </a:t>
            </a:r>
            <a:r>
              <a:rPr lang="uk-UA" sz="4800"/>
              <a:t>is the place where national spirit and national pride are more than in intense any other part of the UK. The Welsh eagerly wear their national dress on festival occasions. The Welsh language is still preserved and taught in schools side by side with English. The Welsh are known for their highly developed artistic sense, as well as a distinguished record in the realm of poetry, singing and </a:t>
            </a:r>
            <a:r>
              <a:rPr lang="uk-UA" sz="4800" smtClean="0"/>
              <a:t>drama.In </a:t>
            </a:r>
            <a:r>
              <a:rPr lang="uk-UA" sz="4800"/>
              <a:t>the Northern Ireland the pace of life is slightly different from the whole of the country. Everything moves slowly, and people are usually not much in a hurry. Most of the Irish are considered to be hard-headed, business-like, self-conscious and very superstitious. Another national feature is that they are desperately afraid of being laughed at.</a:t>
            </a:r>
            <a:endParaRPr lang="ru-RU" sz="4800"/>
          </a:p>
          <a:p>
            <a:pPr marL="36576" indent="0">
              <a:buNone/>
            </a:pPr>
            <a:r>
              <a:rPr lang="uk-UA"/>
              <a:t/>
            </a:r>
            <a:br>
              <a:rPr lang="uk-UA"/>
            </a:br>
            <a:r>
              <a:rPr lang="uk-UA"/>
              <a:t>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5) Complete the sentences. Use these verbs in the correct form, present or past: </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1584643" y="2599849"/>
            <a:ext cx="5196840" cy="310134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6) Write questions using the passive. Some are present and some are past.</a:t>
            </a:r>
            <a:endParaRPr lang="ru-RU" sz="3600" dirty="0"/>
          </a:p>
        </p:txBody>
      </p:sp>
      <p:sp>
        <p:nvSpPr>
          <p:cNvPr id="3" name="Содержимое 2"/>
          <p:cNvSpPr>
            <a:spLocks noGrp="1"/>
          </p:cNvSpPr>
          <p:nvPr>
            <p:ph idx="1"/>
          </p:nvPr>
        </p:nvSpPr>
        <p:spPr>
          <a:xfrm>
            <a:off x="484710" y="2852936"/>
            <a:ext cx="7467600" cy="4525963"/>
          </a:xfrm>
        </p:spPr>
        <p:txBody>
          <a:bodyPr/>
          <a:lstStyle/>
          <a:p>
            <a:pPr marL="550926" indent="-514350">
              <a:buAutoNum type="arabicPeriod"/>
            </a:pPr>
            <a:r>
              <a:rPr lang="en-US" dirty="0" smtClean="0"/>
              <a:t>Ask about glass. (how / make?) How is glass made? </a:t>
            </a:r>
            <a:endParaRPr lang="ru-RU" dirty="0" smtClean="0"/>
          </a:p>
          <a:p>
            <a:pPr marL="550926" indent="-514350">
              <a:buAutoNum type="arabicPeriod"/>
            </a:pPr>
            <a:r>
              <a:rPr lang="en-US" dirty="0" smtClean="0"/>
              <a:t>Ask about television. (when / invent?) When </a:t>
            </a:r>
            <a:endParaRPr lang="ru-RU" dirty="0" smtClean="0"/>
          </a:p>
          <a:p>
            <a:pPr marL="550926" indent="-514350">
              <a:buAutoNum type="arabicPeriod"/>
            </a:pPr>
            <a:r>
              <a:rPr lang="en-US" dirty="0" smtClean="0"/>
              <a:t>Ask about mountains. (how / form?) </a:t>
            </a:r>
            <a:endParaRPr lang="ru-RU" dirty="0" smtClean="0"/>
          </a:p>
          <a:p>
            <a:pPr marL="550926" indent="-514350">
              <a:buAutoNum type="arabicPeriod"/>
            </a:pPr>
            <a:r>
              <a:rPr lang="en-US" dirty="0" smtClean="0"/>
              <a:t>Ask about DNA. (when / discover?) </a:t>
            </a:r>
            <a:endParaRPr lang="ru-RU" dirty="0" smtClean="0"/>
          </a:p>
          <a:p>
            <a:pPr marL="550926" indent="-514350">
              <a:buAutoNum type="arabicPeriod"/>
            </a:pPr>
            <a:r>
              <a:rPr lang="en-US" dirty="0" smtClean="0"/>
              <a:t>Ask </a:t>
            </a:r>
            <a:r>
              <a:rPr lang="en-US" dirty="0" err="1" smtClean="0"/>
              <a:t>aboutsilver</a:t>
            </a:r>
            <a:r>
              <a:rPr lang="en-US" dirty="0" smtClean="0"/>
              <a:t>. (what / use for?) </a:t>
            </a: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42</TotalTime>
  <Words>1396</Words>
  <Application>Microsoft Office PowerPoint</Application>
  <PresentationFormat>Экран (4:3)</PresentationFormat>
  <Paragraphs>61</Paragraphs>
  <Slides>12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12</vt:i4>
      </vt:variant>
    </vt:vector>
  </HeadingPairs>
  <TitlesOfParts>
    <vt:vector size="17" baseType="lpstr">
      <vt:lpstr>Arial</vt:lpstr>
      <vt:lpstr>Century Gothic</vt:lpstr>
      <vt:lpstr>Wingdings 3</vt:lpstr>
      <vt:lpstr>Ион</vt:lpstr>
      <vt:lpstr>2_Ион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5(4 год.)</vt:lpstr>
      <vt:lpstr>Objectives:</vt:lpstr>
      <vt:lpstr>Plan:</vt:lpstr>
      <vt:lpstr>References:</vt:lpstr>
      <vt:lpstr>Хід заняття (Procedure)</vt:lpstr>
      <vt:lpstr>Презентация PowerPoint</vt:lpstr>
      <vt:lpstr>5) Complete the sentences. Use these verbs in the correct form, present or past: </vt:lpstr>
      <vt:lpstr>6) Write questions using the passive. Some are present and some are past.</vt:lpstr>
      <vt:lpstr>7) Put the verb into the correct form, present or past, active or passive.</vt:lpstr>
      <vt:lpstr>8) Instead of using somebody, they, people etc., write a passive sentence.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10</cp:revision>
  <dcterms:created xsi:type="dcterms:W3CDTF">2023-02-25T18:05:02Z</dcterms:created>
  <dcterms:modified xsi:type="dcterms:W3CDTF">2023-08-10T18:17:51Z</dcterms:modified>
</cp:coreProperties>
</file>