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44" r:id="rId2"/>
  </p:sldMasterIdLst>
  <p:sldIdLst>
    <p:sldId id="270" r:id="rId3"/>
    <p:sldId id="257" r:id="rId4"/>
    <p:sldId id="258" r:id="rId5"/>
    <p:sldId id="259" r:id="rId6"/>
    <p:sldId id="260" r:id="rId7"/>
    <p:sldId id="261" r:id="rId8"/>
    <p:sldId id="262" r:id="rId9"/>
    <p:sldId id="264" r:id="rId10"/>
    <p:sldId id="265" r:id="rId11"/>
    <p:sldId id="266" r:id="rId12"/>
    <p:sldId id="26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4175775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61444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99102664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23055274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273695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3432497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153062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486692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476750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6518954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1677336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1955127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3572528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930548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5621922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6345960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5487846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4063197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46478535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695599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9977003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23724795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51937975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69693008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6759672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79534089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6741303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79750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9415159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1648417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5465029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7476751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287770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197414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5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41567251"/>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6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062763342"/>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smtClean="0"/>
          </a:p>
          <a:p>
            <a:endParaRPr lang="uk-UA" sz="2800"/>
          </a:p>
          <a:p>
            <a:endParaRPr lang="uk-UA" sz="2800" smtClean="0"/>
          </a:p>
          <a:p>
            <a:r>
              <a:rPr lang="uk-UA" sz="2800" smtClean="0"/>
              <a:t>Семестр </a:t>
            </a:r>
            <a:r>
              <a:rPr lang="ru-RU" sz="2800"/>
              <a:t>2 (56 годин)</a:t>
            </a:r>
          </a:p>
          <a:p>
            <a:r>
              <a:rPr lang="ru-RU" sz="2800"/>
              <a:t/>
            </a:r>
            <a:br>
              <a:rPr lang="ru-RU" sz="2800"/>
            </a:br>
            <a:r>
              <a:rPr lang="ru-RU" sz="2800" b="1"/>
              <a:t>       Атестація 1 (1</a:t>
            </a:r>
            <a:r>
              <a:rPr lang="uk-UA" sz="2800" b="1"/>
              <a:t>4</a:t>
            </a:r>
            <a:r>
              <a:rPr lang="ru-RU" sz="2800" b="1"/>
              <a:t> год.)</a:t>
            </a:r>
            <a:endParaRPr lang="ru-RU" sz="2800" dirty="0"/>
          </a:p>
        </p:txBody>
      </p:sp>
    </p:spTree>
    <p:extLst>
      <p:ext uri="{BB962C8B-B14F-4D97-AF65-F5344CB8AC3E}">
        <p14:creationId xmlns:p14="http://schemas.microsoft.com/office/powerpoint/2010/main" val="3804328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0"/>
            <a:ext cx="7055380" cy="1400530"/>
          </a:xfrm>
        </p:spPr>
        <p:txBody>
          <a:bodyPr>
            <a:noAutofit/>
          </a:bodyPr>
          <a:lstStyle/>
          <a:p>
            <a:r>
              <a:rPr lang="en-US" sz="3600" dirty="0" smtClean="0"/>
              <a:t>7) Instead of using ‘somebody’, ‘they’ etc., write a passive sentence.</a:t>
            </a:r>
            <a:endParaRPr lang="ru-RU" sz="3600" dirty="0"/>
          </a:p>
        </p:txBody>
      </p:sp>
      <p:sp>
        <p:nvSpPr>
          <p:cNvPr id="3" name="Содержимое 2"/>
          <p:cNvSpPr>
            <a:spLocks noGrp="1"/>
          </p:cNvSpPr>
          <p:nvPr>
            <p:ph idx="1"/>
          </p:nvPr>
        </p:nvSpPr>
        <p:spPr>
          <a:xfrm>
            <a:off x="179512" y="1916832"/>
            <a:ext cx="8472518" cy="5043510"/>
          </a:xfrm>
        </p:spPr>
        <p:txBody>
          <a:bodyPr>
            <a:normAutofit fontScale="70000" lnSpcReduction="20000"/>
          </a:bodyPr>
          <a:lstStyle/>
          <a:p>
            <a:pPr marL="550926" indent="-514350">
              <a:buAutoNum type="arabicPeriod"/>
            </a:pPr>
            <a:r>
              <a:rPr lang="en-US" dirty="0" smtClean="0"/>
              <a:t>Somebody has cleaned the room. The room has been cleaned . </a:t>
            </a:r>
            <a:endParaRPr lang="ru-RU" dirty="0" smtClean="0"/>
          </a:p>
          <a:p>
            <a:pPr marL="550926" indent="-514350">
              <a:buAutoNum type="arabicPeriod"/>
            </a:pPr>
            <a:r>
              <a:rPr lang="en-US" dirty="0" smtClean="0"/>
              <a:t>They are building a new road around the city. A………………………………………………………………………………………..around the city. </a:t>
            </a:r>
            <a:endParaRPr lang="ru-RU" dirty="0" smtClean="0"/>
          </a:p>
          <a:p>
            <a:pPr marL="550926" indent="-514350">
              <a:buAutoNum type="arabicPeriod"/>
            </a:pPr>
            <a:r>
              <a:rPr lang="en-US" dirty="0" smtClean="0"/>
              <a:t>They have built two new hotels near the airport. Two…………………………………………………………………………………….near the airport. </a:t>
            </a:r>
            <a:endParaRPr lang="ru-RU" dirty="0" smtClean="0"/>
          </a:p>
          <a:p>
            <a:pPr marL="550926" indent="-514350">
              <a:buAutoNum type="arabicPeriod"/>
            </a:pPr>
            <a:r>
              <a:rPr lang="en-US" dirty="0" smtClean="0"/>
              <a:t>When I last visited, they were building some new houses here. When I last </a:t>
            </a:r>
            <a:r>
              <a:rPr lang="en-US" dirty="0" err="1" smtClean="0"/>
              <a:t>visited,some</a:t>
            </a:r>
            <a:r>
              <a:rPr lang="en-US" dirty="0" smtClean="0"/>
              <a:t>……………………………………………………………………………………. </a:t>
            </a:r>
            <a:endParaRPr lang="ru-RU" dirty="0" smtClean="0"/>
          </a:p>
          <a:p>
            <a:pPr marL="550926" indent="-514350">
              <a:buAutoNum type="arabicPeriod"/>
            </a:pPr>
            <a:r>
              <a:rPr lang="en-US" dirty="0" smtClean="0"/>
              <a:t>The meeting is now on 15 April. They have changed the date. The date of…………………………………………………………………………………………………... </a:t>
            </a:r>
            <a:endParaRPr lang="ru-RU" dirty="0" smtClean="0"/>
          </a:p>
          <a:p>
            <a:pPr marL="550926" indent="-514350">
              <a:buAutoNum type="arabicPeriod"/>
            </a:pPr>
            <a:r>
              <a:rPr lang="en-US" dirty="0" smtClean="0"/>
              <a:t>I didn’t know that somebody was recording our conversation. I didn’t know that our……………………………………………………………………………………….. </a:t>
            </a:r>
            <a:endParaRPr lang="ru-RU" dirty="0" smtClean="0"/>
          </a:p>
          <a:p>
            <a:pPr marL="550926" indent="-514350">
              <a:buAutoNum type="arabicPeriod"/>
            </a:pPr>
            <a:r>
              <a:rPr lang="en-US" dirty="0" smtClean="0"/>
              <a:t>Is anyone doing anything about the problem? ......................</a:t>
            </a:r>
            <a:r>
              <a:rPr lang="en-US" dirty="0" err="1" smtClean="0"/>
              <a:t>anythingthe</a:t>
            </a:r>
            <a:r>
              <a:rPr lang="en-US" dirty="0" smtClean="0"/>
              <a:t>………………………………………… ……………………………...problem? </a:t>
            </a:r>
            <a:endParaRPr lang="ru-RU" dirty="0" smtClean="0"/>
          </a:p>
          <a:p>
            <a:pPr marL="550926" indent="-514350">
              <a:buAutoNum type="arabicPeriod"/>
            </a:pPr>
            <a:r>
              <a:rPr lang="en-US" dirty="0" smtClean="0"/>
              <a:t>The windows were very dirty. Nobody had cleaned them for ages. The windows were very dirty. They………………………………………………………………………...</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stretch>
            <a:fillRect/>
          </a:stretch>
        </p:blipFill>
        <p:spPr>
          <a:xfrm>
            <a:off x="0"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6(2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a:t>Topic </a:t>
            </a:r>
            <a:r>
              <a:rPr lang="uk-UA" sz="3600" b="1"/>
              <a:t>«</a:t>
            </a:r>
            <a:r>
              <a:rPr lang="en-US" sz="3600" b="1"/>
              <a:t>7 The American character Passive 2 (be done / been done / being done)» 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700" dirty="0" smtClean="0"/>
              <a:t>Discussing of the topic «Managerial Roles and Skills. Passive 2 (be done / been done / being done)» Grammar revision</a:t>
            </a:r>
            <a:endParaRPr lang="ru-RU" sz="37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357166"/>
            <a:ext cx="8329642" cy="6215106"/>
          </a:xfrm>
        </p:spPr>
        <p:txBody>
          <a:bodyPr>
            <a:normAutofit fontScale="47500" lnSpcReduction="20000"/>
          </a:bodyPr>
          <a:lstStyle/>
          <a:p>
            <a:pPr algn="ctr"/>
            <a:r>
              <a:rPr lang="en-US"/>
              <a:t>The </a:t>
            </a:r>
            <a:r>
              <a:rPr lang="uk-UA"/>
              <a:t>American character</a:t>
            </a:r>
            <a:endParaRPr lang="ru-RU"/>
          </a:p>
          <a:p>
            <a:pPr marL="36576" indent="0">
              <a:buNone/>
            </a:pPr>
            <a:r>
              <a:rPr lang="uk-UA" smtClean="0"/>
              <a:t>American </a:t>
            </a:r>
            <a:r>
              <a:rPr lang="uk-UA"/>
              <a:t>history has great ideals and wonderful figures who are pushing toward equality and for rights and opportunities for everyone, said History Teacher Aaron Sokoll. Throughout the unit, students start to understand the founders’ ideal alongside what actually happened. “This is not a history of a nation that was perfect; the founders didn’t make a perfect government that has degraded over time. We have an imperfect system created by imperfect people and now imperfect people are attempting to improve our process,” says Aaron. “The humanities, in general, is about humans—the world is always imperfect, and change comes from imperfection.”</a:t>
            </a:r>
            <a:endParaRPr lang="ru-RU"/>
          </a:p>
          <a:p>
            <a:pPr marL="36576" indent="0">
              <a:buNone/>
            </a:pPr>
            <a:r>
              <a:rPr lang="uk-UA"/>
              <a:t>Aaron wants students to understand the principles that brought our country into being, along with the reality of our history. “The principles of the people we read speak to the constant attempts we need to make ourselves a more perfect union,” he says. “For example, Langston Hughes’ poem “Let America Be America Again” speaks of the tremendous setbacks he’s experienced through racist policies, and he also calls forth our founders’ ideals. He’s saying these ideals are what America should be and we must bring it into being. In this poem and the readings from Frederick Douglass and Elizabeth Cady Stanton, students hear about people who experienced oppression within our society, yet they still act from hope.”Below, four students from Aaron’s class talk about American character essays they wrote for their final project:</a:t>
            </a:r>
            <a:endParaRPr lang="ru-RU"/>
          </a:p>
          <a:p>
            <a:pPr marL="36576" indent="0">
              <a:buNone/>
            </a:pPr>
            <a:r>
              <a:rPr lang="uk-UA"/>
              <a:t>“An American is a hopeful, determined individual who values a better future and values change. The character represents everyone, but the ideals are not represented by everyone. After looking at [Abraham] Lincoln, you see that the original character had a lot of flaws. I didn’t realize the flaws of being an American. Now I think of American ideals are equality and freedom without tyranny. I think the American character has these beliefs and optimism as its main characteristic, along with individualism. Everyone has opportunity and possibility, but everyone has different barriers; some people have more barriers to overcome. This unit helped me discover my identity as an American.” –Ari F.“The American character is different for everyone. America’s nickname is the melting pot. It was founded upon equality from the “Declaration of Independence,” but that equality only applied to White men. I also think the American character is persistent and resistant, as people have continuously fought for equality because America has never had equality. My viewpoint on the American character is relatively similar, but now I have more details. I really enjoyed reading all the material for this unit. I had never read Elizabeth Cady Stanton’s “Declaration of Sentiments” and Langston Hughes poem “Let America Be,” which both were about how equality was present for some but not for all Americans.” –Duncan B.</a:t>
            </a:r>
            <a:endParaRPr lang="ru-RU"/>
          </a:p>
          <a:p>
            <a:pPr marL="36576" indent="0">
              <a:buNone/>
            </a:pPr>
            <a:r>
              <a:rPr lang="uk-UA"/>
              <a:t>“I did my podcast on what America should be. I talked about how in our past, there was a lot of talk about equality and how we should all be equal, like in the “Declaration of Independence” and the “Declaration of Sentiment.” But I don’t see that equality now. For example, there is still a pay gap [with men being paid more for the same jobs that women do].  We don’t have racial equality or equality for women. The American character should resolve around equality. To do that, we need unity. In Thomas Paine’s “Common Sense,” he wrote that we need our greatest strength to be unity. Right now, we have political polarization. I think to have unity, people need to educate toddlers and young children that it’s OK to for someone to have different beliefs and it will take many generations to become united. Last year in the UPrep LEAD (Listen, Engage, Acknowledge, and Discuss) program, we talked about polarization; then, I didn’t mind being polarized because we all have such different morals. I thought, why would I want to be associated with someone who thinks so differently than me? Now I know that we can’t achieve anything without the sense of unity that comes from learning from others. We can’t assume that our way of thinking is the correct way of thinking. We can have friendships with people with different morals. The reading on unity helped me see that.” –Olivia C.</a:t>
            </a:r>
            <a:endParaRPr lang="ru-RU"/>
          </a:p>
          <a:p>
            <a:pPr marL="36576" indent="0">
              <a:buNone/>
            </a:pPr>
            <a:r>
              <a:rPr lang="uk-UA"/>
              <a:t>“I said the American character is pretty ignorant, that we chose to ignore a lot of sad stuff that we did in order to create America and that we have chosen to isolate ourselves. I also said the American character is pretty determined and vocal, which is reflected in social justice movements and how those movements affect our culture.  Before this unit, I didn’t realize how much America covers up what they did, especially when it comes to how we have treated Native Americans. I also didn’t realize what a complicated relationship we had with Britain. I couldn’t decide if America should have broken ties with Britain because they both helped us and were terrible to us. The “Declaration of Independence” freed America and the “Declaration of Sentiments” advocated for women’s rights—that was really powerful. I think America has to face the facts of how we treat people. Although it’s more work to face it, it’s so destructive to pretend otherwise.” –Nalin T.</a:t>
            </a:r>
            <a:endParaRPr lang="ru-RU"/>
          </a:p>
          <a:p>
            <a:pPr marL="36576" indent="0">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600" dirty="0" smtClean="0"/>
              <a:t>5) Complete these sentences. Use the following verbs in the passive:</a:t>
            </a:r>
            <a:endParaRPr lang="ru-RU" sz="3600" dirty="0"/>
          </a:p>
        </p:txBody>
      </p:sp>
      <p:pic>
        <p:nvPicPr>
          <p:cNvPr id="4" name="Содержимое 3" descr="SharedScreenshot.jpg"/>
          <p:cNvPicPr>
            <a:picLocks noGrp="1" noChangeAspect="1"/>
          </p:cNvPicPr>
          <p:nvPr>
            <p:ph idx="1"/>
          </p:nvPr>
        </p:nvPicPr>
        <p:blipFill>
          <a:blip r:embed="rId2"/>
          <a:stretch>
            <a:fillRect/>
          </a:stretch>
        </p:blipFill>
        <p:spPr>
          <a:xfrm>
            <a:off x="179512" y="2420888"/>
            <a:ext cx="8715404" cy="3616443"/>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8628" y="171197"/>
            <a:ext cx="7055380" cy="1400530"/>
          </a:xfrm>
        </p:spPr>
        <p:txBody>
          <a:bodyPr>
            <a:noAutofit/>
          </a:bodyPr>
          <a:lstStyle/>
          <a:p>
            <a:r>
              <a:rPr lang="en-US" sz="2800" dirty="0" smtClean="0"/>
              <a:t>6) Make sentences from the words in brackets. Sometimes the verb is active, sometimes passive. </a:t>
            </a:r>
            <a:endParaRPr lang="ru-RU" sz="2800" dirty="0"/>
          </a:p>
        </p:txBody>
      </p:sp>
      <p:sp>
        <p:nvSpPr>
          <p:cNvPr id="3" name="Содержимое 2"/>
          <p:cNvSpPr>
            <a:spLocks noGrp="1"/>
          </p:cNvSpPr>
          <p:nvPr>
            <p:ph idx="1"/>
          </p:nvPr>
        </p:nvSpPr>
        <p:spPr>
          <a:xfrm>
            <a:off x="457200" y="1600200"/>
            <a:ext cx="8258204" cy="5114948"/>
          </a:xfrm>
        </p:spPr>
        <p:txBody>
          <a:bodyPr>
            <a:normAutofit fontScale="85000" lnSpcReduction="10000"/>
          </a:bodyPr>
          <a:lstStyle/>
          <a:p>
            <a:pPr marL="550926" indent="-514350">
              <a:buAutoNum type="arabicPeriod"/>
            </a:pPr>
            <a:r>
              <a:rPr lang="en-US" dirty="0" smtClean="0"/>
              <a:t>There’s somebody behind us. (We / follow) </a:t>
            </a:r>
            <a:r>
              <a:rPr lang="en-US" i="1" u="sng" dirty="0" smtClean="0"/>
              <a:t>We’re being followed. </a:t>
            </a:r>
            <a:endParaRPr lang="ru-RU" i="1" u="sng" dirty="0" smtClean="0"/>
          </a:p>
          <a:p>
            <a:pPr marL="550926" indent="-514350">
              <a:buAutoNum type="arabicPeriod"/>
            </a:pPr>
            <a:r>
              <a:rPr lang="en-US" dirty="0" smtClean="0"/>
              <a:t>This door is a different </a:t>
            </a:r>
            <a:r>
              <a:rPr lang="en-US" dirty="0" err="1" smtClean="0"/>
              <a:t>colour</a:t>
            </a:r>
            <a:r>
              <a:rPr lang="en-US" dirty="0" smtClean="0"/>
              <a:t>, isn’t it? (you / paint?) </a:t>
            </a:r>
            <a:r>
              <a:rPr lang="en-US" i="1" u="sng" dirty="0" smtClean="0"/>
              <a:t>Have you painted it? </a:t>
            </a:r>
            <a:endParaRPr lang="ru-RU" i="1" u="sng" dirty="0" smtClean="0"/>
          </a:p>
          <a:p>
            <a:pPr marL="550926" indent="-514350">
              <a:buAutoNum type="arabicPeriod"/>
            </a:pPr>
            <a:r>
              <a:rPr lang="en-US" dirty="0" smtClean="0"/>
              <a:t>My bike has disappeared. (It /steal!) It </a:t>
            </a:r>
            <a:r>
              <a:rPr lang="ru-RU" dirty="0" smtClean="0"/>
              <a:t>___________</a:t>
            </a:r>
          </a:p>
          <a:p>
            <a:pPr marL="550926" indent="-514350">
              <a:buAutoNum type="arabicPeriod"/>
            </a:pPr>
            <a:r>
              <a:rPr lang="en-US" dirty="0" smtClean="0"/>
              <a:t>My umbrella has disappeared. (Somebody / take) Somebody</a:t>
            </a:r>
            <a:r>
              <a:rPr lang="ru-RU" dirty="0" smtClean="0"/>
              <a:t> ___________</a:t>
            </a:r>
            <a:r>
              <a:rPr lang="en-US" dirty="0" smtClean="0"/>
              <a:t> </a:t>
            </a:r>
            <a:endParaRPr lang="ru-RU" dirty="0" smtClean="0"/>
          </a:p>
          <a:p>
            <a:pPr marL="550926" indent="-514350">
              <a:buAutoNum type="arabicPeriod"/>
            </a:pPr>
            <a:r>
              <a:rPr lang="en-US" dirty="0" smtClean="0"/>
              <a:t>A </a:t>
            </a:r>
            <a:r>
              <a:rPr lang="en-US" dirty="0" err="1" smtClean="0"/>
              <a:t>neighbour</a:t>
            </a:r>
            <a:r>
              <a:rPr lang="en-US" dirty="0" smtClean="0"/>
              <a:t> of mine disappeared six months ago. (He / not /see /since then) He </a:t>
            </a:r>
            <a:r>
              <a:rPr lang="ru-RU" dirty="0" smtClean="0"/>
              <a:t>___________</a:t>
            </a:r>
          </a:p>
          <a:p>
            <a:pPr marL="550926" indent="-514350">
              <a:buAutoNum type="arabicPeriod"/>
            </a:pPr>
            <a:r>
              <a:rPr lang="en-US" dirty="0" smtClean="0"/>
              <a:t>I wonder how Jessica is these days. (I / not / see / for ages) I </a:t>
            </a:r>
            <a:r>
              <a:rPr lang="ru-RU" dirty="0" smtClean="0"/>
              <a:t>___________</a:t>
            </a:r>
          </a:p>
          <a:p>
            <a:pPr marL="550926" indent="-514350">
              <a:buAutoNum type="arabicPeriod"/>
            </a:pPr>
            <a:r>
              <a:rPr lang="en-US" dirty="0" smtClean="0"/>
              <a:t>A friend of mine was stung by a bee recently. (you / ever /sting / bee?)</a:t>
            </a:r>
            <a:r>
              <a:rPr lang="ru-RU" dirty="0" smtClean="0"/>
              <a:t> ___________</a:t>
            </a:r>
            <a:r>
              <a:rPr lang="en-US" dirty="0" smtClean="0"/>
              <a:t> you </a:t>
            </a:r>
            <a:r>
              <a:rPr lang="ru-RU" dirty="0" smtClean="0"/>
              <a:t>___________</a:t>
            </a:r>
          </a:p>
          <a:p>
            <a:pPr marL="550926" indent="-514350">
              <a:buAutoNum type="arabicPeriod"/>
            </a:pPr>
            <a:r>
              <a:rPr lang="en-US" dirty="0" err="1" smtClean="0"/>
              <a:t>Thebridgewas</a:t>
            </a:r>
            <a:r>
              <a:rPr lang="en-US" dirty="0" smtClean="0"/>
              <a:t> </a:t>
            </a:r>
            <a:r>
              <a:rPr lang="en-US" dirty="0" err="1" smtClean="0"/>
              <a:t>damagedrecently</a:t>
            </a:r>
            <a:r>
              <a:rPr lang="en-US" dirty="0" smtClean="0"/>
              <a:t>. (It/repair/ </a:t>
            </a:r>
            <a:r>
              <a:rPr lang="en-US" dirty="0" err="1" smtClean="0"/>
              <a:t>atthemoment</a:t>
            </a:r>
            <a:r>
              <a:rPr lang="en-US" dirty="0" smtClean="0"/>
              <a:t>) It </a:t>
            </a:r>
            <a:r>
              <a:rPr lang="ru-RU" dirty="0" smtClean="0"/>
              <a:t>___________</a:t>
            </a:r>
          </a:p>
          <a:p>
            <a:pPr marL="550926" indent="-514350">
              <a:buAutoNum type="arabicPeriod"/>
            </a:pPr>
            <a:r>
              <a:rPr lang="en-US" dirty="0" smtClean="0"/>
              <a:t>Tom’s car </a:t>
            </a:r>
            <a:r>
              <a:rPr lang="en-US" dirty="0" err="1" smtClean="0"/>
              <a:t>wasstolen</a:t>
            </a:r>
            <a:r>
              <a:rPr lang="en-US" dirty="0" smtClean="0"/>
              <a:t> recently. (It / not / find / yet) </a:t>
            </a:r>
            <a:r>
              <a:rPr lang="ru-RU" dirty="0" smtClean="0"/>
              <a:t>___________</a:t>
            </a:r>
          </a:p>
          <a:p>
            <a:pPr marL="550926" indent="-514350">
              <a:buAutoNum type="arabicPeriod"/>
            </a:pPr>
            <a:r>
              <a:rPr lang="en-US" dirty="0" smtClean="0"/>
              <a:t>I went into the room and saw that the table and chairs were not in the same place. (The furniture / move) The </a:t>
            </a:r>
            <a:r>
              <a:rPr lang="ru-RU" dirty="0" smtClean="0"/>
              <a:t>___________</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2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39</TotalTime>
  <Words>1824</Words>
  <Application>Microsoft Office PowerPoint</Application>
  <PresentationFormat>Экран (4:3)</PresentationFormat>
  <Paragraphs>68</Paragraphs>
  <Slides>11</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11</vt:i4>
      </vt:variant>
    </vt:vector>
  </HeadingPairs>
  <TitlesOfParts>
    <vt:vector size="16" baseType="lpstr">
      <vt:lpstr>Arial</vt:lpstr>
      <vt:lpstr>Century Gothic</vt:lpstr>
      <vt:lpstr>Wingdings 3</vt:lpstr>
      <vt:lpstr>Ион</vt:lpstr>
      <vt:lpstr>2_Ион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6(2 год.)</vt:lpstr>
      <vt:lpstr>Objectives:</vt:lpstr>
      <vt:lpstr>Plan:</vt:lpstr>
      <vt:lpstr>References:</vt:lpstr>
      <vt:lpstr>Хід заняття (Procedure)</vt:lpstr>
      <vt:lpstr>Презентация PowerPoint</vt:lpstr>
      <vt:lpstr>5) Complete these sentences. Use the following verbs in the passive:</vt:lpstr>
      <vt:lpstr>6) Make sentences from the words in brackets. Sometimes the verb is active, sometimes passive. </vt:lpstr>
      <vt:lpstr>7) Instead of using ‘somebody’, ‘they’ etc., write a passive sentence.</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11</cp:revision>
  <dcterms:created xsi:type="dcterms:W3CDTF">2023-02-25T18:05:02Z</dcterms:created>
  <dcterms:modified xsi:type="dcterms:W3CDTF">2023-08-10T18:18:02Z</dcterms:modified>
</cp:coreProperties>
</file>