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3" r:id="rId1"/>
    <p:sldMasterId id="2147483761" r:id="rId2"/>
  </p:sldMasterIdLst>
  <p:sldIdLst>
    <p:sldId id="272" r:id="rId3"/>
    <p:sldId id="257" r:id="rId4"/>
    <p:sldId id="258" r:id="rId5"/>
    <p:sldId id="259" r:id="rId6"/>
    <p:sldId id="260" r:id="rId7"/>
    <p:sldId id="261" r:id="rId8"/>
    <p:sldId id="262" r:id="rId9"/>
    <p:sldId id="263" r:id="rId10"/>
    <p:sldId id="264" r:id="rId11"/>
    <p:sldId id="265" r:id="rId12"/>
    <p:sldId id="266" r:id="rId13"/>
    <p:sldId id="267" r:id="rId14"/>
    <p:sldId id="271"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965538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5565024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128551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sz="12200" dirty="0"/>
              <a:t>”</a:t>
            </a:r>
          </a:p>
        </p:txBody>
      </p:sp>
    </p:spTree>
    <p:extLst>
      <p:ext uri="{BB962C8B-B14F-4D97-AF65-F5344CB8AC3E}">
        <p14:creationId xmlns:p14="http://schemas.microsoft.com/office/powerpoint/2010/main" val="32050749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446074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0236292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4"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68474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0806303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42116867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866442" y="1447801"/>
            <a:ext cx="6620968" cy="3329581"/>
          </a:xfrm>
        </p:spPr>
        <p:txBody>
          <a:bodyPr anchor="b"/>
          <a:lstStyle>
            <a:lvl1pPr>
              <a:defRPr sz="7200"/>
            </a:lvl1pPr>
          </a:lstStyle>
          <a:p>
            <a:r>
              <a:rPr lang="ru-RU" smtClean="0"/>
              <a:t>Образец заголовка</a:t>
            </a:r>
            <a:endParaRPr lang="en-US" dirty="0"/>
          </a:p>
        </p:txBody>
      </p:sp>
      <p:sp>
        <p:nvSpPr>
          <p:cNvPr id="3" name="Subtitle 2"/>
          <p:cNvSpPr>
            <a:spLocks noGrp="1"/>
          </p:cNvSpPr>
          <p:nvPr>
            <p:ph type="subTitle" idx="1"/>
          </p:nvPr>
        </p:nvSpPr>
        <p:spPr>
          <a:xfrm>
            <a:off x="866442" y="4777380"/>
            <a:ext cx="662096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03525965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23847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17362037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77672598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654332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8" name="Footer Placeholder 7"/>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9" name="Slide Number Placeholder 8"/>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5749649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3"/>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4"/>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2608730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2"/>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3"/>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6861919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7722134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8589013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3" y="4800587"/>
            <a:ext cx="662096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866442" y="685800"/>
            <a:ext cx="662096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3" y="5367325"/>
            <a:ext cx="662096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Footer Placeholder 5"/>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7" name="Slide Number Placeholder 6"/>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925042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866442" y="1447800"/>
            <a:ext cx="6620968" cy="1981200"/>
          </a:xfrm>
        </p:spPr>
        <p:txBody>
          <a:bodyPr/>
          <a:lstStyle>
            <a:lvl1pPr>
              <a:defRPr sz="4800"/>
            </a:lvl1pPr>
          </a:lstStyle>
          <a:p>
            <a:r>
              <a:rPr lang="ru-RU" smtClean="0"/>
              <a:t>Образец заголовка</a:t>
            </a:r>
            <a:endParaRPr lang="en-US" dirty="0"/>
          </a:p>
        </p:txBody>
      </p:sp>
      <p:sp>
        <p:nvSpPr>
          <p:cNvPr id="8" name="Text Placeholder 3"/>
          <p:cNvSpPr>
            <a:spLocks noGrp="1"/>
          </p:cNvSpPr>
          <p:nvPr>
            <p:ph type="body" sz="half" idx="2"/>
          </p:nvPr>
        </p:nvSpPr>
        <p:spPr>
          <a:xfrm>
            <a:off x="866442" y="3657600"/>
            <a:ext cx="6620968"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3018659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81409" y="1447800"/>
            <a:ext cx="6001049" cy="2323374"/>
          </a:xfrm>
        </p:spPr>
        <p:txBody>
          <a:bodyPr/>
          <a:lstStyle>
            <a:lvl1pPr>
              <a:defRPr sz="4800"/>
            </a:lvl1pPr>
          </a:lstStyle>
          <a:p>
            <a:r>
              <a:rPr lang="ru-RU" smtClean="0"/>
              <a:t>Образец заголовка</a:t>
            </a:r>
            <a:endParaRPr lang="en-US" dirty="0"/>
          </a:p>
        </p:txBody>
      </p:sp>
      <p:sp>
        <p:nvSpPr>
          <p:cNvPr id="11" name="Text Placeholder 3"/>
          <p:cNvSpPr>
            <a:spLocks noGrp="1"/>
          </p:cNvSpPr>
          <p:nvPr>
            <p:ph type="body" sz="half" idx="14"/>
          </p:nvPr>
        </p:nvSpPr>
        <p:spPr>
          <a:xfrm>
            <a:off x="1448177" y="3771174"/>
            <a:ext cx="546115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ru-RU" smtClean="0"/>
              <a:t>Образец текста</a:t>
            </a:r>
          </a:p>
        </p:txBody>
      </p:sp>
      <p:sp>
        <p:nvSpPr>
          <p:cNvPr id="10" name="Text Placeholder 3"/>
          <p:cNvSpPr>
            <a:spLocks noGrp="1"/>
          </p:cNvSpPr>
          <p:nvPr>
            <p:ph type="body" sz="half" idx="2"/>
          </p:nvPr>
        </p:nvSpPr>
        <p:spPr>
          <a:xfrm>
            <a:off x="866442" y="4350657"/>
            <a:ext cx="6620968"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
        <p:nvSpPr>
          <p:cNvPr id="12" name="TextBox 11"/>
          <p:cNvSpPr txBox="1"/>
          <p:nvPr/>
        </p:nvSpPr>
        <p:spPr>
          <a:xfrm>
            <a:off x="673897" y="971253"/>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
        <p:nvSpPr>
          <p:cNvPr id="15" name="TextBox 14"/>
          <p:cNvSpPr txBox="1"/>
          <p:nvPr/>
        </p:nvSpPr>
        <p:spPr>
          <a:xfrm>
            <a:off x="6999690" y="2613787"/>
            <a:ext cx="601591"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200" b="0" i="0" u="none" strike="noStrike" kern="1200" cap="none" spc="0" normalizeH="0" baseline="0" noProof="0" dirty="0">
                <a:ln>
                  <a:noFill/>
                </a:ln>
                <a:solidFill>
                  <a:srgbClr val="1E5155">
                    <a:lumMod val="40000"/>
                    <a:lumOff val="60000"/>
                  </a:srgbClr>
                </a:solidFill>
                <a:effectLst/>
                <a:uLnTx/>
                <a:uFillTx/>
                <a:latin typeface="Arial"/>
                <a:ea typeface="+mj-ea"/>
                <a:cs typeface="+mj-cs"/>
              </a:rPr>
              <a:t>”</a:t>
            </a:r>
          </a:p>
        </p:txBody>
      </p:sp>
    </p:spTree>
    <p:extLst>
      <p:ext uri="{BB962C8B-B14F-4D97-AF65-F5344CB8AC3E}">
        <p14:creationId xmlns:p14="http://schemas.microsoft.com/office/powerpoint/2010/main" val="137572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866443" y="2861734"/>
            <a:ext cx="6620967" cy="1915647"/>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5994623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866441" y="3124201"/>
            <a:ext cx="6620969" cy="165318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866442" y="4777381"/>
            <a:ext cx="6620968"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883166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74834" y="1981200"/>
            <a:ext cx="22107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6" name="Text Placeholder 3"/>
          <p:cNvSpPr>
            <a:spLocks noGrp="1"/>
          </p:cNvSpPr>
          <p:nvPr>
            <p:ph type="body" sz="half" idx="15"/>
          </p:nvPr>
        </p:nvSpPr>
        <p:spPr>
          <a:xfrm>
            <a:off x="489475" y="2667000"/>
            <a:ext cx="219608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3504" y="1981200"/>
            <a:ext cx="2202754"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9" name="Text Placeholder 3"/>
          <p:cNvSpPr>
            <a:spLocks noGrp="1"/>
          </p:cNvSpPr>
          <p:nvPr>
            <p:ph type="body" sz="half" idx="16"/>
          </p:nvPr>
        </p:nvSpPr>
        <p:spPr>
          <a:xfrm>
            <a:off x="2905586" y="2667000"/>
            <a:ext cx="2210671"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1981200"/>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0" name="Text Placeholder 3"/>
          <p:cNvSpPr>
            <a:spLocks noGrp="1"/>
          </p:cNvSpPr>
          <p:nvPr>
            <p:ph type="body" sz="half" idx="17"/>
          </p:nvPr>
        </p:nvSpPr>
        <p:spPr>
          <a:xfrm>
            <a:off x="5344917" y="2667000"/>
            <a:ext cx="2199658"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7" name="Straight Connector 16"/>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72290840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smtClean="0"/>
              <a:t>Образец заголовка</a:t>
            </a:r>
            <a:endParaRPr lang="en-US" dirty="0"/>
          </a:p>
        </p:txBody>
      </p:sp>
      <p:sp>
        <p:nvSpPr>
          <p:cNvPr id="3" name="Text Placeholder 2"/>
          <p:cNvSpPr>
            <a:spLocks noGrp="1"/>
          </p:cNvSpPr>
          <p:nvPr>
            <p:ph type="body" idx="1"/>
          </p:nvPr>
        </p:nvSpPr>
        <p:spPr>
          <a:xfrm>
            <a:off x="489475" y="4250949"/>
            <a:ext cx="22056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29" name="Picture Placeholder 2"/>
          <p:cNvSpPr>
            <a:spLocks noGrp="1" noChangeAspect="1"/>
          </p:cNvSpPr>
          <p:nvPr>
            <p:ph type="pic" idx="15"/>
          </p:nvPr>
        </p:nvSpPr>
        <p:spPr>
          <a:xfrm>
            <a:off x="489475" y="2209800"/>
            <a:ext cx="2205612"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2" name="Text Placeholder 3"/>
          <p:cNvSpPr>
            <a:spLocks noGrp="1"/>
          </p:cNvSpPr>
          <p:nvPr>
            <p:ph type="body" sz="half" idx="18"/>
          </p:nvPr>
        </p:nvSpPr>
        <p:spPr>
          <a:xfrm>
            <a:off x="489475" y="4827212"/>
            <a:ext cx="2205612"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Text Placeholder 4"/>
          <p:cNvSpPr>
            <a:spLocks noGrp="1"/>
          </p:cNvSpPr>
          <p:nvPr>
            <p:ph type="body" sz="quarter" idx="3"/>
          </p:nvPr>
        </p:nvSpPr>
        <p:spPr>
          <a:xfrm>
            <a:off x="2917792" y="4250949"/>
            <a:ext cx="21984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0" name="Picture Placeholder 2"/>
          <p:cNvSpPr>
            <a:spLocks noGrp="1" noChangeAspect="1"/>
          </p:cNvSpPr>
          <p:nvPr>
            <p:ph type="pic" idx="21"/>
          </p:nvPr>
        </p:nvSpPr>
        <p:spPr>
          <a:xfrm>
            <a:off x="2917791" y="2209800"/>
            <a:ext cx="2198466"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3" name="Text Placeholder 3"/>
          <p:cNvSpPr>
            <a:spLocks noGrp="1"/>
          </p:cNvSpPr>
          <p:nvPr>
            <p:ph type="body" sz="half" idx="19"/>
          </p:nvPr>
        </p:nvSpPr>
        <p:spPr>
          <a:xfrm>
            <a:off x="2916776" y="4827211"/>
            <a:ext cx="2201378"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4" name="Text Placeholder 4"/>
          <p:cNvSpPr>
            <a:spLocks noGrp="1"/>
          </p:cNvSpPr>
          <p:nvPr>
            <p:ph type="body" sz="quarter" idx="13"/>
          </p:nvPr>
        </p:nvSpPr>
        <p:spPr>
          <a:xfrm>
            <a:off x="5344917" y="4250949"/>
            <a:ext cx="219965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31" name="Picture Placeholder 2"/>
          <p:cNvSpPr>
            <a:spLocks noGrp="1" noChangeAspect="1"/>
          </p:cNvSpPr>
          <p:nvPr>
            <p:ph type="pic" idx="22"/>
          </p:nvPr>
        </p:nvSpPr>
        <p:spPr>
          <a:xfrm>
            <a:off x="5344916" y="2209800"/>
            <a:ext cx="2199658"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24" name="Text Placeholder 3"/>
          <p:cNvSpPr>
            <a:spLocks noGrp="1"/>
          </p:cNvSpPr>
          <p:nvPr>
            <p:ph type="body" sz="half" idx="20"/>
          </p:nvPr>
        </p:nvSpPr>
        <p:spPr>
          <a:xfrm>
            <a:off x="5344824" y="4827209"/>
            <a:ext cx="2202571"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cxnSp>
        <p:nvCxnSpPr>
          <p:cNvPr id="19" name="Straight Connector 18"/>
          <p:cNvCxnSpPr/>
          <p:nvPr/>
        </p:nvCxnSpPr>
        <p:spPr>
          <a:xfrm>
            <a:off x="2795334"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223030"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4"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38752605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43020162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29782" y="430214"/>
            <a:ext cx="1314793" cy="5826125"/>
          </a:xfrm>
        </p:spPr>
        <p:txBody>
          <a:bodyPr vert="eaVert" anchor="b" anchorCtr="0"/>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89475" y="773205"/>
            <a:ext cx="5568812" cy="548313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1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2217166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827700" y="2060576"/>
            <a:ext cx="3298113"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241975" y="2056093"/>
            <a:ext cx="3298115"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836716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827700" y="1905000"/>
            <a:ext cx="3298112"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827700"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241976" y="1905000"/>
            <a:ext cx="3298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241976" y="2514600"/>
            <a:ext cx="3298113"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8976788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7" name="Date Placeholder 2"/>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3"/>
          <p:cNvSpPr>
            <a:spLocks noGrp="1"/>
          </p:cNvSpPr>
          <p:nvPr>
            <p:ph type="ftr" sz="quarter" idx="11"/>
          </p:nvPr>
        </p:nvSpPr>
        <p:spPr/>
        <p:txBody>
          <a:bodyPr/>
          <a:lstStyle/>
          <a:p>
            <a:endParaRPr lang="ru-RU"/>
          </a:p>
        </p:txBody>
      </p:sp>
      <p:sp>
        <p:nvSpPr>
          <p:cNvPr id="6" name="Slide Number Placeholder 4"/>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793505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2"/>
          <p:cNvSpPr>
            <a:spLocks noGrp="1"/>
          </p:cNvSpPr>
          <p:nvPr>
            <p:ph type="ftr" sz="quarter" idx="11"/>
          </p:nvPr>
        </p:nvSpPr>
        <p:spPr/>
        <p:txBody>
          <a:bodyPr/>
          <a:lstStyle/>
          <a:p>
            <a:endParaRPr lang="ru-RU"/>
          </a:p>
        </p:txBody>
      </p:sp>
      <p:sp>
        <p:nvSpPr>
          <p:cNvPr id="6" name="Slide Number Placeholder 3"/>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208764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6441" y="1447800"/>
            <a:ext cx="2551462" cy="1447800"/>
          </a:xfrm>
        </p:spPr>
        <p:txBody>
          <a:bodyPr anchor="b"/>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3589397" y="1447800"/>
            <a:ext cx="3898013"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866441" y="3129281"/>
            <a:ext cx="25514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7"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5" name="Footer Placeholder 5"/>
          <p:cNvSpPr>
            <a:spLocks noGrp="1"/>
          </p:cNvSpPr>
          <p:nvPr>
            <p:ph type="ftr" sz="quarter" idx="11"/>
          </p:nvPr>
        </p:nvSpPr>
        <p:spPr/>
        <p:txBody>
          <a:bodyPr/>
          <a:lstStyle/>
          <a:p>
            <a:endParaRPr lang="ru-RU"/>
          </a:p>
        </p:txBody>
      </p:sp>
      <p:sp>
        <p:nvSpPr>
          <p:cNvPr id="6"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210549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865656" y="1854192"/>
            <a:ext cx="3820674" cy="1574808"/>
          </a:xfrm>
        </p:spPr>
        <p:txBody>
          <a:bodyPr anchor="b">
            <a:normAutofit/>
          </a:bodyPr>
          <a:lstStyle>
            <a:lvl1pPr algn="l">
              <a:defRPr sz="36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5213517" y="1143000"/>
            <a:ext cx="2400925"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866441" y="3657600"/>
            <a:ext cx="3814728"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8043B06-67BB-4D35-B7DF-12E99D28E024}" type="datetimeFigureOut">
              <a:rPr lang="ru-RU" smtClean="0"/>
              <a:pPr/>
              <a:t>10.08.2023</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8F6BA2F-1893-45FD-A9BA-1F1D52B2B17C}" type="slidenum">
              <a:rPr lang="ru-RU" smtClean="0"/>
              <a:pPr/>
              <a:t>‹#›</a:t>
            </a:fld>
            <a:endParaRPr lang="ru-RU"/>
          </a:p>
        </p:txBody>
      </p:sp>
    </p:spTree>
    <p:extLst>
      <p:ext uri="{BB962C8B-B14F-4D97-AF65-F5344CB8AC3E}">
        <p14:creationId xmlns:p14="http://schemas.microsoft.com/office/powerpoint/2010/main" val="37003069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B8043B06-67BB-4D35-B7DF-12E99D28E024}" type="datetimeFigureOut">
              <a:rPr lang="ru-RU" smtClean="0"/>
              <a:pPr/>
              <a:t>10.08.2023</a:t>
            </a:fld>
            <a:endParaRPr lang="ru-RU"/>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ru-RU"/>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fld id="{18F6BA2F-1893-45FD-A9BA-1F1D52B2B17C}" type="slidenum">
              <a:rPr lang="ru-RU" smtClean="0"/>
              <a:pPr/>
              <a:t>‹#›</a:t>
            </a:fld>
            <a:endParaRPr lang="ru-RU"/>
          </a:p>
        </p:txBody>
      </p:sp>
    </p:spTree>
    <p:extLst>
      <p:ext uri="{BB962C8B-B14F-4D97-AF65-F5344CB8AC3E}">
        <p14:creationId xmlns:p14="http://schemas.microsoft.com/office/powerpoint/2010/main" val="3697741075"/>
      </p:ext>
    </p:extLst>
  </p:cSld>
  <p:clrMap bg1="dk1" tx1="lt1" bg2="dk2" tx2="lt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 id="2147483755" r:id="rId12"/>
    <p:sldLayoutId id="2147483756" r:id="rId13"/>
    <p:sldLayoutId id="2147483757" r:id="rId14"/>
    <p:sldLayoutId id="2147483758" r:id="rId15"/>
    <p:sldLayoutId id="2147483759" r:id="rId16"/>
    <p:sldLayoutId id="2147483760"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50000">
              <a:schemeClr val="bg1"/>
            </a:gs>
            <a:gs pos="16000">
              <a:srgbClr val="7030A0"/>
            </a:gs>
            <a:gs pos="83000">
              <a:srgbClr val="7030A0"/>
            </a:gs>
            <a:gs pos="100000">
              <a:srgbClr val="7030A0"/>
            </a:gs>
          </a:gsLst>
          <a:lin ang="5400000" scaled="1"/>
          <a:tileRect/>
        </a:gradFill>
        <a:effectLst/>
      </p:bgPr>
    </p:bg>
    <p:spTree>
      <p:nvGrpSpPr>
        <p:cNvPr id="1" name=""/>
        <p:cNvGrpSpPr/>
        <p:nvPr/>
      </p:nvGrpSpPr>
      <p:grpSpPr>
        <a:xfrm>
          <a:off x="0" y="0"/>
          <a:ext cx="0" cy="0"/>
          <a:chOff x="0" y="0"/>
          <a:chExt cx="0" cy="0"/>
        </a:xfrm>
      </p:grpSpPr>
      <p:sp>
        <p:nvSpPr>
          <p:cNvPr id="19" name="Rectangle 18"/>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484710" y="452718"/>
            <a:ext cx="7055380" cy="1400530"/>
          </a:xfrm>
          <a:prstGeom prst="rect">
            <a:avLst/>
          </a:prstGeom>
        </p:spPr>
        <p:txBody>
          <a:bodyPr vert="horz" lIns="91440" tIns="45720" rIns="91440" bIns="45720" rtlCol="0" anchor="t">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7700" y="2052925"/>
            <a:ext cx="6711654" cy="4195481"/>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5400000">
            <a:off x="7494989" y="1828771"/>
            <a:ext cx="990599" cy="22865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B8043B06-67BB-4D35-B7DF-12E99D28E024}" type="datetimeFigureOut">
              <a:rPr kumimoji="0" lang="ru-RU" sz="1100" b="0" i="0" u="none" strike="noStrike" kern="1200" cap="none" spc="0" normalizeH="0" baseline="0" noProof="0" smtClean="0">
                <a:ln>
                  <a:noFill/>
                </a:ln>
                <a:solidFill>
                  <a:prstClr val="white">
                    <a:tint val="75000"/>
                    <a:alpha val="60000"/>
                  </a:prstClr>
                </a:solidFill>
                <a:effectLst/>
                <a:uLnTx/>
                <a:uFillTx/>
                <a:latin typeface="Century Gothic" panose="020B0502020202020204"/>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10.08.2023</a:t>
            </a:fld>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5" name="Footer Placeholder 4"/>
          <p:cNvSpPr>
            <a:spLocks noGrp="1"/>
          </p:cNvSpPr>
          <p:nvPr>
            <p:ph type="ftr" sz="quarter" idx="3"/>
          </p:nvPr>
        </p:nvSpPr>
        <p:spPr>
          <a:xfrm rot="5400000">
            <a:off x="6233335" y="3263371"/>
            <a:ext cx="3859795" cy="228660"/>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ru-RU" sz="1100" b="0" i="0" u="none" strike="noStrike" kern="1200" cap="none" spc="0" normalizeH="0" baseline="0" noProof="0">
              <a:ln>
                <a:noFill/>
              </a:ln>
              <a:solidFill>
                <a:prstClr val="white">
                  <a:tint val="75000"/>
                  <a:alpha val="60000"/>
                </a:prstClr>
              </a:solidFill>
              <a:effectLst/>
              <a:uLnTx/>
              <a:uFillTx/>
              <a:latin typeface="Century Gothic" panose="020B0502020202020204"/>
              <a:ea typeface="+mn-ea"/>
              <a:cs typeface="+mn-cs"/>
            </a:endParaRPr>
          </a:p>
        </p:txBody>
      </p:sp>
      <p:sp>
        <p:nvSpPr>
          <p:cNvPr id="6" name="Slide Number Placeholder 5"/>
          <p:cNvSpPr>
            <a:spLocks noGrp="1"/>
          </p:cNvSpPr>
          <p:nvPr>
            <p:ph type="sldNum" sz="quarter" idx="4"/>
          </p:nvPr>
        </p:nvSpPr>
        <p:spPr>
          <a:xfrm>
            <a:off x="7766431" y="295736"/>
            <a:ext cx="628813" cy="767687"/>
          </a:xfrm>
          <a:prstGeom prst="rect">
            <a:avLst/>
          </a:prstGeom>
        </p:spPr>
        <p:txBody>
          <a:bodyPr vert="horz" lIns="91440" tIns="45720" rIns="91440" bIns="45720" rtlCol="0" anchor="b"/>
          <a:lstStyle>
            <a:lvl1pPr algn="ctr">
              <a:defRPr sz="2801" b="0" i="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18F6BA2F-1893-45FD-A9BA-1F1D52B2B17C}" type="slidenum">
              <a:rPr kumimoji="0" lang="ru-RU" sz="2801" b="0" i="0" u="none" strike="noStrike" kern="1200" cap="none" spc="0" normalizeH="0" baseline="0" noProof="0" smtClean="0">
                <a:ln>
                  <a:noFill/>
                </a:ln>
                <a:solidFill>
                  <a:prstClr val="white">
                    <a:tint val="75000"/>
                  </a:prstClr>
                </a:solidFill>
                <a:effectLst/>
                <a:uLnTx/>
                <a:uFillTx/>
                <a:latin typeface="Century Gothic" panose="020B0502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ru-RU" sz="2801" b="0" i="0" u="none" strike="noStrike" kern="1200" cap="none" spc="0" normalizeH="0" baseline="0" noProof="0">
              <a:ln>
                <a:noFill/>
              </a:ln>
              <a:solidFill>
                <a:prstClr val="white">
                  <a:tint val="75000"/>
                </a:prstClr>
              </a:solidFill>
              <a:effectLst/>
              <a:uLnTx/>
              <a:uFillTx/>
              <a:latin typeface="Century Gothic" panose="020B0502020202020204"/>
              <a:ea typeface="+mn-ea"/>
              <a:cs typeface="+mn-cs"/>
            </a:endParaRPr>
          </a:p>
        </p:txBody>
      </p:sp>
    </p:spTree>
    <p:extLst>
      <p:ext uri="{BB962C8B-B14F-4D97-AF65-F5344CB8AC3E}">
        <p14:creationId xmlns:p14="http://schemas.microsoft.com/office/powerpoint/2010/main" val="1281395373"/>
      </p:ext>
    </p:extLst>
  </p:cSld>
  <p:clrMap bg1="dk1" tx1="lt1" bg2="dk2" tx2="lt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 id="2147483773" r:id="rId12"/>
    <p:sldLayoutId id="2147483774" r:id="rId13"/>
    <p:sldLayoutId id="2147483775" r:id="rId14"/>
    <p:sldLayoutId id="2147483776" r:id="rId15"/>
    <p:sldLayoutId id="2147483777" r:id="rId16"/>
    <p:sldLayoutId id="2147483778" r:id="rId17"/>
  </p:sldLayoutIdLst>
  <p:txStyles>
    <p:titleStyle>
      <a:lvl1pPr algn="l" defTabSz="457207"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6" indent="-342906" algn="l" defTabSz="457207"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62" indent="-285755" algn="l" defTabSz="457207"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20"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2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3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14642"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49"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57"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64" indent="-228604" algn="l" defTabSz="457207"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7" rtl="0" eaLnBrk="1" latinLnBrk="0" hangingPunct="1">
        <a:defRPr sz="1800" kern="1200">
          <a:solidFill>
            <a:schemeClr val="tx1"/>
          </a:solidFill>
          <a:latin typeface="+mn-lt"/>
          <a:ea typeface="+mn-ea"/>
          <a:cs typeface="+mn-cs"/>
        </a:defRPr>
      </a:lvl1pPr>
      <a:lvl2pPr marL="457207" algn="l" defTabSz="457207" rtl="0" eaLnBrk="1" latinLnBrk="0" hangingPunct="1">
        <a:defRPr sz="1800" kern="1200">
          <a:solidFill>
            <a:schemeClr val="tx1"/>
          </a:solidFill>
          <a:latin typeface="+mn-lt"/>
          <a:ea typeface="+mn-ea"/>
          <a:cs typeface="+mn-cs"/>
        </a:defRPr>
      </a:lvl2pPr>
      <a:lvl3pPr marL="914415" algn="l" defTabSz="457207" rtl="0" eaLnBrk="1" latinLnBrk="0" hangingPunct="1">
        <a:defRPr sz="1800" kern="1200">
          <a:solidFill>
            <a:schemeClr val="tx1"/>
          </a:solidFill>
          <a:latin typeface="+mn-lt"/>
          <a:ea typeface="+mn-ea"/>
          <a:cs typeface="+mn-cs"/>
        </a:defRPr>
      </a:lvl3pPr>
      <a:lvl4pPr marL="1371622" algn="l" defTabSz="457207" rtl="0" eaLnBrk="1" latinLnBrk="0" hangingPunct="1">
        <a:defRPr sz="1800" kern="1200">
          <a:solidFill>
            <a:schemeClr val="tx1"/>
          </a:solidFill>
          <a:latin typeface="+mn-lt"/>
          <a:ea typeface="+mn-ea"/>
          <a:cs typeface="+mn-cs"/>
        </a:defRPr>
      </a:lvl4pPr>
      <a:lvl5pPr marL="1828831" algn="l" defTabSz="457207" rtl="0" eaLnBrk="1" latinLnBrk="0" hangingPunct="1">
        <a:defRPr sz="1800" kern="1200">
          <a:solidFill>
            <a:schemeClr val="tx1"/>
          </a:solidFill>
          <a:latin typeface="+mn-lt"/>
          <a:ea typeface="+mn-ea"/>
          <a:cs typeface="+mn-cs"/>
        </a:defRPr>
      </a:lvl5pPr>
      <a:lvl6pPr marL="2286038" algn="l" defTabSz="457207" rtl="0" eaLnBrk="1" latinLnBrk="0" hangingPunct="1">
        <a:defRPr sz="1800" kern="1200">
          <a:solidFill>
            <a:schemeClr val="tx1"/>
          </a:solidFill>
          <a:latin typeface="+mn-lt"/>
          <a:ea typeface="+mn-ea"/>
          <a:cs typeface="+mn-cs"/>
        </a:defRPr>
      </a:lvl6pPr>
      <a:lvl7pPr marL="2743246" algn="l" defTabSz="457207" rtl="0" eaLnBrk="1" latinLnBrk="0" hangingPunct="1">
        <a:defRPr sz="1800" kern="1200">
          <a:solidFill>
            <a:schemeClr val="tx1"/>
          </a:solidFill>
          <a:latin typeface="+mn-lt"/>
          <a:ea typeface="+mn-ea"/>
          <a:cs typeface="+mn-cs"/>
        </a:defRPr>
      </a:lvl7pPr>
      <a:lvl8pPr marL="3200453" algn="l" defTabSz="457207" rtl="0" eaLnBrk="1" latinLnBrk="0" hangingPunct="1">
        <a:defRPr sz="1800" kern="1200">
          <a:solidFill>
            <a:schemeClr val="tx1"/>
          </a:solidFill>
          <a:latin typeface="+mn-lt"/>
          <a:ea typeface="+mn-ea"/>
          <a:cs typeface="+mn-cs"/>
        </a:defRPr>
      </a:lvl8pPr>
      <a:lvl9pPr marL="3657661" algn="l" defTabSz="45720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980728"/>
            <a:ext cx="8424936" cy="2928958"/>
          </a:xfrm>
        </p:spPr>
        <p:txBody>
          <a:bodyPr>
            <a:noAutofit/>
          </a:bodyPr>
          <a:lstStyle/>
          <a:p>
            <a:r>
              <a:rPr lang="ru-RU" sz="3600" dirty="0" err="1" smtClean="0">
                <a:effectLst/>
              </a:rPr>
              <a:t>Презентація</a:t>
            </a:r>
            <a:r>
              <a:rPr lang="ru-RU" sz="3600" dirty="0" smtClean="0">
                <a:effectLst/>
              </a:rPr>
              <a:t> </a:t>
            </a:r>
            <a:r>
              <a:rPr lang="ru-RU" sz="3600" dirty="0" err="1" smtClean="0">
                <a:effectLst/>
              </a:rPr>
              <a:t>практичних</a:t>
            </a:r>
            <a:r>
              <a:rPr lang="ru-RU" sz="3600" dirty="0" smtClean="0">
                <a:effectLst/>
              </a:rPr>
              <a:t> </a:t>
            </a:r>
            <a:r>
              <a:rPr lang="ru-RU" sz="3600" dirty="0">
                <a:effectLst/>
              </a:rPr>
              <a:t>занять </a:t>
            </a:r>
            <a:r>
              <a:rPr lang="ru-RU" sz="3600" dirty="0" smtClean="0">
                <a:effectLst/>
              </a:rPr>
              <a:t>з </a:t>
            </a:r>
            <a:r>
              <a:rPr lang="ru-RU" sz="3600" dirty="0" err="1" smtClean="0">
                <a:effectLst/>
              </a:rPr>
              <a:t>дисципліни</a:t>
            </a:r>
            <a:r>
              <a:rPr lang="ru-RU" sz="3600" dirty="0" smtClean="0">
                <a:effectLst/>
              </a:rPr>
              <a:t> «</a:t>
            </a:r>
            <a:r>
              <a:rPr lang="ru-RU" sz="3600" dirty="0" err="1" smtClean="0">
                <a:effectLst/>
              </a:rPr>
              <a:t>Іноземна</a:t>
            </a:r>
            <a:r>
              <a:rPr lang="ru-RU" sz="3600" dirty="0" smtClean="0">
                <a:effectLst/>
              </a:rPr>
              <a:t> </a:t>
            </a:r>
            <a:r>
              <a:rPr lang="ru-RU" sz="3600" dirty="0">
                <a:effectLst/>
              </a:rPr>
              <a:t>мова»</a:t>
            </a:r>
            <a:br>
              <a:rPr lang="ru-RU" sz="3600" dirty="0">
                <a:effectLst/>
              </a:rPr>
            </a:br>
            <a:r>
              <a:rPr lang="uk-UA" sz="3600" dirty="0" smtClean="0">
                <a:effectLst/>
              </a:rPr>
              <a:t>з </a:t>
            </a:r>
            <a:r>
              <a:rPr lang="ru-RU" sz="3600" dirty="0">
                <a:effectLst/>
              </a:rPr>
              <a:t>галузі знань 20 «</a:t>
            </a:r>
            <a:r>
              <a:rPr lang="uk-UA" sz="3600" dirty="0">
                <a:effectLst/>
              </a:rPr>
              <a:t>Аграрні науки та продовольство</a:t>
            </a:r>
            <a:r>
              <a:rPr lang="ru-RU" sz="3600" dirty="0">
                <a:effectLst/>
              </a:rPr>
              <a:t>»</a:t>
            </a:r>
            <a:br>
              <a:rPr lang="ru-RU" sz="3600" dirty="0">
                <a:effectLst/>
              </a:rPr>
            </a:br>
            <a:r>
              <a:rPr lang="ru-RU" sz="3600" dirty="0">
                <a:effectLst/>
              </a:rPr>
              <a:t>спеціальності : </a:t>
            </a:r>
            <a:r>
              <a:rPr lang="ru-RU" sz="3600" dirty="0" smtClean="0">
                <a:effectLst/>
              </a:rPr>
              <a:t>208 </a:t>
            </a:r>
            <a:r>
              <a:rPr lang="uk-UA" sz="3600" dirty="0" err="1" smtClean="0">
                <a:effectLst/>
              </a:rPr>
              <a:t>Агроінженерія</a:t>
            </a:r>
            <a:r>
              <a:rPr lang="ru-RU" sz="3600" dirty="0" smtClean="0">
                <a:effectLst/>
              </a:rPr>
              <a:t>.</a:t>
            </a:r>
            <a:r>
              <a:rPr lang="ru-RU" sz="3600" dirty="0">
                <a:effectLst/>
              </a:rPr>
              <a:t/>
            </a:r>
            <a:br>
              <a:rPr lang="ru-RU" sz="3600" dirty="0">
                <a:effectLst/>
              </a:rPr>
            </a:b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fontScale="55000" lnSpcReduction="20000"/>
          </a:bodyPr>
          <a:lstStyle/>
          <a:p>
            <a:endParaRPr lang="uk-UA" sz="2800" smtClean="0"/>
          </a:p>
          <a:p>
            <a:endParaRPr lang="uk-UA" sz="2800"/>
          </a:p>
          <a:p>
            <a:endParaRPr lang="uk-UA" sz="2800" smtClean="0"/>
          </a:p>
          <a:p>
            <a:r>
              <a:rPr lang="uk-UA" sz="2800" smtClean="0"/>
              <a:t>Семестр </a:t>
            </a:r>
            <a:r>
              <a:rPr lang="ru-RU" sz="2800"/>
              <a:t>2 (56 годин)</a:t>
            </a:r>
          </a:p>
          <a:p>
            <a:r>
              <a:rPr lang="ru-RU" sz="2800"/>
              <a:t/>
            </a:r>
            <a:br>
              <a:rPr lang="ru-RU" sz="2800"/>
            </a:br>
            <a:r>
              <a:rPr lang="ru-RU" sz="2800" b="1"/>
              <a:t>       Атестація 1 (1</a:t>
            </a:r>
            <a:r>
              <a:rPr lang="uk-UA" sz="2800" b="1"/>
              <a:t>4</a:t>
            </a:r>
            <a:r>
              <a:rPr lang="ru-RU" sz="2800" b="1"/>
              <a:t> год.)</a:t>
            </a:r>
            <a:endParaRPr lang="ru-RU" sz="2800" dirty="0"/>
          </a:p>
        </p:txBody>
      </p:sp>
    </p:spTree>
    <p:extLst>
      <p:ext uri="{BB962C8B-B14F-4D97-AF65-F5344CB8AC3E}">
        <p14:creationId xmlns:p14="http://schemas.microsoft.com/office/powerpoint/2010/main" val="31637872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smtClean="0"/>
              <a:t>№ 3  </a:t>
            </a:r>
            <a:r>
              <a:rPr lang="en-US" smtClean="0">
                <a:solidFill>
                  <a:srgbClr val="FFFF00"/>
                </a:solidFill>
              </a:rPr>
              <a:t>Complete </a:t>
            </a:r>
            <a:r>
              <a:rPr lang="en-US">
                <a:solidFill>
                  <a:srgbClr val="FFFF00"/>
                </a:solidFill>
              </a:rPr>
              <a:t>these sentences. Use </a:t>
            </a:r>
            <a:r>
              <a:rPr lang="en-US" b="1">
                <a:solidFill>
                  <a:srgbClr val="FFFF00"/>
                </a:solidFill>
              </a:rPr>
              <a:t>myself</a:t>
            </a:r>
            <a:r>
              <a:rPr lang="en-US">
                <a:solidFill>
                  <a:srgbClr val="FFFF00"/>
                </a:solidFill>
              </a:rPr>
              <a:t>/</a:t>
            </a:r>
            <a:r>
              <a:rPr lang="en-US" b="1">
                <a:solidFill>
                  <a:srgbClr val="FFFF00"/>
                </a:solidFill>
              </a:rPr>
              <a:t>yourself </a:t>
            </a:r>
            <a:r>
              <a:rPr lang="en-US">
                <a:solidFill>
                  <a:srgbClr val="FFFF00"/>
                </a:solidFill>
              </a:rPr>
              <a:t>etc. where necessary. Choose from:</a:t>
            </a:r>
            <a:br>
              <a:rPr lang="en-US">
                <a:solidFill>
                  <a:srgbClr val="FFFF00"/>
                </a:solidFill>
              </a:rPr>
            </a:br>
            <a:r>
              <a:rPr lang="en-US">
                <a:solidFill>
                  <a:srgbClr val="FFFF00"/>
                </a:solidFill>
              </a:rPr>
              <a:t>concentrate defend dry enjoy feel meet relax shave</a:t>
            </a:r>
            <a:br>
              <a:rPr lang="en-US">
                <a:solidFill>
                  <a:srgbClr val="FFFF00"/>
                </a:solidFill>
              </a:rPr>
            </a:br>
            <a:r>
              <a:rPr lang="en-US"/>
              <a:t>1 Neil grew a beard because he was fed up with shaving .</a:t>
            </a:r>
            <a:br>
              <a:rPr lang="en-US"/>
            </a:br>
            <a:r>
              <a:rPr lang="en-US"/>
              <a:t>2 Amy had a great holiday. She enjoyed herself .</a:t>
            </a:r>
            <a:br>
              <a:rPr lang="en-US"/>
            </a:br>
            <a:r>
              <a:rPr lang="en-US"/>
              <a:t>3 I wasn’t very well yesterday, but I much better today.</a:t>
            </a:r>
            <a:br>
              <a:rPr lang="en-US"/>
            </a:br>
            <a:r>
              <a:rPr lang="en-US"/>
              <a:t>4 I climbed out of the swimming pool and with a towel.</a:t>
            </a:r>
            <a:br>
              <a:rPr lang="en-US"/>
            </a:br>
            <a:r>
              <a:rPr lang="en-US"/>
              <a:t>5 I tried to study, but I couldn’t .</a:t>
            </a:r>
            <a:br>
              <a:rPr lang="en-US"/>
            </a:br>
            <a:r>
              <a:rPr lang="en-US"/>
              <a:t>6 If somebody attacks you, you have the right to .</a:t>
            </a:r>
            <a:br>
              <a:rPr lang="en-US"/>
            </a:br>
            <a:r>
              <a:rPr lang="en-US"/>
              <a:t>7 I’m going out with Chris this evening. We’re at 7.30.</a:t>
            </a:r>
            <a:br>
              <a:rPr lang="en-US"/>
            </a:br>
            <a:r>
              <a:rPr lang="en-US"/>
              <a:t>8 You’re always rushing. Why don’t you sit down and ?</a:t>
            </a:r>
            <a:br>
              <a:rPr lang="en-US"/>
            </a:b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smtClean="0"/>
              <a:t>№ 4  </a:t>
            </a:r>
            <a:r>
              <a:rPr lang="en-US" smtClean="0">
                <a:solidFill>
                  <a:srgbClr val="FFFF00"/>
                </a:solidFill>
              </a:rPr>
              <a:t>Complete </a:t>
            </a:r>
            <a:r>
              <a:rPr lang="en-US">
                <a:solidFill>
                  <a:srgbClr val="FFFF00"/>
                </a:solidFill>
              </a:rPr>
              <a:t>the sentences with </a:t>
            </a:r>
            <a:r>
              <a:rPr lang="en-US" b="1">
                <a:solidFill>
                  <a:srgbClr val="FFFF00"/>
                </a:solidFill>
              </a:rPr>
              <a:t>ourselves</a:t>
            </a:r>
            <a:r>
              <a:rPr lang="en-US">
                <a:solidFill>
                  <a:srgbClr val="FFFF00"/>
                </a:solidFill>
              </a:rPr>
              <a:t>/</a:t>
            </a:r>
            <a:r>
              <a:rPr lang="en-US" b="1">
                <a:solidFill>
                  <a:srgbClr val="FFFF00"/>
                </a:solidFill>
              </a:rPr>
              <a:t>themselves </a:t>
            </a:r>
            <a:r>
              <a:rPr lang="en-US">
                <a:solidFill>
                  <a:srgbClr val="FFFF00"/>
                </a:solidFill>
              </a:rPr>
              <a:t>or </a:t>
            </a:r>
            <a:r>
              <a:rPr lang="en-US" b="1">
                <a:solidFill>
                  <a:srgbClr val="FFFF00"/>
                </a:solidFill>
              </a:rPr>
              <a:t>each other</a:t>
            </a:r>
            <a:r>
              <a:rPr lang="en-US">
                <a:solidFill>
                  <a:srgbClr val="FFFF00"/>
                </a:solidFill>
              </a:rPr>
              <a:t>.</a:t>
            </a:r>
            <a:br>
              <a:rPr lang="en-US">
                <a:solidFill>
                  <a:srgbClr val="FFFF00"/>
                </a:solidFill>
              </a:rPr>
            </a:br>
            <a:r>
              <a:rPr lang="en-US"/>
              <a:t>1 How long have you and Ben known each other ?</a:t>
            </a:r>
            <a:br>
              <a:rPr lang="en-US"/>
            </a:br>
            <a:r>
              <a:rPr lang="en-US"/>
              <a:t>2 If people work too hard, they can make ill.</a:t>
            </a:r>
            <a:br>
              <a:rPr lang="en-US"/>
            </a:br>
            <a:r>
              <a:rPr lang="en-US"/>
              <a:t>3 I need you and you need me. We need .</a:t>
            </a:r>
            <a:br>
              <a:rPr lang="en-US"/>
            </a:br>
            <a:r>
              <a:rPr lang="en-US"/>
              <a:t>4 In Britain friends often give presents at Christmas.</a:t>
            </a:r>
            <a:br>
              <a:rPr lang="en-US"/>
            </a:br>
            <a:r>
              <a:rPr lang="en-US"/>
              <a:t>5 Some people are selfish. They only think of .</a:t>
            </a:r>
            <a:br>
              <a:rPr lang="en-US"/>
            </a:br>
            <a:r>
              <a:rPr lang="en-US"/>
              <a:t>6 Tracy and I don’t see very often these days.</a:t>
            </a:r>
            <a:br>
              <a:rPr lang="en-US"/>
            </a:br>
            <a:r>
              <a:rPr lang="en-US"/>
              <a:t>7 We couldn’t get back into the house. We had locked out.</a:t>
            </a:r>
            <a:br>
              <a:rPr lang="en-US"/>
            </a:br>
            <a:r>
              <a:rPr lang="en-US"/>
              <a:t>8 They’ve had an argument. Now they’re not speaking to .</a:t>
            </a:r>
            <a:br>
              <a:rPr lang="en-US"/>
            </a:br>
            <a:r>
              <a:rPr lang="en-US"/>
              <a:t>9 We’d never met before, so we introduced to .</a:t>
            </a:r>
            <a:br>
              <a:rPr lang="en-US"/>
            </a:b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692696"/>
            <a:ext cx="7467600" cy="1143000"/>
          </a:xfrm>
        </p:spPr>
        <p:txBody>
          <a:bodyPr>
            <a:noAutofit/>
          </a:bodyPr>
          <a:lstStyle/>
          <a:p>
            <a:r>
              <a:rPr lang="uk-UA" sz="2800" smtClean="0"/>
              <a:t>№ 5  </a:t>
            </a:r>
            <a:r>
              <a:rPr lang="en-US" sz="2800" smtClean="0">
                <a:solidFill>
                  <a:srgbClr val="FFFF00"/>
                </a:solidFill>
              </a:rPr>
              <a:t>Complete </a:t>
            </a:r>
            <a:r>
              <a:rPr lang="en-US" sz="2800">
                <a:solidFill>
                  <a:srgbClr val="FFFF00"/>
                </a:solidFill>
              </a:rPr>
              <a:t>the sentences using </a:t>
            </a:r>
            <a:r>
              <a:rPr lang="en-US" sz="2800" b="1">
                <a:solidFill>
                  <a:srgbClr val="FFFF00"/>
                </a:solidFill>
              </a:rPr>
              <a:t>myself</a:t>
            </a:r>
            <a:r>
              <a:rPr lang="en-US" sz="2800">
                <a:solidFill>
                  <a:srgbClr val="FFFF00"/>
                </a:solidFill>
              </a:rPr>
              <a:t>/</a:t>
            </a:r>
            <a:r>
              <a:rPr lang="en-US" sz="2800" b="1">
                <a:solidFill>
                  <a:srgbClr val="FFFF00"/>
                </a:solidFill>
              </a:rPr>
              <a:t>yourself </a:t>
            </a:r>
            <a:r>
              <a:rPr lang="en-US" sz="2800">
                <a:solidFill>
                  <a:srgbClr val="FFFF00"/>
                </a:solidFill>
              </a:rPr>
              <a:t>etc. Use the verb in brackets.</a:t>
            </a:r>
            <a:br>
              <a:rPr lang="en-US" sz="2800">
                <a:solidFill>
                  <a:srgbClr val="FFFF00"/>
                </a:solidFill>
              </a:rPr>
            </a:br>
            <a:endParaRPr lang="ru-RU" sz="2800" dirty="0">
              <a:solidFill>
                <a:srgbClr val="FFFF00"/>
              </a:solidFill>
            </a:endParaRPr>
          </a:p>
        </p:txBody>
      </p:sp>
      <p:sp>
        <p:nvSpPr>
          <p:cNvPr id="3" name="Содержимое 2"/>
          <p:cNvSpPr>
            <a:spLocks noGrp="1"/>
          </p:cNvSpPr>
          <p:nvPr>
            <p:ph idx="1"/>
          </p:nvPr>
        </p:nvSpPr>
        <p:spPr>
          <a:xfrm>
            <a:off x="322076" y="2060848"/>
            <a:ext cx="7467600" cy="4686320"/>
          </a:xfrm>
        </p:spPr>
        <p:txBody>
          <a:bodyPr>
            <a:normAutofit/>
          </a:bodyPr>
          <a:lstStyle/>
          <a:p>
            <a:pPr marL="36576" indent="0">
              <a:buNone/>
            </a:pPr>
            <a:r>
              <a:rPr lang="en-US" smtClean="0"/>
              <a:t>1 </a:t>
            </a:r>
            <a:r>
              <a:rPr lang="en-US"/>
              <a:t>‘Who repaired the bike for you?’ ‘Nobody. I repaired it myself .’ (repair)</a:t>
            </a:r>
            <a:br>
              <a:rPr lang="en-US"/>
            </a:br>
            <a:r>
              <a:rPr lang="en-US"/>
              <a:t>2 I didn’t buy this cake from a shop. I . (make)</a:t>
            </a:r>
            <a:br>
              <a:rPr lang="en-US"/>
            </a:br>
            <a:r>
              <a:rPr lang="en-US"/>
              <a:t>3 ‘Who told you Laura was going away?’ ‘Laura .’ (tell)</a:t>
            </a:r>
            <a:br>
              <a:rPr lang="en-US"/>
            </a:br>
            <a:r>
              <a:rPr lang="en-US"/>
              <a:t>4 I don’t know what they’re going to do. I don’t think they . (know)</a:t>
            </a:r>
            <a:br>
              <a:rPr lang="en-US"/>
            </a:br>
            <a:r>
              <a:rPr lang="en-US"/>
              <a:t>5 ‘Who cuts Paul’s hair for him?’ ‘Nobody. He .’ (cut)</a:t>
            </a:r>
            <a:br>
              <a:rPr lang="en-US"/>
            </a:br>
            <a:r>
              <a:rPr lang="en-US"/>
              <a:t>6 ‘Can you phone Sam for me?’ ‘Why can’t you ?’ (do) </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Объект 5"/>
          <p:cNvPicPr>
            <a:picLocks noGrp="1" noChangeAspect="1"/>
          </p:cNvPicPr>
          <p:nvPr>
            <p:ph idx="1"/>
          </p:nvPr>
        </p:nvPicPr>
        <p:blipFill>
          <a:blip r:embed="rId2"/>
          <a:stretch>
            <a:fillRect/>
          </a:stretch>
        </p:blipFill>
        <p:spPr>
          <a:xfrm>
            <a:off x="0" y="31282"/>
            <a:ext cx="9144000" cy="682671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marL="36576" indent="0">
              <a:buNone/>
            </a:pPr>
            <a:r>
              <a:rPr lang="en-US" sz="3600" b="1"/>
              <a:t>Topic </a:t>
            </a:r>
            <a:r>
              <a:rPr lang="uk-UA" sz="3600" b="1"/>
              <a:t>«English as a powerful means of international communication</a:t>
            </a:r>
            <a:r>
              <a:rPr lang="en-US" sz="3600" b="1"/>
              <a:t>. Pronoun (myself/yourself/themselves).»  Grammar revision</a:t>
            </a:r>
            <a:endParaRPr lang="ru-RU" sz="3600"/>
          </a:p>
          <a:p>
            <a:pPr marL="36576" indent="0">
              <a:buNone/>
            </a:pP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a:bodyPr>
          <a:lstStyle/>
          <a:p>
            <a:r>
              <a:rPr lang="en-US"/>
              <a:t>-	to learn new vocabulary;</a:t>
            </a:r>
            <a:endParaRPr lang="ru-RU"/>
          </a:p>
          <a:p>
            <a:r>
              <a:rPr lang="en-US"/>
              <a:t>     -   to practice grammar structures;</a:t>
            </a:r>
            <a:endParaRPr lang="ru-RU"/>
          </a:p>
          <a:p>
            <a:r>
              <a:rPr lang="en-US"/>
              <a:t>-	to enable st’s to talk and write on the topic;</a:t>
            </a:r>
            <a:endParaRPr lang="ru-RU"/>
          </a:p>
          <a:p>
            <a:r>
              <a:rPr lang="en-US"/>
              <a:t>-	to instil the idea that learning languages is necessary and essential;</a:t>
            </a:r>
            <a:endParaRPr lang="ru-RU"/>
          </a:p>
          <a:p>
            <a:r>
              <a:rPr lang="en-US"/>
              <a:t>-	to encourage st’s to go on learning English at the next level;</a:t>
            </a:r>
            <a:endParaRPr lang="ru-RU"/>
          </a:p>
          <a:p>
            <a:r>
              <a:rPr lang="en-US"/>
              <a:t>-	to lay the foundations for future study in terms to basic structures, lexis, language functions and basic study</a:t>
            </a:r>
            <a:endParaRPr lang="ru-RU"/>
          </a:p>
          <a:p>
            <a:pPr>
              <a:buFontTx/>
              <a:buChar char="-"/>
            </a:pP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55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600" dirty="0" smtClean="0"/>
              <a:t>Discussing of the topic «International management. The Organization. Present Perfect Continuous.» Grammar revision </a:t>
            </a:r>
            <a:endParaRPr lang="uk-UA" sz="36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850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642910" y="1857364"/>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5929354"/>
          </a:xfrm>
        </p:spPr>
        <p:txBody>
          <a:bodyPr>
            <a:normAutofit fontScale="77500" lnSpcReduction="20000"/>
          </a:bodyPr>
          <a:lstStyle/>
          <a:p>
            <a:pPr marL="36576" indent="0">
              <a:buNone/>
            </a:pPr>
            <a:r>
              <a:rPr lang="en-US" b="1"/>
              <a:t>English as a powerful means of international communication </a:t>
            </a:r>
            <a:endParaRPr lang="ru-RU"/>
          </a:p>
          <a:p>
            <a:pPr marL="36576" indent="0">
              <a:buNone/>
            </a:pPr>
            <a:r>
              <a:rPr lang="en-US" b="1"/>
              <a:t> </a:t>
            </a:r>
            <a:endParaRPr lang="ru-RU"/>
          </a:p>
          <a:p>
            <a:pPr marL="36576" indent="0">
              <a:buNone/>
            </a:pPr>
            <a:r>
              <a:rPr lang="en-US"/>
              <a:t>Every day we can see that it is very important to know foreign languages. The Internet and satellite TV enable1 us to get information from all over the world. We are able to get education or a job in any country of the world. But we all know that we have to know the language of the country we want to study or work in.</a:t>
            </a:r>
            <a:endParaRPr lang="ru-RU"/>
          </a:p>
          <a:p>
            <a:pPr marL="36576" indent="0">
              <a:buNone/>
            </a:pPr>
            <a:r>
              <a:rPr lang="en-US"/>
              <a:t>English is the world’s first truly universal language. Today there are more than 1.5 billion English speakers in the world. At any station or airport in the world we can find instructions in English. Pilots and air traffic controllers, sailors speak English at all international airports and ports.</a:t>
            </a:r>
            <a:endParaRPr lang="ru-RU"/>
          </a:p>
          <a:p>
            <a:pPr marL="36576" indent="0">
              <a:buNone/>
            </a:pPr>
            <a:r>
              <a:rPr lang="en-US"/>
              <a:t>English is also the language of the information age. Computers talk to each other in English. More than 80 percent of information of any kind (scientific, commercial, personal) is stored2 and exchanged in English Business and trade can’t exist now without English. It is the official language of international aid organizations such as OXFAM3 and Save the Children Fund as well as of UNESCO, NATO and the United Nations.</a:t>
            </a:r>
            <a:endParaRPr lang="ru-RU"/>
          </a:p>
          <a:p>
            <a:pPr marL="36576" indent="0">
              <a:buNone/>
            </a:pPr>
            <a:r>
              <a:rPr lang="en-US"/>
              <a:t>If we listen to the talk of young people we’ll hear words like «rap music</a:t>
            </a:r>
            <a:r>
              <a:rPr lang="en-US" smtClean="0"/>
              <a:t>», «</a:t>
            </a:r>
            <a:r>
              <a:rPr lang="en-US"/>
              <a:t>bodybuilding», «windsurfing», «computer hacker» and others. English has become a part of youth culture all over the world and in Ukraine too.</a:t>
            </a:r>
            <a:endParaRPr lang="ru-RU"/>
          </a:p>
          <a:p>
            <a:pPr marL="36576" indent="0">
              <a:buNone/>
            </a:pPr>
            <a:r>
              <a:rPr lang="en-US"/>
              <a:t>If we want to feel ourselves comfortable in our modern world we must know English. But it’s not the limit. The knowledge of one foreign language extends4 our mind more than twice. So let’s not put limits on our minds and souls and study more foreign languages.</a:t>
            </a:r>
            <a:endParaRPr lang="ru-RU"/>
          </a:p>
          <a:p>
            <a:pPr marL="36576" indent="0">
              <a:buNone/>
            </a:pPr>
            <a:r>
              <a:rPr lang="en-US"/>
              <a:t>82.1</a:t>
            </a:r>
            <a:endParaRPr lang="ru-RU"/>
          </a:p>
          <a:p>
            <a:pPr marL="36576" indent="0">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smtClean="0"/>
              <a:t>№ 1  </a:t>
            </a:r>
            <a:r>
              <a:rPr lang="en-US" smtClean="0">
                <a:solidFill>
                  <a:srgbClr val="FFFF00"/>
                </a:solidFill>
              </a:rPr>
              <a:t>Complete </a:t>
            </a:r>
            <a:r>
              <a:rPr lang="en-US">
                <a:solidFill>
                  <a:srgbClr val="FFFF00"/>
                </a:solidFill>
              </a:rPr>
              <a:t>the sentences using </a:t>
            </a:r>
            <a:r>
              <a:rPr lang="en-US" b="1">
                <a:solidFill>
                  <a:srgbClr val="FFFF00"/>
                </a:solidFill>
              </a:rPr>
              <a:t>myself</a:t>
            </a:r>
            <a:r>
              <a:rPr lang="en-US">
                <a:solidFill>
                  <a:srgbClr val="FFFF00"/>
                </a:solidFill>
              </a:rPr>
              <a:t>/</a:t>
            </a:r>
            <a:r>
              <a:rPr lang="en-US" b="1">
                <a:solidFill>
                  <a:srgbClr val="FFFF00"/>
                </a:solidFill>
              </a:rPr>
              <a:t>yourself </a:t>
            </a:r>
            <a:r>
              <a:rPr lang="en-US">
                <a:solidFill>
                  <a:srgbClr val="FFFF00"/>
                </a:solidFill>
              </a:rPr>
              <a:t>etc. + these verbs (in the correct form):</a:t>
            </a:r>
            <a:br>
              <a:rPr lang="en-US">
                <a:solidFill>
                  <a:srgbClr val="FFFF00"/>
                </a:solidFill>
              </a:rPr>
            </a:br>
            <a:r>
              <a:rPr lang="en-US">
                <a:solidFill>
                  <a:srgbClr val="FFFF00"/>
                </a:solidFill>
              </a:rPr>
              <a:t>blame burn enjoy express hurt introduce put</a:t>
            </a:r>
            <a:br>
              <a:rPr lang="en-US">
                <a:solidFill>
                  <a:srgbClr val="FFFF00"/>
                </a:solidFill>
              </a:rPr>
            </a:br>
            <a:r>
              <a:rPr lang="en-US"/>
              <a:t>1 Steve introduced himself to the other guests at the party.</a:t>
            </a:r>
            <a:br>
              <a:rPr lang="en-US"/>
            </a:br>
            <a:r>
              <a:rPr lang="en-US"/>
              <a:t>2 Ben fell down some steps, but fortunately he didn’t .</a:t>
            </a:r>
            <a:br>
              <a:rPr lang="en-US"/>
            </a:br>
            <a:r>
              <a:rPr lang="en-US"/>
              <a:t>3 It isn’t Sue’s fault. She really shouldn’t .</a:t>
            </a:r>
            <a:br>
              <a:rPr lang="en-US"/>
            </a:br>
            <a:r>
              <a:rPr lang="en-US"/>
              <a:t>4 Please try and understand how I feel. You have to in my position.</a:t>
            </a:r>
            <a:br>
              <a:rPr lang="en-US"/>
            </a:br>
            <a:r>
              <a:rPr lang="en-US"/>
              <a:t>5 The children had a great time at the beach. They really .</a:t>
            </a:r>
            <a:br>
              <a:rPr lang="en-US"/>
            </a:br>
            <a:r>
              <a:rPr lang="en-US"/>
              <a:t>6 Be careful! That pan is hot. Don’t .</a:t>
            </a:r>
            <a:br>
              <a:rPr lang="en-US"/>
            </a:br>
            <a:r>
              <a:rPr lang="en-US"/>
              <a:t>7 Sometimes I can’t say exactly what I mean. I wish I could better.</a:t>
            </a:r>
            <a:br>
              <a:rPr lang="en-US"/>
            </a:b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186766" cy="6072230"/>
          </a:xfrm>
        </p:spPr>
        <p:txBody>
          <a:bodyPr>
            <a:normAutofit/>
          </a:bodyPr>
          <a:lstStyle/>
          <a:p>
            <a:pPr marL="36576" indent="0">
              <a:buNone/>
            </a:pPr>
            <a:r>
              <a:rPr lang="uk-UA" smtClean="0"/>
              <a:t>№ 2  </a:t>
            </a:r>
            <a:r>
              <a:rPr lang="en-US" smtClean="0">
                <a:solidFill>
                  <a:srgbClr val="FFFF00"/>
                </a:solidFill>
              </a:rPr>
              <a:t>Put </a:t>
            </a:r>
            <a:r>
              <a:rPr lang="en-US">
                <a:solidFill>
                  <a:srgbClr val="FFFF00"/>
                </a:solidFill>
              </a:rPr>
              <a:t>in </a:t>
            </a:r>
            <a:r>
              <a:rPr lang="en-US" b="1">
                <a:solidFill>
                  <a:srgbClr val="FFFF00"/>
                </a:solidFill>
              </a:rPr>
              <a:t>myself</a:t>
            </a:r>
            <a:r>
              <a:rPr lang="en-US">
                <a:solidFill>
                  <a:srgbClr val="FFFF00"/>
                </a:solidFill>
              </a:rPr>
              <a:t>/</a:t>
            </a:r>
            <a:r>
              <a:rPr lang="en-US" b="1">
                <a:solidFill>
                  <a:srgbClr val="FFFF00"/>
                </a:solidFill>
              </a:rPr>
              <a:t>yourself</a:t>
            </a:r>
            <a:r>
              <a:rPr lang="en-US">
                <a:solidFill>
                  <a:srgbClr val="FFFF00"/>
                </a:solidFill>
              </a:rPr>
              <a:t>/</a:t>
            </a:r>
            <a:r>
              <a:rPr lang="en-US" b="1">
                <a:solidFill>
                  <a:srgbClr val="FFFF00"/>
                </a:solidFill>
              </a:rPr>
              <a:t>ourselves </a:t>
            </a:r>
            <a:r>
              <a:rPr lang="en-US">
                <a:solidFill>
                  <a:srgbClr val="FFFF00"/>
                </a:solidFill>
              </a:rPr>
              <a:t>etc. or </a:t>
            </a:r>
            <a:r>
              <a:rPr lang="en-US" b="1">
                <a:solidFill>
                  <a:srgbClr val="FFFF00"/>
                </a:solidFill>
              </a:rPr>
              <a:t>me</a:t>
            </a:r>
            <a:r>
              <a:rPr lang="en-US">
                <a:solidFill>
                  <a:srgbClr val="FFFF00"/>
                </a:solidFill>
              </a:rPr>
              <a:t>/</a:t>
            </a:r>
            <a:r>
              <a:rPr lang="en-US" b="1">
                <a:solidFill>
                  <a:srgbClr val="FFFF00"/>
                </a:solidFill>
              </a:rPr>
              <a:t>you</a:t>
            </a:r>
            <a:r>
              <a:rPr lang="en-US">
                <a:solidFill>
                  <a:srgbClr val="FFFF00"/>
                </a:solidFill>
              </a:rPr>
              <a:t>/</a:t>
            </a:r>
            <a:r>
              <a:rPr lang="en-US" b="1">
                <a:solidFill>
                  <a:srgbClr val="FFFF00"/>
                </a:solidFill>
              </a:rPr>
              <a:t>us </a:t>
            </a:r>
            <a:r>
              <a:rPr lang="en-US">
                <a:solidFill>
                  <a:srgbClr val="FFFF00"/>
                </a:solidFill>
              </a:rPr>
              <a:t>etc.</a:t>
            </a:r>
            <a:br>
              <a:rPr lang="en-US">
                <a:solidFill>
                  <a:srgbClr val="FFFF00"/>
                </a:solidFill>
              </a:rPr>
            </a:br>
            <a:r>
              <a:rPr lang="en-US"/>
              <a:t>1 Amy had a great holiday. She enjoyed herself .</a:t>
            </a:r>
            <a:br>
              <a:rPr lang="en-US"/>
            </a:br>
            <a:r>
              <a:rPr lang="en-US"/>
              <a:t>2 It’s not my fault. You can’t blame .</a:t>
            </a:r>
            <a:br>
              <a:rPr lang="en-US"/>
            </a:br>
            <a:r>
              <a:rPr lang="en-US"/>
              <a:t>3 What I did was really bad. I’m ashamed of .</a:t>
            </a:r>
            <a:br>
              <a:rPr lang="en-US"/>
            </a:br>
            <a:r>
              <a:rPr lang="en-US"/>
              <a:t>4 We have a problem. I hope you can help .</a:t>
            </a:r>
            <a:br>
              <a:rPr lang="en-US"/>
            </a:br>
            <a:r>
              <a:rPr lang="en-US"/>
              <a:t>5 ‘Can I take another biscuit?’ ‘Of course. Help !’</a:t>
            </a:r>
            <a:br>
              <a:rPr lang="en-US"/>
            </a:br>
            <a:r>
              <a:rPr lang="en-US"/>
              <a:t>6 I want you to meet Sarah. I’ll introduce to her.</a:t>
            </a:r>
            <a:br>
              <a:rPr lang="en-US"/>
            </a:br>
            <a:r>
              <a:rPr lang="en-US"/>
              <a:t>7 Don’t worry about us. We can take care of .</a:t>
            </a:r>
            <a:br>
              <a:rPr lang="en-US"/>
            </a:br>
            <a:r>
              <a:rPr lang="en-US"/>
              <a:t>8 Don’t worry about the children. I’ll take care of .</a:t>
            </a:r>
            <a:br>
              <a:rPr lang="en-US"/>
            </a:br>
            <a:r>
              <a:rPr lang="en-US"/>
              <a:t>9 I gave them a key to our house so that they could let in.</a:t>
            </a:r>
            <a:br>
              <a:rPr lang="en-US"/>
            </a:br>
            <a:endParaRPr lang="ru-R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1_Ион">
  <a:themeElements>
    <a:clrScheme name="Ион">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F9C9D"/>
      </a:accent5>
      <a:accent6>
        <a:srgbClr val="9E5E9B"/>
      </a:accent6>
      <a:hlink>
        <a:srgbClr val="58C1BA"/>
      </a:hlink>
      <a:folHlink>
        <a:srgbClr val="9DD0CB"/>
      </a:folHlink>
    </a:clrScheme>
    <a:fontScheme name="Ион">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он">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docProps/app.xml><?xml version="1.0" encoding="utf-8"?>
<Properties xmlns="http://schemas.openxmlformats.org/officeDocument/2006/extended-properties" xmlns:vt="http://schemas.openxmlformats.org/officeDocument/2006/docPropsVTypes">
  <Template>Ион</Template>
  <TotalTime>58</TotalTime>
  <Words>498</Words>
  <Application>Microsoft Office PowerPoint</Application>
  <PresentationFormat>Экран (4:3)</PresentationFormat>
  <Paragraphs>55</Paragraphs>
  <Slides>13</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2</vt:i4>
      </vt:variant>
      <vt:variant>
        <vt:lpstr>Заголовки слайдов</vt:lpstr>
      </vt:variant>
      <vt:variant>
        <vt:i4>13</vt:i4>
      </vt:variant>
    </vt:vector>
  </HeadingPairs>
  <TitlesOfParts>
    <vt:vector size="18" baseType="lpstr">
      <vt:lpstr>Arial</vt:lpstr>
      <vt:lpstr>Century Gothic</vt:lpstr>
      <vt:lpstr>Wingdings 3</vt:lpstr>
      <vt:lpstr>Ион</vt:lpstr>
      <vt:lpstr>1_Ион</vt:lpstr>
      <vt:lpstr>Презентація практичних занять з дисципліни «Іноземна мова» з галузі знань 20 «Аграрні науки та продовольство» спеціальності : 208 Агроінженерія. </vt:lpstr>
      <vt:lpstr>Практичне заняття 1(2 год.)</vt:lpstr>
      <vt:lpstr>Objectives:</vt:lpstr>
      <vt:lpstr>Plan:</vt:lpstr>
      <vt:lpstr>References:</vt:lpstr>
      <vt:lpstr>Хід заняття (Procedure)</vt:lpstr>
      <vt:lpstr>Презентация PowerPoint</vt:lpstr>
      <vt:lpstr>Презентация PowerPoint</vt:lpstr>
      <vt:lpstr>Презентация PowerPoint</vt:lpstr>
      <vt:lpstr>Презентация PowerPoint</vt:lpstr>
      <vt:lpstr>Презентация PowerPoint</vt:lpstr>
      <vt:lpstr>№ 5  Complete the sentences using myself/yourself etc. Use the verb in brackets. </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admin</cp:lastModifiedBy>
  <cp:revision>14</cp:revision>
  <dcterms:created xsi:type="dcterms:W3CDTF">2023-02-25T18:05:02Z</dcterms:created>
  <dcterms:modified xsi:type="dcterms:W3CDTF">2023-08-10T18:17:03Z</dcterms:modified>
</cp:coreProperties>
</file>