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gif" ContentType="image/gif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1" r:id="rId4"/>
    <p:sldId id="258" r:id="rId5"/>
    <p:sldId id="270" r:id="rId6"/>
    <p:sldId id="259" r:id="rId7"/>
    <p:sldId id="260" r:id="rId8"/>
    <p:sldId id="267" r:id="rId9"/>
    <p:sldId id="262" r:id="rId10"/>
    <p:sldId id="268" r:id="rId11"/>
    <p:sldId id="263" r:id="rId12"/>
    <p:sldId id="275" r:id="rId13"/>
    <p:sldId id="264" r:id="rId14"/>
    <p:sldId id="273" r:id="rId15"/>
    <p:sldId id="272" r:id="rId16"/>
    <p:sldId id="274" r:id="rId17"/>
    <p:sldId id="265" r:id="rId18"/>
    <p:sldId id="276" r:id="rId19"/>
    <p:sldId id="277" r:id="rId20"/>
    <p:sldId id="278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4B10C-1242-447F-94DF-5D89EC6797B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8D737F5-810A-4686-84D3-55F2D2CE4B39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FF0000"/>
              </a:solidFill>
            </a:rPr>
            <a:t>Племінна</a:t>
          </a:r>
          <a:r>
            <a:rPr lang="ru-RU" b="1" dirty="0" smtClean="0">
              <a:solidFill>
                <a:srgbClr val="FF0000"/>
              </a:solidFill>
            </a:rPr>
            <a:t> справа </a:t>
          </a:r>
          <a:r>
            <a:rPr lang="ru-RU" dirty="0" smtClean="0"/>
            <a:t>– система </a:t>
          </a:r>
          <a:r>
            <a:rPr lang="ru-RU" dirty="0" err="1" smtClean="0"/>
            <a:t>зоотехнічних</a:t>
          </a:r>
          <a:r>
            <a:rPr lang="ru-RU" dirty="0" smtClean="0"/>
            <a:t>, </a:t>
          </a:r>
          <a:r>
            <a:rPr lang="ru-RU" dirty="0" err="1" smtClean="0"/>
            <a:t>селекційних</a:t>
          </a:r>
          <a:r>
            <a:rPr lang="ru-RU" dirty="0" smtClean="0"/>
            <a:t> та </a:t>
          </a:r>
          <a:r>
            <a:rPr lang="ru-RU" dirty="0" err="1" smtClean="0"/>
            <a:t>організаційно-господарських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, </a:t>
          </a:r>
          <a:r>
            <a:rPr lang="ru-RU" dirty="0" err="1" smtClean="0"/>
            <a:t>спрямованих</a:t>
          </a:r>
          <a:r>
            <a:rPr lang="ru-RU" dirty="0" smtClean="0"/>
            <a:t> на </a:t>
          </a:r>
          <a:r>
            <a:rPr lang="ru-RU" dirty="0" err="1" smtClean="0"/>
            <a:t>поліпшення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продуктивних</a:t>
          </a:r>
          <a:r>
            <a:rPr lang="ru-RU" dirty="0" smtClean="0"/>
            <a:t> </a:t>
          </a:r>
          <a:r>
            <a:rPr lang="ru-RU" dirty="0" err="1" smtClean="0"/>
            <a:t>якостей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.</a:t>
          </a:r>
          <a:endParaRPr lang="ru-RU" dirty="0"/>
        </a:p>
      </dgm:t>
    </dgm:pt>
    <dgm:pt modelId="{64FD4397-8838-462E-98E8-DB30C067064C}" type="parTrans" cxnId="{C771AD9B-A9DA-46B7-9FE9-9E6D232E538C}">
      <dgm:prSet/>
      <dgm:spPr/>
      <dgm:t>
        <a:bodyPr/>
        <a:lstStyle/>
        <a:p>
          <a:endParaRPr lang="ru-RU"/>
        </a:p>
      </dgm:t>
    </dgm:pt>
    <dgm:pt modelId="{391C3111-8C13-4319-B398-E06917ACF76C}" type="sibTrans" cxnId="{C771AD9B-A9DA-46B7-9FE9-9E6D232E538C}">
      <dgm:prSet/>
      <dgm:spPr/>
      <dgm:t>
        <a:bodyPr/>
        <a:lstStyle/>
        <a:p>
          <a:endParaRPr lang="ru-RU"/>
        </a:p>
      </dgm:t>
    </dgm:pt>
    <dgm:pt modelId="{18FA69A2-BDA6-4A09-8010-03BFD92E1CC8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FF0000"/>
              </a:solidFill>
            </a:rPr>
            <a:t>Племінні</a:t>
          </a:r>
          <a:r>
            <a:rPr lang="ru-RU" b="1" dirty="0" smtClean="0">
              <a:solidFill>
                <a:srgbClr val="FF0000"/>
              </a:solidFill>
            </a:rPr>
            <a:t>   (</a:t>
          </a:r>
          <a:r>
            <a:rPr lang="ru-RU" b="1" dirty="0" err="1" smtClean="0">
              <a:solidFill>
                <a:srgbClr val="FF0000"/>
              </a:solidFill>
            </a:rPr>
            <a:t>генетичні</a:t>
          </a:r>
          <a:r>
            <a:rPr lang="ru-RU" b="1" dirty="0" smtClean="0">
              <a:solidFill>
                <a:srgbClr val="FF0000"/>
              </a:solidFill>
            </a:rPr>
            <a:t>)   </a:t>
          </a:r>
          <a:r>
            <a:rPr lang="ru-RU" b="1" dirty="0" err="1" smtClean="0">
              <a:solidFill>
                <a:srgbClr val="FF0000"/>
              </a:solidFill>
            </a:rPr>
            <a:t>ресурси</a:t>
          </a:r>
          <a:r>
            <a:rPr lang="ru-RU" b="1" dirty="0" smtClean="0">
              <a:solidFill>
                <a:srgbClr val="FF0000"/>
              </a:solidFill>
            </a:rPr>
            <a:t>   </a:t>
          </a:r>
          <a:r>
            <a:rPr lang="ru-RU" dirty="0" smtClean="0"/>
            <a:t>–   </a:t>
          </a:r>
          <a:r>
            <a:rPr lang="ru-RU" dirty="0" err="1" smtClean="0"/>
            <a:t>це</a:t>
          </a:r>
          <a:r>
            <a:rPr lang="ru-RU" dirty="0" smtClean="0"/>
            <a:t>   </a:t>
          </a:r>
          <a:r>
            <a:rPr lang="ru-RU" dirty="0" err="1" smtClean="0"/>
            <a:t>тварини</a:t>
          </a:r>
          <a:r>
            <a:rPr lang="ru-RU" dirty="0" smtClean="0"/>
            <a:t>,   сперма,   </a:t>
          </a:r>
          <a:r>
            <a:rPr lang="ru-RU" dirty="0" err="1" smtClean="0"/>
            <a:t>ембріони</a:t>
          </a:r>
          <a:r>
            <a:rPr lang="ru-RU" dirty="0" smtClean="0"/>
            <a:t>, </a:t>
          </a:r>
          <a:r>
            <a:rPr lang="ru-RU" dirty="0" err="1" smtClean="0"/>
            <a:t>яйцеклітини</a:t>
          </a:r>
          <a:r>
            <a:rPr lang="ru-RU" dirty="0" smtClean="0"/>
            <a:t>, </a:t>
          </a:r>
          <a:r>
            <a:rPr lang="ru-RU" dirty="0" err="1" smtClean="0"/>
            <a:t>інкубаційні</a:t>
          </a:r>
          <a:r>
            <a:rPr lang="ru-RU" dirty="0" smtClean="0"/>
            <a:t> </a:t>
          </a:r>
          <a:r>
            <a:rPr lang="ru-RU" dirty="0" err="1" smtClean="0"/>
            <a:t>яйця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мають</a:t>
          </a:r>
          <a:r>
            <a:rPr lang="ru-RU" dirty="0" smtClean="0"/>
            <a:t> </a:t>
          </a:r>
          <a:r>
            <a:rPr lang="ru-RU" dirty="0" err="1" smtClean="0"/>
            <a:t>племінну</a:t>
          </a:r>
          <a:r>
            <a:rPr lang="ru-RU" dirty="0" smtClean="0"/>
            <a:t> (</a:t>
          </a:r>
          <a:r>
            <a:rPr lang="ru-RU" dirty="0" err="1" smtClean="0"/>
            <a:t>генетичну</a:t>
          </a:r>
          <a:r>
            <a:rPr lang="ru-RU" dirty="0" smtClean="0"/>
            <a:t>) </a:t>
          </a:r>
          <a:r>
            <a:rPr lang="ru-RU" dirty="0" err="1" smtClean="0"/>
            <a:t>цінність</a:t>
          </a:r>
          <a:r>
            <a:rPr lang="ru-RU" dirty="0" smtClean="0"/>
            <a:t>.</a:t>
          </a:r>
          <a:endParaRPr lang="ru-RU" dirty="0"/>
        </a:p>
      </dgm:t>
    </dgm:pt>
    <dgm:pt modelId="{A68F8391-7665-4753-804B-E7FA59BFE5C5}" type="parTrans" cxnId="{7CABBB43-79FD-418A-9AB1-E6922E7A05D4}">
      <dgm:prSet/>
      <dgm:spPr/>
      <dgm:t>
        <a:bodyPr/>
        <a:lstStyle/>
        <a:p>
          <a:endParaRPr lang="ru-RU"/>
        </a:p>
      </dgm:t>
    </dgm:pt>
    <dgm:pt modelId="{415BA75B-9E4C-48B0-96EE-8AB1A395D560}" type="sibTrans" cxnId="{7CABBB43-79FD-418A-9AB1-E6922E7A05D4}">
      <dgm:prSet/>
      <dgm:spPr/>
      <dgm:t>
        <a:bodyPr/>
        <a:lstStyle/>
        <a:p>
          <a:endParaRPr lang="ru-RU"/>
        </a:p>
      </dgm:t>
    </dgm:pt>
    <dgm:pt modelId="{92221E1F-CBB9-4FBE-B27B-A9DCFAABF1E4}" type="pres">
      <dgm:prSet presAssocID="{4764B10C-1242-447F-94DF-5D89EC6797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91E6E9-8C14-464B-8639-AB75470D7F6D}" type="pres">
      <dgm:prSet presAssocID="{D8D737F5-810A-4686-84D3-55F2D2CE4B3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58EDB-0ACF-41D3-B280-C9803E6BDFC0}" type="pres">
      <dgm:prSet presAssocID="{391C3111-8C13-4319-B398-E06917ACF76C}" presName="spacer" presStyleCnt="0"/>
      <dgm:spPr/>
    </dgm:pt>
    <dgm:pt modelId="{476D788A-3712-41C1-A35E-5451DD6F5080}" type="pres">
      <dgm:prSet presAssocID="{18FA69A2-BDA6-4A09-8010-03BFD92E1CC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DD3740-D8EF-498C-A240-E7ECCA446D88}" type="presOf" srcId="{18FA69A2-BDA6-4A09-8010-03BFD92E1CC8}" destId="{476D788A-3712-41C1-A35E-5451DD6F5080}" srcOrd="0" destOrd="0" presId="urn:microsoft.com/office/officeart/2005/8/layout/vList2"/>
    <dgm:cxn modelId="{C771AD9B-A9DA-46B7-9FE9-9E6D232E538C}" srcId="{4764B10C-1242-447F-94DF-5D89EC6797B7}" destId="{D8D737F5-810A-4686-84D3-55F2D2CE4B39}" srcOrd="0" destOrd="0" parTransId="{64FD4397-8838-462E-98E8-DB30C067064C}" sibTransId="{391C3111-8C13-4319-B398-E06917ACF76C}"/>
    <dgm:cxn modelId="{55AD73A3-E284-4DDE-902A-12A7338A25C7}" type="presOf" srcId="{D8D737F5-810A-4686-84D3-55F2D2CE4B39}" destId="{4D91E6E9-8C14-464B-8639-AB75470D7F6D}" srcOrd="0" destOrd="0" presId="urn:microsoft.com/office/officeart/2005/8/layout/vList2"/>
    <dgm:cxn modelId="{C2B990B4-2443-4917-9EF7-338535FC2E3F}" type="presOf" srcId="{4764B10C-1242-447F-94DF-5D89EC6797B7}" destId="{92221E1F-CBB9-4FBE-B27B-A9DCFAABF1E4}" srcOrd="0" destOrd="0" presId="urn:microsoft.com/office/officeart/2005/8/layout/vList2"/>
    <dgm:cxn modelId="{7CABBB43-79FD-418A-9AB1-E6922E7A05D4}" srcId="{4764B10C-1242-447F-94DF-5D89EC6797B7}" destId="{18FA69A2-BDA6-4A09-8010-03BFD92E1CC8}" srcOrd="1" destOrd="0" parTransId="{A68F8391-7665-4753-804B-E7FA59BFE5C5}" sibTransId="{415BA75B-9E4C-48B0-96EE-8AB1A395D560}"/>
    <dgm:cxn modelId="{04796A99-ECF1-4FCA-B469-62584C293EC3}" type="presParOf" srcId="{92221E1F-CBB9-4FBE-B27B-A9DCFAABF1E4}" destId="{4D91E6E9-8C14-464B-8639-AB75470D7F6D}" srcOrd="0" destOrd="0" presId="urn:microsoft.com/office/officeart/2005/8/layout/vList2"/>
    <dgm:cxn modelId="{7AF5278F-0C56-40F3-8A56-423A5B5BA6B8}" type="presParOf" srcId="{92221E1F-CBB9-4FBE-B27B-A9DCFAABF1E4}" destId="{AFD58EDB-0ACF-41D3-B280-C9803E6BDFC0}" srcOrd="1" destOrd="0" presId="urn:microsoft.com/office/officeart/2005/8/layout/vList2"/>
    <dgm:cxn modelId="{6A8078FA-06AE-4E20-95FA-10FCF8C748E6}" type="presParOf" srcId="{92221E1F-CBB9-4FBE-B27B-A9DCFAABF1E4}" destId="{476D788A-3712-41C1-A35E-5451DD6F508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CE977A-54EC-4A0E-A92F-1AD83A98280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A38304-BF9C-47BC-A208-066E08ED6B83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2060"/>
              </a:solidFill>
            </a:rPr>
            <a:t>На  </a:t>
          </a:r>
          <a:r>
            <a:rPr lang="ru-RU" b="1" dirty="0" err="1" smtClean="0">
              <a:solidFill>
                <a:srgbClr val="002060"/>
              </a:solidFill>
            </a:rPr>
            <a:t>Національне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об’єднання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з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племінної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справи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покладено</a:t>
          </a:r>
          <a:r>
            <a:rPr lang="ru-RU" b="1" dirty="0" smtClean="0">
              <a:solidFill>
                <a:srgbClr val="002060"/>
              </a:solidFill>
            </a:rPr>
            <a:t>  </a:t>
          </a:r>
          <a:r>
            <a:rPr lang="ru-RU" b="1" dirty="0" err="1" smtClean="0">
              <a:solidFill>
                <a:srgbClr val="002060"/>
              </a:solidFill>
            </a:rPr>
            <a:t>функції</a:t>
          </a:r>
          <a:r>
            <a:rPr lang="ru-RU" b="1" dirty="0" smtClean="0">
              <a:solidFill>
                <a:srgbClr val="002060"/>
              </a:solidFill>
            </a:rPr>
            <a:t>:</a:t>
          </a:r>
          <a:endParaRPr lang="ru-RU" b="1" dirty="0">
            <a:solidFill>
              <a:srgbClr val="002060"/>
            </a:solidFill>
          </a:endParaRPr>
        </a:p>
      </dgm:t>
    </dgm:pt>
    <dgm:pt modelId="{4D455AB7-FECF-4B47-995E-EF180D6771BD}" type="parTrans" cxnId="{1AF28582-8C2B-459F-8BE5-42C1EF73CD2E}">
      <dgm:prSet/>
      <dgm:spPr/>
      <dgm:t>
        <a:bodyPr/>
        <a:lstStyle/>
        <a:p>
          <a:endParaRPr lang="ru-RU"/>
        </a:p>
      </dgm:t>
    </dgm:pt>
    <dgm:pt modelId="{C426734A-0CAC-47AD-B2CD-81DC1C21122D}" type="sibTrans" cxnId="{1AF28582-8C2B-459F-8BE5-42C1EF73CD2E}">
      <dgm:prSet/>
      <dgm:spPr/>
      <dgm:t>
        <a:bodyPr/>
        <a:lstStyle/>
        <a:p>
          <a:endParaRPr lang="ru-RU"/>
        </a:p>
      </dgm:t>
    </dgm:pt>
    <dgm:pt modelId="{57FE5945-DD0E-4F7A-8F0B-9194E78AE400}">
      <dgm:prSet/>
      <dgm:spPr/>
      <dgm:t>
        <a:bodyPr/>
        <a:lstStyle/>
        <a:p>
          <a:pPr rtl="0"/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єдиної</a:t>
          </a:r>
          <a:r>
            <a:rPr lang="ru-RU" dirty="0" smtClean="0"/>
            <a:t> </a:t>
          </a:r>
          <a:r>
            <a:rPr lang="ru-RU" dirty="0" err="1" smtClean="0"/>
            <a:t>науково-технічної</a:t>
          </a:r>
          <a:r>
            <a:rPr lang="ru-RU" dirty="0" smtClean="0"/>
            <a:t> </a:t>
          </a:r>
          <a:r>
            <a:rPr lang="ru-RU" dirty="0" err="1" smtClean="0"/>
            <a:t>політики</a:t>
          </a:r>
          <a:r>
            <a:rPr lang="ru-RU" dirty="0" smtClean="0"/>
            <a:t> у </a:t>
          </a:r>
          <a:r>
            <a:rPr lang="ru-RU" dirty="0" err="1" smtClean="0"/>
            <a:t>племінній</a:t>
          </a:r>
          <a:r>
            <a:rPr lang="ru-RU" dirty="0" smtClean="0"/>
            <a:t> </a:t>
          </a:r>
          <a:r>
            <a:rPr lang="ru-RU" dirty="0" err="1" smtClean="0"/>
            <a:t>справі</a:t>
          </a:r>
          <a:r>
            <a:rPr lang="ru-RU" dirty="0" smtClean="0"/>
            <a:t> та </a:t>
          </a:r>
          <a:r>
            <a:rPr lang="ru-RU" dirty="0" err="1" smtClean="0"/>
            <a:t>відтворенні</a:t>
          </a:r>
          <a:r>
            <a:rPr lang="ru-RU" dirty="0" smtClean="0"/>
            <a:t> стада у молочному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м’ясному</a:t>
          </a:r>
          <a:r>
            <a:rPr lang="ru-RU" dirty="0" smtClean="0"/>
            <a:t> </a:t>
          </a:r>
          <a:r>
            <a:rPr lang="ru-RU" dirty="0" err="1" smtClean="0"/>
            <a:t>скотарстві</a:t>
          </a:r>
          <a:r>
            <a:rPr lang="ru-RU" dirty="0" smtClean="0"/>
            <a:t>, </a:t>
          </a:r>
          <a:r>
            <a:rPr lang="ru-RU" dirty="0" err="1" smtClean="0"/>
            <a:t>свинарстві</a:t>
          </a:r>
          <a:r>
            <a:rPr lang="ru-RU" dirty="0" smtClean="0"/>
            <a:t>, </a:t>
          </a:r>
          <a:r>
            <a:rPr lang="ru-RU" dirty="0" err="1" smtClean="0"/>
            <a:t>вівчарстві</a:t>
          </a:r>
          <a:r>
            <a:rPr lang="ru-RU" dirty="0" smtClean="0"/>
            <a:t>, </a:t>
          </a:r>
          <a:r>
            <a:rPr lang="ru-RU" dirty="0" err="1" smtClean="0"/>
            <a:t>конярстві</a:t>
          </a:r>
          <a:r>
            <a:rPr lang="ru-RU" dirty="0" smtClean="0"/>
            <a:t>; </a:t>
          </a:r>
          <a:endParaRPr lang="ru-RU" dirty="0"/>
        </a:p>
      </dgm:t>
    </dgm:pt>
    <dgm:pt modelId="{F08C51B3-C1E9-4E87-93EB-DEEC0B29DB67}" type="parTrans" cxnId="{A1952962-D82B-4FC1-A39C-97DAC4092072}">
      <dgm:prSet/>
      <dgm:spPr/>
      <dgm:t>
        <a:bodyPr/>
        <a:lstStyle/>
        <a:p>
          <a:endParaRPr lang="ru-RU"/>
        </a:p>
      </dgm:t>
    </dgm:pt>
    <dgm:pt modelId="{1A60F182-3576-4E7E-AA27-C4ED615EC627}" type="sibTrans" cxnId="{A1952962-D82B-4FC1-A39C-97DAC4092072}">
      <dgm:prSet/>
      <dgm:spPr/>
      <dgm:t>
        <a:bodyPr/>
        <a:lstStyle/>
        <a:p>
          <a:endParaRPr lang="ru-RU"/>
        </a:p>
      </dgm:t>
    </dgm:pt>
    <dgm:pt modelId="{EC48419B-7E44-4B76-A763-29C950ECCA13}">
      <dgm:prSet/>
      <dgm:spPr/>
      <dgm:t>
        <a:bodyPr/>
        <a:lstStyle/>
        <a:p>
          <a:pPr rtl="0"/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та </a:t>
          </a:r>
          <a:r>
            <a:rPr lang="ru-RU" dirty="0" err="1" smtClean="0"/>
            <a:t>контролі</a:t>
          </a:r>
          <a:r>
            <a:rPr lang="ru-RU" dirty="0" smtClean="0"/>
            <a:t> за </a:t>
          </a:r>
          <a:r>
            <a:rPr lang="ru-RU" dirty="0" err="1" smtClean="0"/>
            <a:t>дотриманням</a:t>
          </a:r>
          <a:r>
            <a:rPr lang="ru-RU" dirty="0" smtClean="0"/>
            <a:t> </a:t>
          </a:r>
          <a:r>
            <a:rPr lang="ru-RU" dirty="0" err="1" smtClean="0"/>
            <a:t>законодавства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про </a:t>
          </a:r>
          <a:r>
            <a:rPr lang="ru-RU" dirty="0" err="1" smtClean="0"/>
            <a:t>племінне</a:t>
          </a:r>
          <a:r>
            <a:rPr lang="ru-RU" dirty="0" smtClean="0"/>
            <a:t> </a:t>
          </a:r>
          <a:r>
            <a:rPr lang="ru-RU" dirty="0" err="1" smtClean="0"/>
            <a:t>тваринництво</a:t>
          </a:r>
          <a:r>
            <a:rPr lang="ru-RU" dirty="0" smtClean="0"/>
            <a:t>, </a:t>
          </a:r>
          <a:r>
            <a:rPr lang="ru-RU" dirty="0" err="1" smtClean="0"/>
            <a:t>раціональним</a:t>
          </a:r>
          <a:r>
            <a:rPr lang="ru-RU" dirty="0" smtClean="0"/>
            <a:t> </a:t>
          </a:r>
          <a:r>
            <a:rPr lang="ru-RU" dirty="0" err="1" smtClean="0"/>
            <a:t>використанням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ресурсів</a:t>
          </a:r>
          <a:r>
            <a:rPr lang="ru-RU" dirty="0" smtClean="0"/>
            <a:t> та </a:t>
          </a:r>
          <a:r>
            <a:rPr lang="ru-RU" dirty="0" err="1" smtClean="0"/>
            <a:t>оцінкою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цінності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; </a:t>
          </a:r>
          <a:endParaRPr lang="ru-RU" dirty="0"/>
        </a:p>
      </dgm:t>
    </dgm:pt>
    <dgm:pt modelId="{88645544-2B72-4CBB-82E3-3B4549144891}" type="parTrans" cxnId="{8AA36D72-F019-4CA1-B7BC-78515449D300}">
      <dgm:prSet/>
      <dgm:spPr/>
      <dgm:t>
        <a:bodyPr/>
        <a:lstStyle/>
        <a:p>
          <a:endParaRPr lang="ru-RU"/>
        </a:p>
      </dgm:t>
    </dgm:pt>
    <dgm:pt modelId="{CF19028B-E195-4487-B4C2-537B93343204}" type="sibTrans" cxnId="{8AA36D72-F019-4CA1-B7BC-78515449D300}">
      <dgm:prSet/>
      <dgm:spPr/>
      <dgm:t>
        <a:bodyPr/>
        <a:lstStyle/>
        <a:p>
          <a:endParaRPr lang="ru-RU"/>
        </a:p>
      </dgm:t>
    </dgm:pt>
    <dgm:pt modelId="{E5E59493-EC3B-4577-B6EA-76570CBF024D}">
      <dgm:prSet/>
      <dgm:spPr/>
      <dgm:t>
        <a:bodyPr/>
        <a:lstStyle/>
        <a:p>
          <a:pPr rtl="0"/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 та </a:t>
          </a:r>
          <a:r>
            <a:rPr lang="ru-RU" dirty="0" err="1" smtClean="0"/>
            <a:t>єдиної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накопичення</a:t>
          </a:r>
          <a:r>
            <a:rPr lang="ru-RU" dirty="0" smtClean="0"/>
            <a:t> </a:t>
          </a:r>
          <a:r>
            <a:rPr lang="ru-RU" dirty="0" err="1" smtClean="0"/>
            <a:t>інформації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справи</a:t>
          </a:r>
          <a:r>
            <a:rPr lang="ru-RU" dirty="0" smtClean="0"/>
            <a:t>, </a:t>
          </a:r>
          <a:r>
            <a:rPr lang="ru-RU" dirty="0" err="1" smtClean="0"/>
            <a:t>матеріально</a:t>
          </a:r>
          <a:r>
            <a:rPr lang="ru-RU" dirty="0" smtClean="0"/>
            <a:t>- </a:t>
          </a:r>
          <a:r>
            <a:rPr lang="ru-RU" dirty="0" err="1" smtClean="0"/>
            <a:t>технічного</a:t>
          </a:r>
          <a:r>
            <a:rPr lang="ru-RU" dirty="0" smtClean="0"/>
            <a:t> </a:t>
          </a:r>
          <a:r>
            <a:rPr lang="ru-RU" dirty="0" err="1" smtClean="0"/>
            <a:t>та</a:t>
          </a:r>
          <a:r>
            <a:rPr lang="ru-RU" dirty="0" smtClean="0"/>
            <a:t> </a:t>
          </a:r>
          <a:r>
            <a:rPr lang="ru-RU" dirty="0" err="1" smtClean="0"/>
            <a:t>сервісного</a:t>
          </a:r>
          <a:r>
            <a:rPr lang="ru-RU" dirty="0" smtClean="0"/>
            <a:t> </a:t>
          </a:r>
          <a:r>
            <a:rPr lang="ru-RU" dirty="0" err="1" smtClean="0"/>
            <a:t>обслуговування</a:t>
          </a:r>
          <a:r>
            <a:rPr lang="ru-RU" dirty="0" smtClean="0"/>
            <a:t> </a:t>
          </a:r>
          <a:r>
            <a:rPr lang="ru-RU" dirty="0" err="1" smtClean="0"/>
            <a:t>відтворення</a:t>
          </a:r>
          <a:r>
            <a:rPr lang="ru-RU" dirty="0" smtClean="0"/>
            <a:t> </a:t>
          </a:r>
          <a:r>
            <a:rPr lang="ru-RU" dirty="0" err="1" smtClean="0"/>
            <a:t>сільськогосподарських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; </a:t>
          </a:r>
          <a:endParaRPr lang="ru-RU" dirty="0"/>
        </a:p>
      </dgm:t>
    </dgm:pt>
    <dgm:pt modelId="{D44E5455-8827-4962-BB4F-8D94577E5A3B}" type="parTrans" cxnId="{F4624D09-59E2-4752-B7E9-13CF3E2CBEA5}">
      <dgm:prSet/>
      <dgm:spPr/>
      <dgm:t>
        <a:bodyPr/>
        <a:lstStyle/>
        <a:p>
          <a:endParaRPr lang="ru-RU"/>
        </a:p>
      </dgm:t>
    </dgm:pt>
    <dgm:pt modelId="{0A5B3CDB-C8FB-4E52-9AA4-DECE8073E1B4}" type="sibTrans" cxnId="{F4624D09-59E2-4752-B7E9-13CF3E2CBEA5}">
      <dgm:prSet/>
      <dgm:spPr/>
      <dgm:t>
        <a:bodyPr/>
        <a:lstStyle/>
        <a:p>
          <a:endParaRPr lang="ru-RU"/>
        </a:p>
      </dgm:t>
    </dgm:pt>
    <dgm:pt modelId="{21842497-985B-4378-B94E-D4728CA955DF}">
      <dgm:prSet/>
      <dgm:spPr/>
      <dgm:t>
        <a:bodyPr/>
        <a:lstStyle/>
        <a:p>
          <a:pPr rtl="0"/>
          <a:r>
            <a:rPr lang="ru-RU" dirty="0" err="1" smtClean="0"/>
            <a:t>підготовки</a:t>
          </a:r>
          <a:r>
            <a:rPr lang="ru-RU" dirty="0" smtClean="0"/>
            <a:t> та </a:t>
          </a:r>
          <a:r>
            <a:rPr lang="ru-RU" dirty="0" err="1" smtClean="0"/>
            <a:t>перепідготовки</a:t>
          </a:r>
          <a:r>
            <a:rPr lang="ru-RU" dirty="0" smtClean="0"/>
            <a:t> </a:t>
          </a:r>
          <a:r>
            <a:rPr lang="ru-RU" dirty="0" err="1" smtClean="0"/>
            <a:t>кадрів</a:t>
          </a:r>
          <a:r>
            <a:rPr lang="ru-RU" dirty="0" smtClean="0"/>
            <a:t>; </a:t>
          </a:r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виставок</a:t>
          </a:r>
          <a:r>
            <a:rPr lang="ru-RU" dirty="0" smtClean="0"/>
            <a:t>, </a:t>
          </a:r>
          <a:r>
            <a:rPr lang="ru-RU" dirty="0" err="1" smtClean="0"/>
            <a:t>виведень</a:t>
          </a:r>
          <a:r>
            <a:rPr lang="ru-RU" dirty="0" smtClean="0"/>
            <a:t>- </a:t>
          </a:r>
          <a:r>
            <a:rPr lang="ru-RU" dirty="0" err="1" smtClean="0"/>
            <a:t>аукціонів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видання</a:t>
          </a:r>
          <a:r>
            <a:rPr lang="ru-RU" dirty="0" smtClean="0"/>
            <a:t> </a:t>
          </a:r>
          <a:r>
            <a:rPr lang="ru-RU" dirty="0" err="1" smtClean="0"/>
            <a:t>державних</a:t>
          </a:r>
          <a:r>
            <a:rPr lang="ru-RU" dirty="0" smtClean="0"/>
            <a:t> книг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(ДКПТ).</a:t>
          </a:r>
          <a:endParaRPr lang="ru-RU" dirty="0"/>
        </a:p>
      </dgm:t>
    </dgm:pt>
    <dgm:pt modelId="{D83AE340-7EA5-4F30-B609-FAC255E931D5}" type="parTrans" cxnId="{01DEBF40-F17B-4078-AED4-3884038D818A}">
      <dgm:prSet/>
      <dgm:spPr/>
      <dgm:t>
        <a:bodyPr/>
        <a:lstStyle/>
        <a:p>
          <a:endParaRPr lang="ru-RU"/>
        </a:p>
      </dgm:t>
    </dgm:pt>
    <dgm:pt modelId="{A30047EF-D1AD-42CE-8F88-DBDAD8E80AD7}" type="sibTrans" cxnId="{01DEBF40-F17B-4078-AED4-3884038D818A}">
      <dgm:prSet/>
      <dgm:spPr/>
      <dgm:t>
        <a:bodyPr/>
        <a:lstStyle/>
        <a:p>
          <a:endParaRPr lang="ru-RU"/>
        </a:p>
      </dgm:t>
    </dgm:pt>
    <dgm:pt modelId="{7CB06D56-509F-490D-B844-106D52B140EC}" type="pres">
      <dgm:prSet presAssocID="{7ECE977A-54EC-4A0E-A92F-1AD83A9828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6C2412-8E31-4AB3-9629-38258660DA9F}" type="pres">
      <dgm:prSet presAssocID="{A9A38304-BF9C-47BC-A208-066E08ED6B8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D5717-BA06-43B4-AEBA-A3A76EEA9E20}" type="pres">
      <dgm:prSet presAssocID="{C426734A-0CAC-47AD-B2CD-81DC1C21122D}" presName="spacer" presStyleCnt="0"/>
      <dgm:spPr/>
    </dgm:pt>
    <dgm:pt modelId="{6973C2A2-425A-4A6A-9AE8-2E424536F4AD}" type="pres">
      <dgm:prSet presAssocID="{57FE5945-DD0E-4F7A-8F0B-9194E78AE40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CF7DA-E0C1-413C-A4C8-19520C8EA99B}" type="pres">
      <dgm:prSet presAssocID="{1A60F182-3576-4E7E-AA27-C4ED615EC627}" presName="spacer" presStyleCnt="0"/>
      <dgm:spPr/>
    </dgm:pt>
    <dgm:pt modelId="{82F5DCA9-7724-4152-945A-6D911A65126D}" type="pres">
      <dgm:prSet presAssocID="{EC48419B-7E44-4B76-A763-29C950ECCA1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F3F66-0749-458A-AB0F-B750D60ABDAF}" type="pres">
      <dgm:prSet presAssocID="{CF19028B-E195-4487-B4C2-537B93343204}" presName="spacer" presStyleCnt="0"/>
      <dgm:spPr/>
    </dgm:pt>
    <dgm:pt modelId="{1D51FB33-793D-4E01-83F4-A0A28C26AE22}" type="pres">
      <dgm:prSet presAssocID="{E5E59493-EC3B-4577-B6EA-76570CBF024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ED089-5D5B-498B-B18B-F2DDAFE74145}" type="pres">
      <dgm:prSet presAssocID="{0A5B3CDB-C8FB-4E52-9AA4-DECE8073E1B4}" presName="spacer" presStyleCnt="0"/>
      <dgm:spPr/>
    </dgm:pt>
    <dgm:pt modelId="{F717524B-A169-44BC-9666-6F45835B2C0F}" type="pres">
      <dgm:prSet presAssocID="{21842497-985B-4378-B94E-D4728CA955D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AE342E-C64F-43D0-86F3-12CCA75C87C6}" type="presOf" srcId="{A9A38304-BF9C-47BC-A208-066E08ED6B83}" destId="{566C2412-8E31-4AB3-9629-38258660DA9F}" srcOrd="0" destOrd="0" presId="urn:microsoft.com/office/officeart/2005/8/layout/vList2"/>
    <dgm:cxn modelId="{FB65FCBA-5C55-4226-B9E0-4AFC3C2F746D}" type="presOf" srcId="{7ECE977A-54EC-4A0E-A92F-1AD83A982805}" destId="{7CB06D56-509F-490D-B844-106D52B140EC}" srcOrd="0" destOrd="0" presId="urn:microsoft.com/office/officeart/2005/8/layout/vList2"/>
    <dgm:cxn modelId="{F4624D09-59E2-4752-B7E9-13CF3E2CBEA5}" srcId="{7ECE977A-54EC-4A0E-A92F-1AD83A982805}" destId="{E5E59493-EC3B-4577-B6EA-76570CBF024D}" srcOrd="3" destOrd="0" parTransId="{D44E5455-8827-4962-BB4F-8D94577E5A3B}" sibTransId="{0A5B3CDB-C8FB-4E52-9AA4-DECE8073E1B4}"/>
    <dgm:cxn modelId="{12A36E44-C956-481B-8938-1CDFABDD4224}" type="presOf" srcId="{E5E59493-EC3B-4577-B6EA-76570CBF024D}" destId="{1D51FB33-793D-4E01-83F4-A0A28C26AE22}" srcOrd="0" destOrd="0" presId="urn:microsoft.com/office/officeart/2005/8/layout/vList2"/>
    <dgm:cxn modelId="{1AF28582-8C2B-459F-8BE5-42C1EF73CD2E}" srcId="{7ECE977A-54EC-4A0E-A92F-1AD83A982805}" destId="{A9A38304-BF9C-47BC-A208-066E08ED6B83}" srcOrd="0" destOrd="0" parTransId="{4D455AB7-FECF-4B47-995E-EF180D6771BD}" sibTransId="{C426734A-0CAC-47AD-B2CD-81DC1C21122D}"/>
    <dgm:cxn modelId="{EAE45D82-CBFD-4DFC-80D1-967E26AF9275}" type="presOf" srcId="{21842497-985B-4378-B94E-D4728CA955DF}" destId="{F717524B-A169-44BC-9666-6F45835B2C0F}" srcOrd="0" destOrd="0" presId="urn:microsoft.com/office/officeart/2005/8/layout/vList2"/>
    <dgm:cxn modelId="{3E5C5193-7724-4A4E-912A-C1AE9AA66D2B}" type="presOf" srcId="{EC48419B-7E44-4B76-A763-29C950ECCA13}" destId="{82F5DCA9-7724-4152-945A-6D911A65126D}" srcOrd="0" destOrd="0" presId="urn:microsoft.com/office/officeart/2005/8/layout/vList2"/>
    <dgm:cxn modelId="{01DEBF40-F17B-4078-AED4-3884038D818A}" srcId="{7ECE977A-54EC-4A0E-A92F-1AD83A982805}" destId="{21842497-985B-4378-B94E-D4728CA955DF}" srcOrd="4" destOrd="0" parTransId="{D83AE340-7EA5-4F30-B609-FAC255E931D5}" sibTransId="{A30047EF-D1AD-42CE-8F88-DBDAD8E80AD7}"/>
    <dgm:cxn modelId="{8081E83F-1F7D-4FDF-A2DA-C2B21E12083C}" type="presOf" srcId="{57FE5945-DD0E-4F7A-8F0B-9194E78AE400}" destId="{6973C2A2-425A-4A6A-9AE8-2E424536F4AD}" srcOrd="0" destOrd="0" presId="urn:microsoft.com/office/officeart/2005/8/layout/vList2"/>
    <dgm:cxn modelId="{A1952962-D82B-4FC1-A39C-97DAC4092072}" srcId="{7ECE977A-54EC-4A0E-A92F-1AD83A982805}" destId="{57FE5945-DD0E-4F7A-8F0B-9194E78AE400}" srcOrd="1" destOrd="0" parTransId="{F08C51B3-C1E9-4E87-93EB-DEEC0B29DB67}" sibTransId="{1A60F182-3576-4E7E-AA27-C4ED615EC627}"/>
    <dgm:cxn modelId="{8AA36D72-F019-4CA1-B7BC-78515449D300}" srcId="{7ECE977A-54EC-4A0E-A92F-1AD83A982805}" destId="{EC48419B-7E44-4B76-A763-29C950ECCA13}" srcOrd="2" destOrd="0" parTransId="{88645544-2B72-4CBB-82E3-3B4549144891}" sibTransId="{CF19028B-E195-4487-B4C2-537B93343204}"/>
    <dgm:cxn modelId="{5F9EB335-4785-43F4-9D95-668ACAA102D7}" type="presParOf" srcId="{7CB06D56-509F-490D-B844-106D52B140EC}" destId="{566C2412-8E31-4AB3-9629-38258660DA9F}" srcOrd="0" destOrd="0" presId="urn:microsoft.com/office/officeart/2005/8/layout/vList2"/>
    <dgm:cxn modelId="{1205FFBC-3712-4E7D-B6A8-B72ED657EF07}" type="presParOf" srcId="{7CB06D56-509F-490D-B844-106D52B140EC}" destId="{E50D5717-BA06-43B4-AEBA-A3A76EEA9E20}" srcOrd="1" destOrd="0" presId="urn:microsoft.com/office/officeart/2005/8/layout/vList2"/>
    <dgm:cxn modelId="{E4687F46-C91E-4D45-976C-007297916135}" type="presParOf" srcId="{7CB06D56-509F-490D-B844-106D52B140EC}" destId="{6973C2A2-425A-4A6A-9AE8-2E424536F4AD}" srcOrd="2" destOrd="0" presId="urn:microsoft.com/office/officeart/2005/8/layout/vList2"/>
    <dgm:cxn modelId="{AC19E81B-057E-42E7-AF46-5B26EA860951}" type="presParOf" srcId="{7CB06D56-509F-490D-B844-106D52B140EC}" destId="{9CBCF7DA-E0C1-413C-A4C8-19520C8EA99B}" srcOrd="3" destOrd="0" presId="urn:microsoft.com/office/officeart/2005/8/layout/vList2"/>
    <dgm:cxn modelId="{4088F74A-48A0-4CD4-ABA5-D30D1B25D12D}" type="presParOf" srcId="{7CB06D56-509F-490D-B844-106D52B140EC}" destId="{82F5DCA9-7724-4152-945A-6D911A65126D}" srcOrd="4" destOrd="0" presId="urn:microsoft.com/office/officeart/2005/8/layout/vList2"/>
    <dgm:cxn modelId="{EFB7833F-1551-4AC7-BB03-95A640A7ACE0}" type="presParOf" srcId="{7CB06D56-509F-490D-B844-106D52B140EC}" destId="{A31F3F66-0749-458A-AB0F-B750D60ABDAF}" srcOrd="5" destOrd="0" presId="urn:microsoft.com/office/officeart/2005/8/layout/vList2"/>
    <dgm:cxn modelId="{EC34A641-F165-45F6-BBDF-12925EE7562B}" type="presParOf" srcId="{7CB06D56-509F-490D-B844-106D52B140EC}" destId="{1D51FB33-793D-4E01-83F4-A0A28C26AE22}" srcOrd="6" destOrd="0" presId="urn:microsoft.com/office/officeart/2005/8/layout/vList2"/>
    <dgm:cxn modelId="{59E5E611-C245-410A-9AE5-9978BBC94A9E}" type="presParOf" srcId="{7CB06D56-509F-490D-B844-106D52B140EC}" destId="{05DED089-5D5B-498B-B18B-F2DDAFE74145}" srcOrd="7" destOrd="0" presId="urn:microsoft.com/office/officeart/2005/8/layout/vList2"/>
    <dgm:cxn modelId="{619E22B8-86A4-4D78-8A0E-AC883C30531D}" type="presParOf" srcId="{7CB06D56-509F-490D-B844-106D52B140EC}" destId="{F717524B-A169-44BC-9666-6F45835B2C0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FBC400C-1671-4EBB-BE0D-B9D2EB2F0BE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03E29AF-214E-47FA-9E82-E04C6A755918}">
      <dgm:prSet/>
      <dgm:spPr/>
      <dgm:t>
        <a:bodyPr/>
        <a:lstStyle/>
        <a:p>
          <a:pPr rtl="0"/>
          <a:r>
            <a:rPr lang="ru-RU" b="1" i="0" baseline="0" dirty="0" err="1" smtClean="0">
              <a:solidFill>
                <a:srgbClr val="FF0000"/>
              </a:solidFill>
            </a:rPr>
            <a:t>Головним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завданням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зональних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селекційних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центрів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є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забезпечення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постійної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цілеспрямованої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роботи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з</a:t>
          </a:r>
          <a:r>
            <a:rPr lang="ru-RU" b="1" i="0" baseline="0" dirty="0" smtClean="0">
              <a:solidFill>
                <a:srgbClr val="FF0000"/>
              </a:solidFill>
            </a:rPr>
            <a:t> метою </a:t>
          </a:r>
          <a:r>
            <a:rPr lang="ru-RU" b="1" i="0" baseline="0" dirty="0" err="1" smtClean="0">
              <a:solidFill>
                <a:srgbClr val="FF0000"/>
              </a:solidFill>
            </a:rPr>
            <a:t>поліпшення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сільськогосподарських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тварин</a:t>
          </a:r>
          <a:r>
            <a:rPr lang="ru-RU" b="1" i="0" baseline="0" dirty="0" smtClean="0">
              <a:solidFill>
                <a:srgbClr val="FF0000"/>
              </a:solidFill>
            </a:rPr>
            <a:t> у </a:t>
          </a:r>
          <a:r>
            <a:rPr lang="ru-RU" b="1" i="0" baseline="0" dirty="0" err="1" smtClean="0">
              <a:solidFill>
                <a:srgbClr val="FF0000"/>
              </a:solidFill>
            </a:rPr>
            <a:t>зоні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своєї</a:t>
          </a:r>
          <a:r>
            <a:rPr lang="ru-RU" b="1" i="0" baseline="0" dirty="0" smtClean="0">
              <a:solidFill>
                <a:srgbClr val="FF0000"/>
              </a:solidFill>
            </a:rPr>
            <a:t> </a:t>
          </a:r>
          <a:r>
            <a:rPr lang="ru-RU" b="1" i="0" baseline="0" dirty="0" err="1" smtClean="0">
              <a:solidFill>
                <a:srgbClr val="FF0000"/>
              </a:solidFill>
            </a:rPr>
            <a:t>діяльності</a:t>
          </a:r>
          <a:r>
            <a:rPr lang="ru-RU" b="1" i="0" baseline="0" dirty="0" smtClean="0">
              <a:solidFill>
                <a:srgbClr val="FF0000"/>
              </a:solidFill>
            </a:rPr>
            <a:t>, а </a:t>
          </a:r>
          <a:r>
            <a:rPr lang="ru-RU" b="1" i="0" baseline="0" dirty="0" err="1" smtClean="0">
              <a:solidFill>
                <a:srgbClr val="FF0000"/>
              </a:solidFill>
            </a:rPr>
            <a:t>саме</a:t>
          </a:r>
          <a:r>
            <a:rPr lang="ru-RU" b="1" i="0" baseline="0" dirty="0" smtClean="0">
              <a:solidFill>
                <a:srgbClr val="FF0000"/>
              </a:solidFill>
            </a:rPr>
            <a:t>:</a:t>
          </a:r>
          <a:endParaRPr lang="en-US" b="1" i="0" baseline="0" dirty="0">
            <a:solidFill>
              <a:srgbClr val="FF0000"/>
            </a:solidFill>
          </a:endParaRPr>
        </a:p>
      </dgm:t>
    </dgm:pt>
    <dgm:pt modelId="{6D52E160-4E3F-45C0-BBFB-06ECFB95B3B0}" type="parTrans" cxnId="{6870339A-457D-4A53-8B92-8A5FE63CC874}">
      <dgm:prSet/>
      <dgm:spPr/>
      <dgm:t>
        <a:bodyPr/>
        <a:lstStyle/>
        <a:p>
          <a:endParaRPr lang="ru-RU"/>
        </a:p>
      </dgm:t>
    </dgm:pt>
    <dgm:pt modelId="{E83375A3-9D84-485D-B0D7-8555AC7989FD}" type="sibTrans" cxnId="{6870339A-457D-4A53-8B92-8A5FE63CC874}">
      <dgm:prSet/>
      <dgm:spPr/>
      <dgm:t>
        <a:bodyPr/>
        <a:lstStyle/>
        <a:p>
          <a:endParaRPr lang="ru-RU"/>
        </a:p>
      </dgm:t>
    </dgm:pt>
    <dgm:pt modelId="{B3AD46CD-19C0-4E3C-83D1-1C057C0F4532}">
      <dgm:prSet/>
      <dgm:spPr/>
      <dgm:t>
        <a:bodyPr/>
        <a:lstStyle/>
        <a:p>
          <a:pPr rtl="0"/>
          <a:r>
            <a:rPr lang="ru-RU" b="0" i="0" baseline="0" dirty="0" err="1" smtClean="0"/>
            <a:t>складання</a:t>
          </a:r>
          <a:r>
            <a:rPr lang="ru-RU" b="0" i="0" baseline="0" dirty="0" smtClean="0"/>
            <a:t>, </a:t>
          </a:r>
          <a:r>
            <a:rPr lang="ru-RU" b="0" i="0" baseline="0" dirty="0" err="1" smtClean="0"/>
            <a:t>аналіз</a:t>
          </a:r>
          <a:r>
            <a:rPr lang="ru-RU" b="0" i="0" baseline="0" dirty="0" smtClean="0"/>
            <a:t>, </a:t>
          </a:r>
          <a:r>
            <a:rPr lang="ru-RU" b="0" i="0" baseline="0" dirty="0" err="1" smtClean="0"/>
            <a:t>корегування</a:t>
          </a:r>
          <a:r>
            <a:rPr lang="ru-RU" b="0" i="0" baseline="0" dirty="0" smtClean="0"/>
            <a:t> та </a:t>
          </a:r>
          <a:r>
            <a:rPr lang="ru-RU" b="0" i="0" baseline="0" dirty="0" err="1" smtClean="0"/>
            <a:t>виконання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науково-обґрунтованих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державних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програм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селекції</a:t>
          </a:r>
          <a:r>
            <a:rPr lang="ru-RU" b="0" i="0" baseline="0" dirty="0" smtClean="0"/>
            <a:t> у </a:t>
          </a:r>
          <a:r>
            <a:rPr lang="ru-RU" b="0" i="0" baseline="0" dirty="0" err="1" smtClean="0"/>
            <a:t>тваринництві</a:t>
          </a:r>
          <a:r>
            <a:rPr lang="ru-RU" b="0" i="0" baseline="0" dirty="0" smtClean="0"/>
            <a:t>; </a:t>
          </a:r>
          <a:endParaRPr lang="en-US" b="0" i="0" baseline="0" dirty="0"/>
        </a:p>
      </dgm:t>
    </dgm:pt>
    <dgm:pt modelId="{4A5A85FC-A229-446A-A3CA-BA308EFAE025}" type="parTrans" cxnId="{48DD6800-9700-4C63-9D95-F954D4B516F3}">
      <dgm:prSet/>
      <dgm:spPr/>
      <dgm:t>
        <a:bodyPr/>
        <a:lstStyle/>
        <a:p>
          <a:endParaRPr lang="ru-RU"/>
        </a:p>
      </dgm:t>
    </dgm:pt>
    <dgm:pt modelId="{5DF42EC3-E0FB-45E4-84DB-AABB3CA4733B}" type="sibTrans" cxnId="{48DD6800-9700-4C63-9D95-F954D4B516F3}">
      <dgm:prSet/>
      <dgm:spPr/>
      <dgm:t>
        <a:bodyPr/>
        <a:lstStyle/>
        <a:p>
          <a:endParaRPr lang="ru-RU"/>
        </a:p>
      </dgm:t>
    </dgm:pt>
    <dgm:pt modelId="{46D30096-AB6C-4444-95E0-8FEBC10A03C3}">
      <dgm:prSet/>
      <dgm:spPr/>
      <dgm:t>
        <a:bodyPr/>
        <a:lstStyle/>
        <a:p>
          <a:pPr rtl="0"/>
          <a:r>
            <a:rPr lang="ru-RU" b="0" i="0" baseline="0" dirty="0" err="1" smtClean="0"/>
            <a:t>відтворення</a:t>
          </a:r>
          <a:r>
            <a:rPr lang="ru-RU" b="0" i="0" baseline="0" dirty="0" smtClean="0"/>
            <a:t> та </a:t>
          </a:r>
          <a:r>
            <a:rPr lang="ru-RU" b="0" i="0" baseline="0" dirty="0" err="1" smtClean="0"/>
            <a:t>широке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використання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цінного</a:t>
          </a:r>
          <a:r>
            <a:rPr lang="ru-RU" b="0" i="0" baseline="0" dirty="0" smtClean="0"/>
            <a:t> генофонду </a:t>
          </a:r>
          <a:r>
            <a:rPr lang="ru-RU" b="0" i="0" baseline="0" dirty="0" err="1" smtClean="0"/>
            <a:t>порід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світового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рівня</a:t>
          </a:r>
          <a:r>
            <a:rPr lang="ru-RU" b="0" i="0" baseline="0" dirty="0" smtClean="0"/>
            <a:t>, </a:t>
          </a:r>
          <a:r>
            <a:rPr lang="ru-RU" b="0" i="0" baseline="0" dirty="0" err="1" smtClean="0"/>
            <a:t>впровадження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сучасних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технологій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утримання</a:t>
          </a:r>
          <a:r>
            <a:rPr lang="ru-RU" b="0" i="0" baseline="0" dirty="0" smtClean="0"/>
            <a:t> та </a:t>
          </a:r>
          <a:r>
            <a:rPr lang="ru-RU" b="0" i="0" baseline="0" dirty="0" err="1" smtClean="0"/>
            <a:t>селекції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тварин</a:t>
          </a:r>
          <a:r>
            <a:rPr lang="ru-RU" b="0" i="0" baseline="0" dirty="0" smtClean="0"/>
            <a:t>; </a:t>
          </a:r>
          <a:endParaRPr lang="en-US" b="0" i="0" baseline="0" dirty="0"/>
        </a:p>
      </dgm:t>
    </dgm:pt>
    <dgm:pt modelId="{4B555B98-AB63-4058-96C8-38602495AC54}" type="parTrans" cxnId="{F99E85B6-B883-4862-9C71-87D009345CF9}">
      <dgm:prSet/>
      <dgm:spPr/>
      <dgm:t>
        <a:bodyPr/>
        <a:lstStyle/>
        <a:p>
          <a:endParaRPr lang="ru-RU"/>
        </a:p>
      </dgm:t>
    </dgm:pt>
    <dgm:pt modelId="{4BB8AF2A-2449-4D9C-9A71-453A9199F42C}" type="sibTrans" cxnId="{F99E85B6-B883-4862-9C71-87D009345CF9}">
      <dgm:prSet/>
      <dgm:spPr/>
      <dgm:t>
        <a:bodyPr/>
        <a:lstStyle/>
        <a:p>
          <a:endParaRPr lang="ru-RU"/>
        </a:p>
      </dgm:t>
    </dgm:pt>
    <dgm:pt modelId="{7A468303-9182-47D6-ADC2-CD59C326897A}">
      <dgm:prSet/>
      <dgm:spPr/>
      <dgm:t>
        <a:bodyPr/>
        <a:lstStyle/>
        <a:p>
          <a:pPr rtl="0"/>
          <a:r>
            <a:rPr lang="ru-RU" b="0" i="0" baseline="0" dirty="0" err="1" smtClean="0"/>
            <a:t>організація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єдиної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системи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реєстрації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тварин</a:t>
          </a:r>
          <a:r>
            <a:rPr lang="ru-RU" b="0" i="0" baseline="0" dirty="0" smtClean="0"/>
            <a:t>, </a:t>
          </a:r>
          <a:r>
            <a:rPr lang="ru-RU" b="0" i="0" baseline="0" dirty="0" err="1" smtClean="0"/>
            <a:t>обліку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їх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продуктивності</a:t>
          </a:r>
          <a:r>
            <a:rPr lang="ru-RU" b="0" i="0" baseline="0" dirty="0" smtClean="0"/>
            <a:t> та </a:t>
          </a:r>
          <a:r>
            <a:rPr lang="ru-RU" b="0" i="0" baseline="0" dirty="0" err="1" smtClean="0"/>
            <a:t>оцінки</a:t>
          </a:r>
          <a:r>
            <a:rPr lang="ru-RU" b="0" i="0" baseline="0" dirty="0" smtClean="0"/>
            <a:t> за </a:t>
          </a:r>
          <a:r>
            <a:rPr lang="ru-RU" b="0" i="0" baseline="0" dirty="0" err="1" smtClean="0"/>
            <a:t>власною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продуктивністю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і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за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якістю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нащадків</a:t>
          </a:r>
          <a:r>
            <a:rPr lang="ru-RU" b="0" i="0" baseline="0" dirty="0" smtClean="0"/>
            <a:t>; </a:t>
          </a:r>
          <a:endParaRPr lang="en-US" b="0" i="0" baseline="0" dirty="0"/>
        </a:p>
      </dgm:t>
    </dgm:pt>
    <dgm:pt modelId="{5051E071-88EF-44FA-9C93-1797E25F0091}" type="parTrans" cxnId="{32C9A6E6-7385-4D3B-8105-5A3E281F8F1E}">
      <dgm:prSet/>
      <dgm:spPr/>
      <dgm:t>
        <a:bodyPr/>
        <a:lstStyle/>
        <a:p>
          <a:endParaRPr lang="ru-RU"/>
        </a:p>
      </dgm:t>
    </dgm:pt>
    <dgm:pt modelId="{9E6EE37F-28AF-423C-BC0E-25413283B5B9}" type="sibTrans" cxnId="{32C9A6E6-7385-4D3B-8105-5A3E281F8F1E}">
      <dgm:prSet/>
      <dgm:spPr/>
      <dgm:t>
        <a:bodyPr/>
        <a:lstStyle/>
        <a:p>
          <a:endParaRPr lang="ru-RU"/>
        </a:p>
      </dgm:t>
    </dgm:pt>
    <dgm:pt modelId="{4D180A38-B6BC-42B4-8CC1-329C100B4061}">
      <dgm:prSet/>
      <dgm:spPr/>
      <dgm:t>
        <a:bodyPr/>
        <a:lstStyle/>
        <a:p>
          <a:pPr rtl="0"/>
          <a:r>
            <a:rPr lang="ru-RU" b="0" i="0" baseline="0" dirty="0" err="1" smtClean="0"/>
            <a:t>підготовка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і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перепідготовка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спеціалістів</a:t>
          </a:r>
          <a:r>
            <a:rPr lang="ru-RU" b="0" i="0" baseline="0" dirty="0" smtClean="0"/>
            <a:t>, </a:t>
          </a:r>
          <a:r>
            <a:rPr lang="ru-RU" b="0" i="0" baseline="0" dirty="0" err="1" smtClean="0"/>
            <a:t>видання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необхідної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періодичної</a:t>
          </a:r>
          <a:r>
            <a:rPr lang="ru-RU" b="0" i="0" baseline="0" dirty="0" smtClean="0"/>
            <a:t> та </a:t>
          </a:r>
          <a:r>
            <a:rPr lang="ru-RU" b="0" i="0" baseline="0" dirty="0" err="1" smtClean="0"/>
            <a:t>спеціальної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інформації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з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племінної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справи</a:t>
          </a:r>
          <a:r>
            <a:rPr lang="ru-RU" b="0" i="0" baseline="0" dirty="0" smtClean="0"/>
            <a:t>.</a:t>
          </a:r>
          <a:endParaRPr lang="ru-RU" b="0" i="0" baseline="0" dirty="0"/>
        </a:p>
      </dgm:t>
    </dgm:pt>
    <dgm:pt modelId="{505DC426-5DF6-4606-A196-2E86208C0E27}" type="parTrans" cxnId="{5A68B8B4-584B-4849-9632-33F87637CD84}">
      <dgm:prSet/>
      <dgm:spPr/>
      <dgm:t>
        <a:bodyPr/>
        <a:lstStyle/>
        <a:p>
          <a:endParaRPr lang="ru-RU"/>
        </a:p>
      </dgm:t>
    </dgm:pt>
    <dgm:pt modelId="{E4340506-10DF-4CEE-B1F5-AA91B4073DE4}" type="sibTrans" cxnId="{5A68B8B4-584B-4849-9632-33F87637CD84}">
      <dgm:prSet/>
      <dgm:spPr/>
      <dgm:t>
        <a:bodyPr/>
        <a:lstStyle/>
        <a:p>
          <a:endParaRPr lang="ru-RU"/>
        </a:p>
      </dgm:t>
    </dgm:pt>
    <dgm:pt modelId="{0C2E8599-50F7-4C9A-AD71-B88B8EE7D806}" type="pres">
      <dgm:prSet presAssocID="{9FBC400C-1671-4EBB-BE0D-B9D2EB2F0BE0}" presName="linear" presStyleCnt="0">
        <dgm:presLayoutVars>
          <dgm:animLvl val="lvl"/>
          <dgm:resizeHandles val="exact"/>
        </dgm:presLayoutVars>
      </dgm:prSet>
      <dgm:spPr/>
    </dgm:pt>
    <dgm:pt modelId="{09691691-C8BB-4370-AF60-7537BB7F6A4E}" type="pres">
      <dgm:prSet presAssocID="{F03E29AF-214E-47FA-9E82-E04C6A75591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23066E6-13B0-4BDC-82C1-A916A146F39F}" type="pres">
      <dgm:prSet presAssocID="{E83375A3-9D84-485D-B0D7-8555AC7989FD}" presName="spacer" presStyleCnt="0"/>
      <dgm:spPr/>
    </dgm:pt>
    <dgm:pt modelId="{6285CA7D-E576-4B2F-B522-2412D40FCD1F}" type="pres">
      <dgm:prSet presAssocID="{B3AD46CD-19C0-4E3C-83D1-1C057C0F453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7D6560C-9B26-4794-8B94-323FDF636377}" type="pres">
      <dgm:prSet presAssocID="{5DF42EC3-E0FB-45E4-84DB-AABB3CA4733B}" presName="spacer" presStyleCnt="0"/>
      <dgm:spPr/>
    </dgm:pt>
    <dgm:pt modelId="{56835B68-BBF7-4808-81DE-E5ED5892715C}" type="pres">
      <dgm:prSet presAssocID="{46D30096-AB6C-4444-95E0-8FEBC10A03C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EAC2A3E-DBC2-4A36-B60D-E1C0409BBCCB}" type="pres">
      <dgm:prSet presAssocID="{4BB8AF2A-2449-4D9C-9A71-453A9199F42C}" presName="spacer" presStyleCnt="0"/>
      <dgm:spPr/>
    </dgm:pt>
    <dgm:pt modelId="{D0134038-1EF5-4257-8B26-1009CB6B9D46}" type="pres">
      <dgm:prSet presAssocID="{7A468303-9182-47D6-ADC2-CD59C326897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67AEEE4-0A1A-41EE-A4AF-E2A49CB4A75C}" type="pres">
      <dgm:prSet presAssocID="{9E6EE37F-28AF-423C-BC0E-25413283B5B9}" presName="spacer" presStyleCnt="0"/>
      <dgm:spPr/>
    </dgm:pt>
    <dgm:pt modelId="{9E8BDF8C-182B-4880-8965-5FDE97A733AE}" type="pres">
      <dgm:prSet presAssocID="{4D180A38-B6BC-42B4-8CC1-329C100B406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2C9A6E6-7385-4D3B-8105-5A3E281F8F1E}" srcId="{9FBC400C-1671-4EBB-BE0D-B9D2EB2F0BE0}" destId="{7A468303-9182-47D6-ADC2-CD59C326897A}" srcOrd="3" destOrd="0" parTransId="{5051E071-88EF-44FA-9C93-1797E25F0091}" sibTransId="{9E6EE37F-28AF-423C-BC0E-25413283B5B9}"/>
    <dgm:cxn modelId="{5A68B8B4-584B-4849-9632-33F87637CD84}" srcId="{9FBC400C-1671-4EBB-BE0D-B9D2EB2F0BE0}" destId="{4D180A38-B6BC-42B4-8CC1-329C100B4061}" srcOrd="4" destOrd="0" parTransId="{505DC426-5DF6-4606-A196-2E86208C0E27}" sibTransId="{E4340506-10DF-4CEE-B1F5-AA91B4073DE4}"/>
    <dgm:cxn modelId="{65760443-D641-4D3E-8DF6-96E07494A982}" type="presOf" srcId="{4D180A38-B6BC-42B4-8CC1-329C100B4061}" destId="{9E8BDF8C-182B-4880-8965-5FDE97A733AE}" srcOrd="0" destOrd="0" presId="urn:microsoft.com/office/officeart/2005/8/layout/vList2"/>
    <dgm:cxn modelId="{6870339A-457D-4A53-8B92-8A5FE63CC874}" srcId="{9FBC400C-1671-4EBB-BE0D-B9D2EB2F0BE0}" destId="{F03E29AF-214E-47FA-9E82-E04C6A755918}" srcOrd="0" destOrd="0" parTransId="{6D52E160-4E3F-45C0-BBFB-06ECFB95B3B0}" sibTransId="{E83375A3-9D84-485D-B0D7-8555AC7989FD}"/>
    <dgm:cxn modelId="{F99E85B6-B883-4862-9C71-87D009345CF9}" srcId="{9FBC400C-1671-4EBB-BE0D-B9D2EB2F0BE0}" destId="{46D30096-AB6C-4444-95E0-8FEBC10A03C3}" srcOrd="2" destOrd="0" parTransId="{4B555B98-AB63-4058-96C8-38602495AC54}" sibTransId="{4BB8AF2A-2449-4D9C-9A71-453A9199F42C}"/>
    <dgm:cxn modelId="{78F72743-57F8-43A8-B829-BD93F3E1804D}" type="presOf" srcId="{B3AD46CD-19C0-4E3C-83D1-1C057C0F4532}" destId="{6285CA7D-E576-4B2F-B522-2412D40FCD1F}" srcOrd="0" destOrd="0" presId="urn:microsoft.com/office/officeart/2005/8/layout/vList2"/>
    <dgm:cxn modelId="{48DD6800-9700-4C63-9D95-F954D4B516F3}" srcId="{9FBC400C-1671-4EBB-BE0D-B9D2EB2F0BE0}" destId="{B3AD46CD-19C0-4E3C-83D1-1C057C0F4532}" srcOrd="1" destOrd="0" parTransId="{4A5A85FC-A229-446A-A3CA-BA308EFAE025}" sibTransId="{5DF42EC3-E0FB-45E4-84DB-AABB3CA4733B}"/>
    <dgm:cxn modelId="{2CAA038B-34BE-4CFB-818B-F17185EFBAC3}" type="presOf" srcId="{46D30096-AB6C-4444-95E0-8FEBC10A03C3}" destId="{56835B68-BBF7-4808-81DE-E5ED5892715C}" srcOrd="0" destOrd="0" presId="urn:microsoft.com/office/officeart/2005/8/layout/vList2"/>
    <dgm:cxn modelId="{60373AE3-A3A5-4BF6-A6C4-AFB3F8E8E20E}" type="presOf" srcId="{9FBC400C-1671-4EBB-BE0D-B9D2EB2F0BE0}" destId="{0C2E8599-50F7-4C9A-AD71-B88B8EE7D806}" srcOrd="0" destOrd="0" presId="urn:microsoft.com/office/officeart/2005/8/layout/vList2"/>
    <dgm:cxn modelId="{AF5E5F5E-45D6-4B29-847E-DB69510F89CA}" type="presOf" srcId="{F03E29AF-214E-47FA-9E82-E04C6A755918}" destId="{09691691-C8BB-4370-AF60-7537BB7F6A4E}" srcOrd="0" destOrd="0" presId="urn:microsoft.com/office/officeart/2005/8/layout/vList2"/>
    <dgm:cxn modelId="{A6583D95-74A2-4C2E-B95A-576F15B4A900}" type="presOf" srcId="{7A468303-9182-47D6-ADC2-CD59C326897A}" destId="{D0134038-1EF5-4257-8B26-1009CB6B9D46}" srcOrd="0" destOrd="0" presId="urn:microsoft.com/office/officeart/2005/8/layout/vList2"/>
    <dgm:cxn modelId="{60771473-ACBD-41A8-BFB4-0B0B27B026AF}" type="presParOf" srcId="{0C2E8599-50F7-4C9A-AD71-B88B8EE7D806}" destId="{09691691-C8BB-4370-AF60-7537BB7F6A4E}" srcOrd="0" destOrd="0" presId="urn:microsoft.com/office/officeart/2005/8/layout/vList2"/>
    <dgm:cxn modelId="{69C5A437-E9F5-4DA1-8582-B2EE78515EA0}" type="presParOf" srcId="{0C2E8599-50F7-4C9A-AD71-B88B8EE7D806}" destId="{C23066E6-13B0-4BDC-82C1-A916A146F39F}" srcOrd="1" destOrd="0" presId="urn:microsoft.com/office/officeart/2005/8/layout/vList2"/>
    <dgm:cxn modelId="{754DD3EE-B8BA-4D6A-98C2-605A28C557AC}" type="presParOf" srcId="{0C2E8599-50F7-4C9A-AD71-B88B8EE7D806}" destId="{6285CA7D-E576-4B2F-B522-2412D40FCD1F}" srcOrd="2" destOrd="0" presId="urn:microsoft.com/office/officeart/2005/8/layout/vList2"/>
    <dgm:cxn modelId="{D0D18E09-7CE7-4DB6-AE41-21D132840DFA}" type="presParOf" srcId="{0C2E8599-50F7-4C9A-AD71-B88B8EE7D806}" destId="{A7D6560C-9B26-4794-8B94-323FDF636377}" srcOrd="3" destOrd="0" presId="urn:microsoft.com/office/officeart/2005/8/layout/vList2"/>
    <dgm:cxn modelId="{89BA7ECB-931A-49E9-AF8B-D3E163B30862}" type="presParOf" srcId="{0C2E8599-50F7-4C9A-AD71-B88B8EE7D806}" destId="{56835B68-BBF7-4808-81DE-E5ED5892715C}" srcOrd="4" destOrd="0" presId="urn:microsoft.com/office/officeart/2005/8/layout/vList2"/>
    <dgm:cxn modelId="{C3478AAF-54DB-4F0E-98E5-C8F4FC2359E0}" type="presParOf" srcId="{0C2E8599-50F7-4C9A-AD71-B88B8EE7D806}" destId="{AEAC2A3E-DBC2-4A36-B60D-E1C0409BBCCB}" srcOrd="5" destOrd="0" presId="urn:microsoft.com/office/officeart/2005/8/layout/vList2"/>
    <dgm:cxn modelId="{ACA3770F-CB56-4DFF-A4C7-8225E116C9F3}" type="presParOf" srcId="{0C2E8599-50F7-4C9A-AD71-B88B8EE7D806}" destId="{D0134038-1EF5-4257-8B26-1009CB6B9D46}" srcOrd="6" destOrd="0" presId="urn:microsoft.com/office/officeart/2005/8/layout/vList2"/>
    <dgm:cxn modelId="{A4FC825B-4DFC-47D4-BC35-BC15A1085B53}" type="presParOf" srcId="{0C2E8599-50F7-4C9A-AD71-B88B8EE7D806}" destId="{A67AEEE4-0A1A-41EE-A4AF-E2A49CB4A75C}" srcOrd="7" destOrd="0" presId="urn:microsoft.com/office/officeart/2005/8/layout/vList2"/>
    <dgm:cxn modelId="{3954AFF7-7D2D-436F-B167-B43261333260}" type="presParOf" srcId="{0C2E8599-50F7-4C9A-AD71-B88B8EE7D806}" destId="{9E8BDF8C-182B-4880-8965-5FDE97A733A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E79FEEC-0D27-458D-BE99-835A76A53EE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BD4FB96-3051-4B16-86BF-BACF761E350D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Відділ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селекційної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роботи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організовує</a:t>
          </a:r>
          <a:r>
            <a:rPr lang="ru-RU" b="0" i="1" baseline="0" dirty="0" smtClean="0">
              <a:solidFill>
                <a:srgbClr val="FF0000"/>
              </a:solidFill>
            </a:rPr>
            <a:t>, </a:t>
          </a:r>
          <a:r>
            <a:rPr lang="ru-RU" b="0" i="1" baseline="0" dirty="0" err="1" smtClean="0">
              <a:solidFill>
                <a:srgbClr val="FF0000"/>
              </a:solidFill>
            </a:rPr>
            <a:t>координує</a:t>
          </a:r>
          <a:r>
            <a:rPr lang="ru-RU" b="0" i="1" baseline="0" dirty="0" smtClean="0">
              <a:solidFill>
                <a:srgbClr val="FF0000"/>
              </a:solidFill>
            </a:rPr>
            <a:t> та </a:t>
          </a:r>
          <a:r>
            <a:rPr lang="ru-RU" b="0" i="1" baseline="0" dirty="0" err="1" smtClean="0">
              <a:solidFill>
                <a:srgbClr val="FF0000"/>
              </a:solidFill>
            </a:rPr>
            <a:t>контролює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великомасштабну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селекцію</a:t>
          </a:r>
          <a:r>
            <a:rPr lang="ru-RU" b="0" i="1" baseline="0" dirty="0" smtClean="0">
              <a:solidFill>
                <a:srgbClr val="FF0000"/>
              </a:solidFill>
            </a:rPr>
            <a:t> в </a:t>
          </a:r>
          <a:r>
            <a:rPr lang="ru-RU" b="0" i="1" baseline="0" dirty="0" err="1" smtClean="0">
              <a:solidFill>
                <a:srgbClr val="FF0000"/>
              </a:solidFill>
            </a:rPr>
            <a:t>зоні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діяльності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селекційного</a:t>
          </a:r>
          <a:r>
            <a:rPr lang="ru-RU" b="0" i="1" baseline="0" dirty="0" smtClean="0">
              <a:solidFill>
                <a:srgbClr val="FF0000"/>
              </a:solidFill>
            </a:rPr>
            <a:t> центру. </a:t>
          </a:r>
          <a:endParaRPr lang="en-US" b="0" i="1" baseline="0" dirty="0">
            <a:solidFill>
              <a:srgbClr val="FF0000"/>
            </a:solidFill>
          </a:endParaRPr>
        </a:p>
      </dgm:t>
    </dgm:pt>
    <dgm:pt modelId="{46297A0A-B22F-4031-9C78-CE2EAD350684}" type="parTrans" cxnId="{FAC951CF-6790-4E4C-8A63-56377F7B30E0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C8916667-4FE4-44F2-9F4E-EBE0E45A9240}" type="sibTrans" cxnId="{FAC951CF-6790-4E4C-8A63-56377F7B30E0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0EACAF-2AEA-4C8E-8F28-31252DBF133E}">
      <dgm:prSet/>
      <dgm:spPr/>
      <dgm:t>
        <a:bodyPr/>
        <a:lstStyle/>
        <a:p>
          <a:pPr rtl="0"/>
          <a:r>
            <a:rPr lang="ru-RU" b="0" i="1" baseline="0" dirty="0" smtClean="0">
              <a:solidFill>
                <a:srgbClr val="FF0000"/>
              </a:solidFill>
            </a:rPr>
            <a:t>У </a:t>
          </a:r>
          <a:r>
            <a:rPr lang="ru-RU" b="0" i="1" baseline="0" dirty="0" err="1" smtClean="0">
              <a:solidFill>
                <a:srgbClr val="FF0000"/>
              </a:solidFill>
            </a:rPr>
            <a:t>структурі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цього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відділу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передбачено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наявність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лабораторії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імуногенетики</a:t>
          </a:r>
          <a:r>
            <a:rPr lang="ru-RU" b="0" i="1" baseline="0" dirty="0" smtClean="0">
              <a:solidFill>
                <a:srgbClr val="FF0000"/>
              </a:solidFill>
            </a:rPr>
            <a:t>, </a:t>
          </a:r>
          <a:r>
            <a:rPr lang="ru-RU" b="0" i="1" baseline="0" dirty="0" err="1" smtClean="0">
              <a:solidFill>
                <a:srgbClr val="FF0000"/>
              </a:solidFill>
            </a:rPr>
            <a:t>функція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якої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зводиться</a:t>
          </a:r>
          <a:r>
            <a:rPr lang="ru-RU" b="0" i="1" baseline="0" dirty="0" smtClean="0">
              <a:solidFill>
                <a:srgbClr val="FF0000"/>
              </a:solidFill>
            </a:rPr>
            <a:t> до </a:t>
          </a:r>
          <a:r>
            <a:rPr lang="ru-RU" b="0" i="1" baseline="0" dirty="0" err="1" smtClean="0">
              <a:solidFill>
                <a:srgbClr val="FF0000"/>
              </a:solidFill>
            </a:rPr>
            <a:t>перевірки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всіх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плідників</a:t>
          </a:r>
          <a:r>
            <a:rPr lang="ru-RU" b="0" i="1" baseline="0" dirty="0" smtClean="0">
              <a:solidFill>
                <a:srgbClr val="FF0000"/>
              </a:solidFill>
            </a:rPr>
            <a:t> на </a:t>
          </a:r>
          <a:r>
            <a:rPr lang="ru-RU" b="0" i="1" baseline="0" dirty="0" err="1" smtClean="0">
              <a:solidFill>
                <a:srgbClr val="FF0000"/>
              </a:solidFill>
            </a:rPr>
            <a:t>вірогідність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запису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їх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походження</a:t>
          </a:r>
          <a:r>
            <a:rPr lang="ru-RU" b="0" i="1" baseline="0" dirty="0" smtClean="0">
              <a:solidFill>
                <a:srgbClr val="FF0000"/>
              </a:solidFill>
            </a:rPr>
            <a:t>. </a:t>
          </a:r>
          <a:endParaRPr lang="en-US" b="0" i="1" baseline="0" dirty="0">
            <a:solidFill>
              <a:srgbClr val="FF0000"/>
            </a:solidFill>
          </a:endParaRPr>
        </a:p>
      </dgm:t>
    </dgm:pt>
    <dgm:pt modelId="{31FA65EB-A029-4CAE-AC15-674EA3FF5C60}" type="parTrans" cxnId="{0D6DD82D-7009-4DBA-B16F-67B6E13AB540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3370DB1D-F67D-413C-9A50-DEDAF94F5B17}" type="sibTrans" cxnId="{0D6DD82D-7009-4DBA-B16F-67B6E13AB540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F438923B-88A3-405F-B809-B923D86D0E37}">
      <dgm:prSet/>
      <dgm:spPr/>
      <dgm:t>
        <a:bodyPr/>
        <a:lstStyle/>
        <a:p>
          <a:pPr rtl="0"/>
          <a:r>
            <a:rPr lang="ru-RU" b="0" i="1" baseline="0" dirty="0" err="1" smtClean="0">
              <a:solidFill>
                <a:srgbClr val="FF0000"/>
              </a:solidFill>
            </a:rPr>
            <a:t>Якщо</a:t>
          </a:r>
          <a:r>
            <a:rPr lang="ru-RU" b="0" i="1" baseline="0" dirty="0" smtClean="0">
              <a:solidFill>
                <a:srgbClr val="FF0000"/>
              </a:solidFill>
            </a:rPr>
            <a:t> у </a:t>
          </a:r>
          <a:r>
            <a:rPr lang="ru-RU" b="0" i="1" baseline="0" dirty="0" err="1" smtClean="0">
              <a:solidFill>
                <a:srgbClr val="FF0000"/>
              </a:solidFill>
            </a:rPr>
            <a:t>відділі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немає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такої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лабораторії</a:t>
          </a:r>
          <a:r>
            <a:rPr lang="ru-RU" b="0" i="1" baseline="0" dirty="0" smtClean="0">
              <a:solidFill>
                <a:srgbClr val="FF0000"/>
              </a:solidFill>
            </a:rPr>
            <a:t>, то </a:t>
          </a:r>
          <a:r>
            <a:rPr lang="ru-RU" b="0" i="1" baseline="0" dirty="0" err="1" smtClean="0">
              <a:solidFill>
                <a:srgbClr val="FF0000"/>
              </a:solidFill>
            </a:rPr>
            <a:t>селекційний</a:t>
          </a:r>
          <a:r>
            <a:rPr lang="ru-RU" b="0" i="1" baseline="0" dirty="0" smtClean="0">
              <a:solidFill>
                <a:srgbClr val="FF0000"/>
              </a:solidFill>
            </a:rPr>
            <a:t> центр </a:t>
          </a:r>
          <a:r>
            <a:rPr lang="ru-RU" b="0" i="1" baseline="0" dirty="0" err="1" smtClean="0">
              <a:solidFill>
                <a:srgbClr val="FF0000"/>
              </a:solidFill>
            </a:rPr>
            <a:t>укладає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договір</a:t>
          </a:r>
          <a:r>
            <a:rPr lang="ru-RU" b="0" i="1" baseline="0" dirty="0" smtClean="0">
              <a:solidFill>
                <a:srgbClr val="FF0000"/>
              </a:solidFill>
            </a:rPr>
            <a:t> на </a:t>
          </a:r>
          <a:r>
            <a:rPr lang="ru-RU" b="0" i="1" baseline="0" dirty="0" err="1" smtClean="0">
              <a:solidFill>
                <a:srgbClr val="FF0000"/>
              </a:solidFill>
            </a:rPr>
            <a:t>виконання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цієї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роботи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з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госпрозрахунковою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лабораторією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імуногенетики</a:t>
          </a:r>
          <a:r>
            <a:rPr lang="ru-RU" b="0" i="1" baseline="0" dirty="0" smtClean="0">
              <a:solidFill>
                <a:srgbClr val="FF0000"/>
              </a:solidFill>
            </a:rPr>
            <a:t> (м. </a:t>
          </a:r>
          <a:r>
            <a:rPr lang="ru-RU" b="0" i="1" baseline="0" dirty="0" err="1" smtClean="0">
              <a:solidFill>
                <a:srgbClr val="FF0000"/>
              </a:solidFill>
            </a:rPr>
            <a:t>Бровари</a:t>
          </a:r>
          <a:r>
            <a:rPr lang="ru-RU" b="0" i="1" baseline="0" dirty="0" smtClean="0">
              <a:solidFill>
                <a:srgbClr val="FF0000"/>
              </a:solidFill>
            </a:rPr>
            <a:t>), </a:t>
          </a:r>
          <a:r>
            <a:rPr lang="ru-RU" b="0" i="1" baseline="0" dirty="0" err="1" smtClean="0">
              <a:solidFill>
                <a:srgbClr val="FF0000"/>
              </a:solidFill>
            </a:rPr>
            <a:t>або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аналогічними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лабораторіями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науково-дослідних</a:t>
          </a:r>
          <a:r>
            <a:rPr lang="ru-RU" b="0" i="1" baseline="0" dirty="0" smtClean="0">
              <a:solidFill>
                <a:srgbClr val="FF0000"/>
              </a:solidFill>
            </a:rPr>
            <a:t> </a:t>
          </a:r>
          <a:r>
            <a:rPr lang="ru-RU" b="0" i="1" baseline="0" dirty="0" err="1" smtClean="0">
              <a:solidFill>
                <a:srgbClr val="FF0000"/>
              </a:solidFill>
            </a:rPr>
            <a:t>інститутів</a:t>
          </a:r>
          <a:r>
            <a:rPr lang="ru-RU" b="0" i="1" baseline="0" dirty="0" smtClean="0">
              <a:solidFill>
                <a:srgbClr val="FF0000"/>
              </a:solidFill>
            </a:rPr>
            <a:t>.</a:t>
          </a:r>
          <a:endParaRPr lang="ru-RU" b="0" i="1" baseline="0" dirty="0">
            <a:solidFill>
              <a:srgbClr val="FF0000"/>
            </a:solidFill>
          </a:endParaRPr>
        </a:p>
      </dgm:t>
    </dgm:pt>
    <dgm:pt modelId="{85882A90-2E49-4CEE-A1C2-CAC4CE75AA61}" type="parTrans" cxnId="{052DC385-A968-4960-B8C7-FC25E33432E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88112FC3-86EB-4F2B-9503-B5A09615806D}" type="sibTrans" cxnId="{052DC385-A968-4960-B8C7-FC25E33432E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C2A62F6B-FA47-4F59-8911-931E4025E370}" type="pres">
      <dgm:prSet presAssocID="{0E79FEEC-0D27-458D-BE99-835A76A53EE9}" presName="linear" presStyleCnt="0">
        <dgm:presLayoutVars>
          <dgm:animLvl val="lvl"/>
          <dgm:resizeHandles val="exact"/>
        </dgm:presLayoutVars>
      </dgm:prSet>
      <dgm:spPr/>
    </dgm:pt>
    <dgm:pt modelId="{3D491794-21B2-4E1E-B378-A91B77736D01}" type="pres">
      <dgm:prSet presAssocID="{6BD4FB96-3051-4B16-86BF-BACF761E350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1BFF84A-A697-4BC1-AE0E-73DBBDFD2549}" type="pres">
      <dgm:prSet presAssocID="{C8916667-4FE4-44F2-9F4E-EBE0E45A9240}" presName="spacer" presStyleCnt="0"/>
      <dgm:spPr/>
    </dgm:pt>
    <dgm:pt modelId="{C71D85FD-1D61-41E5-9E21-017720B909EF}" type="pres">
      <dgm:prSet presAssocID="{440EACAF-2AEA-4C8E-8F28-31252DBF133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0AD0DF-580D-4E7C-BC56-288BC4806DCD}" type="pres">
      <dgm:prSet presAssocID="{3370DB1D-F67D-413C-9A50-DEDAF94F5B17}" presName="spacer" presStyleCnt="0"/>
      <dgm:spPr/>
    </dgm:pt>
    <dgm:pt modelId="{8F2F6D18-27B3-4A8A-A56D-CD63944FD91C}" type="pres">
      <dgm:prSet presAssocID="{F438923B-88A3-405F-B809-B923D86D0E3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D6DD82D-7009-4DBA-B16F-67B6E13AB540}" srcId="{0E79FEEC-0D27-458D-BE99-835A76A53EE9}" destId="{440EACAF-2AEA-4C8E-8F28-31252DBF133E}" srcOrd="1" destOrd="0" parTransId="{31FA65EB-A029-4CAE-AC15-674EA3FF5C60}" sibTransId="{3370DB1D-F67D-413C-9A50-DEDAF94F5B17}"/>
    <dgm:cxn modelId="{1E987A7E-1CF5-4FEC-B580-1F3E05EC7C56}" type="presOf" srcId="{0E79FEEC-0D27-458D-BE99-835A76A53EE9}" destId="{C2A62F6B-FA47-4F59-8911-931E4025E370}" srcOrd="0" destOrd="0" presId="urn:microsoft.com/office/officeart/2005/8/layout/vList2"/>
    <dgm:cxn modelId="{FAC951CF-6790-4E4C-8A63-56377F7B30E0}" srcId="{0E79FEEC-0D27-458D-BE99-835A76A53EE9}" destId="{6BD4FB96-3051-4B16-86BF-BACF761E350D}" srcOrd="0" destOrd="0" parTransId="{46297A0A-B22F-4031-9C78-CE2EAD350684}" sibTransId="{C8916667-4FE4-44F2-9F4E-EBE0E45A9240}"/>
    <dgm:cxn modelId="{5C4E1874-662B-4B93-BBB8-FCD6735B8EB5}" type="presOf" srcId="{F438923B-88A3-405F-B809-B923D86D0E37}" destId="{8F2F6D18-27B3-4A8A-A56D-CD63944FD91C}" srcOrd="0" destOrd="0" presId="urn:microsoft.com/office/officeart/2005/8/layout/vList2"/>
    <dgm:cxn modelId="{052DC385-A968-4960-B8C7-FC25E33432E2}" srcId="{0E79FEEC-0D27-458D-BE99-835A76A53EE9}" destId="{F438923B-88A3-405F-B809-B923D86D0E37}" srcOrd="2" destOrd="0" parTransId="{85882A90-2E49-4CEE-A1C2-CAC4CE75AA61}" sibTransId="{88112FC3-86EB-4F2B-9503-B5A09615806D}"/>
    <dgm:cxn modelId="{3CCF7549-783D-440D-B134-F790E77E2377}" type="presOf" srcId="{440EACAF-2AEA-4C8E-8F28-31252DBF133E}" destId="{C71D85FD-1D61-41E5-9E21-017720B909EF}" srcOrd="0" destOrd="0" presId="urn:microsoft.com/office/officeart/2005/8/layout/vList2"/>
    <dgm:cxn modelId="{2C062337-7112-4002-9D07-32001F775E9C}" type="presOf" srcId="{6BD4FB96-3051-4B16-86BF-BACF761E350D}" destId="{3D491794-21B2-4E1E-B378-A91B77736D01}" srcOrd="0" destOrd="0" presId="urn:microsoft.com/office/officeart/2005/8/layout/vList2"/>
    <dgm:cxn modelId="{7F59FCBD-3337-4724-9CB3-C6677874DCF7}" type="presParOf" srcId="{C2A62F6B-FA47-4F59-8911-931E4025E370}" destId="{3D491794-21B2-4E1E-B378-A91B77736D01}" srcOrd="0" destOrd="0" presId="urn:microsoft.com/office/officeart/2005/8/layout/vList2"/>
    <dgm:cxn modelId="{55C625B1-A88C-4C8A-8B2E-A026BBBEBE3F}" type="presParOf" srcId="{C2A62F6B-FA47-4F59-8911-931E4025E370}" destId="{71BFF84A-A697-4BC1-AE0E-73DBBDFD2549}" srcOrd="1" destOrd="0" presId="urn:microsoft.com/office/officeart/2005/8/layout/vList2"/>
    <dgm:cxn modelId="{F5439428-C3ED-4768-85DF-EFC4E26C5134}" type="presParOf" srcId="{C2A62F6B-FA47-4F59-8911-931E4025E370}" destId="{C71D85FD-1D61-41E5-9E21-017720B909EF}" srcOrd="2" destOrd="0" presId="urn:microsoft.com/office/officeart/2005/8/layout/vList2"/>
    <dgm:cxn modelId="{86EA5F3F-7FF8-43F5-8334-95E123D9F0A8}" type="presParOf" srcId="{C2A62F6B-FA47-4F59-8911-931E4025E370}" destId="{4C0AD0DF-580D-4E7C-BC56-288BC4806DCD}" srcOrd="3" destOrd="0" presId="urn:microsoft.com/office/officeart/2005/8/layout/vList2"/>
    <dgm:cxn modelId="{FD916C6C-01A5-4961-938B-A32A12A8DA32}" type="presParOf" srcId="{C2A62F6B-FA47-4F59-8911-931E4025E370}" destId="{8F2F6D18-27B3-4A8A-A56D-CD63944FD9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C612697-7AE1-4255-A47C-4D69208AD3E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70B7E8A-C6CA-490A-86A3-A4BCA76A4C83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Державна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інспекція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роботи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контролює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виконання</a:t>
          </a:r>
          <a:r>
            <a:rPr lang="ru-RU" b="1" i="1" baseline="0" dirty="0" smtClean="0">
              <a:solidFill>
                <a:srgbClr val="FF0000"/>
              </a:solidFill>
            </a:rPr>
            <a:t> постанов уряду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питань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роботи</a:t>
          </a:r>
          <a:r>
            <a:rPr lang="ru-RU" b="1" i="1" baseline="0" dirty="0" smtClean="0">
              <a:solidFill>
                <a:srgbClr val="FF0000"/>
              </a:solidFill>
            </a:rPr>
            <a:t> у </a:t>
          </a:r>
          <a:r>
            <a:rPr lang="ru-RU" b="1" i="1" baseline="0" dirty="0" err="1" smtClean="0">
              <a:solidFill>
                <a:srgbClr val="FF0000"/>
              </a:solidFill>
            </a:rPr>
            <a:t>тваринництві</a:t>
          </a:r>
          <a:r>
            <a:rPr lang="ru-RU" b="1" i="1" baseline="0" dirty="0" smtClean="0">
              <a:solidFill>
                <a:srgbClr val="FF0000"/>
              </a:solidFill>
            </a:rPr>
            <a:t>; </a:t>
          </a:r>
          <a:endParaRPr lang="en-US" b="1" i="1" baseline="0" dirty="0">
            <a:solidFill>
              <a:srgbClr val="FF0000"/>
            </a:solidFill>
          </a:endParaRPr>
        </a:p>
      </dgm:t>
    </dgm:pt>
    <dgm:pt modelId="{1EFDE76D-3C7E-42F9-B7A7-FB76753DA35C}" type="parTrans" cxnId="{1CDCFB5C-C1B0-4CAA-9971-E4A1782AC29E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1131FC01-99A7-466B-A5BE-AE38F2370180}" type="sibTrans" cxnId="{1CDCFB5C-C1B0-4CAA-9971-E4A1782AC29E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63BAFAD7-5AF3-41E3-8B5B-BFD2C23EA597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здійснює</a:t>
          </a:r>
          <a:r>
            <a:rPr lang="ru-RU" b="1" i="1" baseline="0" dirty="0" smtClean="0">
              <a:solidFill>
                <a:srgbClr val="FF0000"/>
              </a:solidFill>
            </a:rPr>
            <a:t> контроль за </a:t>
          </a:r>
          <a:r>
            <a:rPr lang="ru-RU" b="1" i="1" baseline="0" dirty="0" err="1" smtClean="0">
              <a:solidFill>
                <a:srgbClr val="FF0000"/>
              </a:solidFill>
            </a:rPr>
            <a:t>удосконаленням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існуючих</a:t>
          </a:r>
          <a:r>
            <a:rPr lang="ru-RU" b="1" i="1" baseline="0" dirty="0" smtClean="0">
              <a:solidFill>
                <a:srgbClr val="FF0000"/>
              </a:solidFill>
            </a:rPr>
            <a:t> та </a:t>
          </a:r>
          <a:r>
            <a:rPr lang="ru-RU" b="1" i="1" baseline="0" dirty="0" err="1" smtClean="0">
              <a:solidFill>
                <a:srgbClr val="FF0000"/>
              </a:solidFill>
            </a:rPr>
            <a:t>створенням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нових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порід</a:t>
          </a:r>
          <a:r>
            <a:rPr lang="ru-RU" b="1" i="1" baseline="0" dirty="0" smtClean="0">
              <a:solidFill>
                <a:srgbClr val="FF0000"/>
              </a:solidFill>
            </a:rPr>
            <a:t>, </a:t>
          </a:r>
          <a:r>
            <a:rPr lang="ru-RU" b="1" i="1" baseline="0" dirty="0" err="1" smtClean="0">
              <a:solidFill>
                <a:srgbClr val="FF0000"/>
              </a:solidFill>
            </a:rPr>
            <a:t>породних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заводських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типів</a:t>
          </a:r>
          <a:r>
            <a:rPr lang="ru-RU" b="1" i="1" baseline="0" dirty="0" smtClean="0">
              <a:solidFill>
                <a:srgbClr val="FF0000"/>
              </a:solidFill>
            </a:rPr>
            <a:t>, </a:t>
          </a:r>
          <a:r>
            <a:rPr lang="ru-RU" b="1" i="1" baseline="0" dirty="0" err="1" smtClean="0">
              <a:solidFill>
                <a:srgbClr val="FF0000"/>
              </a:solidFill>
            </a:rPr>
            <a:t>перспективних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ліній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та</a:t>
          </a:r>
          <a:r>
            <a:rPr lang="ru-RU" b="1" i="1" baseline="0" dirty="0" smtClean="0">
              <a:solidFill>
                <a:srgbClr val="FF0000"/>
              </a:solidFill>
            </a:rPr>
            <a:t> родин; </a:t>
          </a:r>
          <a:endParaRPr lang="en-US" b="1" i="1" baseline="0" dirty="0">
            <a:solidFill>
              <a:srgbClr val="FF0000"/>
            </a:solidFill>
          </a:endParaRPr>
        </a:p>
      </dgm:t>
    </dgm:pt>
    <dgm:pt modelId="{D6354D04-DDAA-4474-8DB9-A09202986F67}" type="parTrans" cxnId="{0EE51319-8F8B-44E4-8BAF-38E0EFFA0789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CD707958-FCAD-4594-BFD7-8B78B3417C09}" type="sibTrans" cxnId="{0EE51319-8F8B-44E4-8BAF-38E0EFFA0789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566C5C69-1606-455C-B901-FA8BBD330F59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організовує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проведення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апробації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селекційних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досягнень</a:t>
          </a:r>
          <a:r>
            <a:rPr lang="ru-RU" b="1" i="1" baseline="0" dirty="0" smtClean="0">
              <a:solidFill>
                <a:srgbClr val="FF0000"/>
              </a:solidFill>
            </a:rPr>
            <a:t>;</a:t>
          </a:r>
          <a:endParaRPr lang="en-US" b="1" i="1" baseline="0" dirty="0">
            <a:solidFill>
              <a:srgbClr val="FF0000"/>
            </a:solidFill>
          </a:endParaRPr>
        </a:p>
      </dgm:t>
    </dgm:pt>
    <dgm:pt modelId="{B478B863-5E24-4221-9283-91E9B49B257A}" type="parTrans" cxnId="{6EAB8200-13EC-421D-AF2D-3B57398CFD2C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68187210-0CA2-4B9E-B2F4-16D8E9BB7766}" type="sibTrans" cxnId="{6EAB8200-13EC-421D-AF2D-3B57398CFD2C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4E3FFB01-AEBF-4021-8200-1CB70B2B2396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спільно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науково-дослідними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інститутами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розробляє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основні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напрями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роботи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породами; </a:t>
          </a:r>
          <a:r>
            <a:rPr lang="ru-RU" b="1" i="1" baseline="0" dirty="0" err="1" smtClean="0">
              <a:solidFill>
                <a:srgbClr val="FF0000"/>
              </a:solidFill>
            </a:rPr>
            <a:t>відповідає</a:t>
          </a:r>
          <a:r>
            <a:rPr lang="ru-RU" b="1" i="1" baseline="0" dirty="0" smtClean="0">
              <a:solidFill>
                <a:srgbClr val="FF0000"/>
              </a:solidFill>
            </a:rPr>
            <a:t> за </a:t>
          </a:r>
          <a:r>
            <a:rPr lang="ru-RU" b="1" i="1" baseline="0" dirty="0" err="1" smtClean="0">
              <a:solidFill>
                <a:srgbClr val="FF0000"/>
              </a:solidFill>
            </a:rPr>
            <a:t>впровадження</a:t>
          </a:r>
          <a:r>
            <a:rPr lang="ru-RU" b="1" i="1" baseline="0" dirty="0" smtClean="0">
              <a:solidFill>
                <a:srgbClr val="FF0000"/>
              </a:solidFill>
            </a:rPr>
            <a:t> у </a:t>
          </a:r>
          <a:r>
            <a:rPr lang="ru-RU" b="1" i="1" baseline="0" dirty="0" err="1" smtClean="0">
              <a:solidFill>
                <a:srgbClr val="FF0000"/>
              </a:solidFill>
            </a:rPr>
            <a:t>виробництво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досягнень</a:t>
          </a:r>
          <a:r>
            <a:rPr lang="ru-RU" b="1" i="1" baseline="0" dirty="0" smtClean="0">
              <a:solidFill>
                <a:srgbClr val="FF0000"/>
              </a:solidFill>
            </a:rPr>
            <a:t> науки </a:t>
          </a:r>
          <a:r>
            <a:rPr lang="ru-RU" b="1" i="1" baseline="0" dirty="0" err="1" smtClean="0">
              <a:solidFill>
                <a:srgbClr val="FF0000"/>
              </a:solidFill>
            </a:rPr>
            <a:t>і</a:t>
          </a:r>
          <a:r>
            <a:rPr lang="ru-RU" b="1" i="1" baseline="0" dirty="0" smtClean="0">
              <a:solidFill>
                <a:srgbClr val="FF0000"/>
              </a:solidFill>
            </a:rPr>
            <a:t> передового </a:t>
          </a:r>
          <a:r>
            <a:rPr lang="ru-RU" b="1" i="1" baseline="0" dirty="0" err="1" smtClean="0">
              <a:solidFill>
                <a:srgbClr val="FF0000"/>
              </a:solidFill>
            </a:rPr>
            <a:t>досвіду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питань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справи</a:t>
          </a:r>
          <a:r>
            <a:rPr lang="ru-RU" b="1" i="1" baseline="0" dirty="0" smtClean="0">
              <a:solidFill>
                <a:srgbClr val="FF0000"/>
              </a:solidFill>
            </a:rPr>
            <a:t>; </a:t>
          </a:r>
          <a:endParaRPr lang="en-US" b="1" i="1" baseline="0" dirty="0">
            <a:solidFill>
              <a:srgbClr val="FF0000"/>
            </a:solidFill>
          </a:endParaRPr>
        </a:p>
      </dgm:t>
    </dgm:pt>
    <dgm:pt modelId="{C8C2FD2A-B467-42CB-92B5-49174802FCC1}" type="parTrans" cxnId="{29F39422-18A7-4DC8-865D-D84521B74E86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BFFD516E-6B2D-4069-A467-06BFB9686584}" type="sibTrans" cxnId="{29F39422-18A7-4DC8-865D-D84521B74E86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0517456C-2167-4676-869F-1B82C4B6E448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контролює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розміщення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раціональне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використання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ресурсів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сільськогосподарських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тварин</a:t>
          </a:r>
          <a:r>
            <a:rPr lang="ru-RU" b="1" i="1" baseline="0" dirty="0" smtClean="0">
              <a:solidFill>
                <a:srgbClr val="FF0000"/>
              </a:solidFill>
            </a:rPr>
            <a:t>; </a:t>
          </a:r>
          <a:endParaRPr lang="en-US" b="1" i="1" baseline="0" dirty="0">
            <a:solidFill>
              <a:srgbClr val="FF0000"/>
            </a:solidFill>
          </a:endParaRPr>
        </a:p>
      </dgm:t>
    </dgm:pt>
    <dgm:pt modelId="{52632333-E6CC-4710-994B-836FAAD5894E}" type="parTrans" cxnId="{CCB517D6-FB92-400A-BB1D-87F3BCE7C6C8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E7B60789-3A70-4519-99F8-8C20A81F2AF7}" type="sibTrans" cxnId="{CCB517D6-FB92-400A-BB1D-87F3BCE7C6C8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1703D89A-3DDA-4C86-BD3C-9A72535E4253}">
      <dgm:prSet/>
      <dgm:spPr/>
      <dgm:t>
        <a:bodyPr/>
        <a:lstStyle/>
        <a:p>
          <a:pPr rtl="0"/>
          <a:r>
            <a:rPr lang="ru-RU" b="1" i="1" baseline="0" dirty="0" err="1" smtClean="0">
              <a:solidFill>
                <a:srgbClr val="FF0000"/>
              </a:solidFill>
            </a:rPr>
            <a:t>постійно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контролює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використання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імпортних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тварин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і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птиці</a:t>
          </a:r>
          <a:r>
            <a:rPr lang="ru-RU" b="1" i="1" baseline="0" dirty="0" smtClean="0">
              <a:solidFill>
                <a:srgbClr val="FF0000"/>
              </a:solidFill>
            </a:rPr>
            <a:t>, </a:t>
          </a:r>
          <a:r>
            <a:rPr lang="ru-RU" b="1" i="1" baseline="0" dirty="0" err="1" smtClean="0">
              <a:solidFill>
                <a:srgbClr val="FF0000"/>
              </a:solidFill>
            </a:rPr>
            <a:t>методів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їх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розведення</a:t>
          </a:r>
          <a:r>
            <a:rPr lang="ru-RU" b="1" i="1" baseline="0" dirty="0" smtClean="0">
              <a:solidFill>
                <a:srgbClr val="FF0000"/>
              </a:solidFill>
            </a:rPr>
            <a:t>; </a:t>
          </a:r>
          <a:r>
            <a:rPr lang="ru-RU" b="1" i="1" baseline="0" dirty="0" err="1" smtClean="0">
              <a:solidFill>
                <a:srgbClr val="FF0000"/>
              </a:solidFill>
            </a:rPr>
            <a:t>здійснює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методичне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керівництво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племінними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господарствами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з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питань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селекційно-племінної</a:t>
          </a:r>
          <a:r>
            <a:rPr lang="ru-RU" b="1" i="1" baseline="0" dirty="0" smtClean="0">
              <a:solidFill>
                <a:srgbClr val="FF0000"/>
              </a:solidFill>
            </a:rPr>
            <a:t> </a:t>
          </a:r>
          <a:r>
            <a:rPr lang="ru-RU" b="1" i="1" baseline="0" dirty="0" err="1" smtClean="0">
              <a:solidFill>
                <a:srgbClr val="FF0000"/>
              </a:solidFill>
            </a:rPr>
            <a:t>роботи</a:t>
          </a:r>
          <a:r>
            <a:rPr lang="ru-RU" b="1" i="1" baseline="0" dirty="0" smtClean="0">
              <a:solidFill>
                <a:srgbClr val="FF0000"/>
              </a:solidFill>
            </a:rPr>
            <a:t>.</a:t>
          </a:r>
          <a:endParaRPr lang="ru-RU" b="1" i="0" baseline="0" dirty="0">
            <a:solidFill>
              <a:srgbClr val="FF0000"/>
            </a:solidFill>
          </a:endParaRPr>
        </a:p>
      </dgm:t>
    </dgm:pt>
    <dgm:pt modelId="{FA7D7809-9183-4AD8-B2CD-850144CF44B0}" type="parTrans" cxnId="{C9C6C440-3452-4716-9ADD-553DAD9F14DD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2ED86717-A6B9-4A17-B501-94E40690C105}" type="sibTrans" cxnId="{C9C6C440-3452-4716-9ADD-553DAD9F14DD}">
      <dgm:prSet/>
      <dgm:spPr/>
      <dgm:t>
        <a:bodyPr/>
        <a:lstStyle/>
        <a:p>
          <a:endParaRPr lang="ru-RU" b="1">
            <a:solidFill>
              <a:srgbClr val="FF0000"/>
            </a:solidFill>
          </a:endParaRPr>
        </a:p>
      </dgm:t>
    </dgm:pt>
    <dgm:pt modelId="{FB4C7772-7915-4380-B891-9F960D76AA60}" type="pres">
      <dgm:prSet presAssocID="{7C612697-7AE1-4255-A47C-4D69208AD3EC}" presName="linear" presStyleCnt="0">
        <dgm:presLayoutVars>
          <dgm:animLvl val="lvl"/>
          <dgm:resizeHandles val="exact"/>
        </dgm:presLayoutVars>
      </dgm:prSet>
      <dgm:spPr/>
    </dgm:pt>
    <dgm:pt modelId="{C0B31776-6943-45D4-9F72-8DB8723E5BC1}" type="pres">
      <dgm:prSet presAssocID="{970B7E8A-C6CA-490A-86A3-A4BCA76A4C8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B707537-C500-4B41-BE5E-0ED5CFC3EFAA}" type="pres">
      <dgm:prSet presAssocID="{1131FC01-99A7-466B-A5BE-AE38F2370180}" presName="spacer" presStyleCnt="0"/>
      <dgm:spPr/>
    </dgm:pt>
    <dgm:pt modelId="{5E4907D1-1AC8-4592-91B4-EE1131639630}" type="pres">
      <dgm:prSet presAssocID="{63BAFAD7-5AF3-41E3-8B5B-BFD2C23EA59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B2621CB-1C30-454C-B8BA-9D3B5E27B81D}" type="pres">
      <dgm:prSet presAssocID="{CD707958-FCAD-4594-BFD7-8B78B3417C09}" presName="spacer" presStyleCnt="0"/>
      <dgm:spPr/>
    </dgm:pt>
    <dgm:pt modelId="{4F5E06FA-77DD-4D9A-90CF-3B3FA21D08EE}" type="pres">
      <dgm:prSet presAssocID="{566C5C69-1606-455C-B901-FA8BBD330F5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3E0E7F1-ADC5-4C68-9372-80925E1554B5}" type="pres">
      <dgm:prSet presAssocID="{68187210-0CA2-4B9E-B2F4-16D8E9BB7766}" presName="spacer" presStyleCnt="0"/>
      <dgm:spPr/>
    </dgm:pt>
    <dgm:pt modelId="{046E6185-432B-4D4D-AEDA-BCD918BAEDC4}" type="pres">
      <dgm:prSet presAssocID="{4E3FFB01-AEBF-4021-8200-1CB70B2B239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7C1C1C3-3FFC-4984-90EF-BA06CB3F153D}" type="pres">
      <dgm:prSet presAssocID="{BFFD516E-6B2D-4069-A467-06BFB9686584}" presName="spacer" presStyleCnt="0"/>
      <dgm:spPr/>
    </dgm:pt>
    <dgm:pt modelId="{E5BCA2EF-4465-47CD-A3E2-D8D617594661}" type="pres">
      <dgm:prSet presAssocID="{0517456C-2167-4676-869F-1B82C4B6E44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9B024BB-DA08-47F3-97C9-D2899BE0B13A}" type="pres">
      <dgm:prSet presAssocID="{E7B60789-3A70-4519-99F8-8C20A81F2AF7}" presName="spacer" presStyleCnt="0"/>
      <dgm:spPr/>
    </dgm:pt>
    <dgm:pt modelId="{4D9E3460-7A1D-4C46-B8A4-DD196F7422BB}" type="pres">
      <dgm:prSet presAssocID="{1703D89A-3DDA-4C86-BD3C-9A72535E425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9F39422-18A7-4DC8-865D-D84521B74E86}" srcId="{7C612697-7AE1-4255-A47C-4D69208AD3EC}" destId="{4E3FFB01-AEBF-4021-8200-1CB70B2B2396}" srcOrd="3" destOrd="0" parTransId="{C8C2FD2A-B467-42CB-92B5-49174802FCC1}" sibTransId="{BFFD516E-6B2D-4069-A467-06BFB9686584}"/>
    <dgm:cxn modelId="{4A82DF60-3A38-4BC6-9642-6600F05EFE72}" type="presOf" srcId="{0517456C-2167-4676-869F-1B82C4B6E448}" destId="{E5BCA2EF-4465-47CD-A3E2-D8D617594661}" srcOrd="0" destOrd="0" presId="urn:microsoft.com/office/officeart/2005/8/layout/vList2"/>
    <dgm:cxn modelId="{EBDA1924-BB1A-49C4-A3E9-0E4CCEEB8D58}" type="presOf" srcId="{63BAFAD7-5AF3-41E3-8B5B-BFD2C23EA597}" destId="{5E4907D1-1AC8-4592-91B4-EE1131639630}" srcOrd="0" destOrd="0" presId="urn:microsoft.com/office/officeart/2005/8/layout/vList2"/>
    <dgm:cxn modelId="{6EAB8200-13EC-421D-AF2D-3B57398CFD2C}" srcId="{7C612697-7AE1-4255-A47C-4D69208AD3EC}" destId="{566C5C69-1606-455C-B901-FA8BBD330F59}" srcOrd="2" destOrd="0" parTransId="{B478B863-5E24-4221-9283-91E9B49B257A}" sibTransId="{68187210-0CA2-4B9E-B2F4-16D8E9BB7766}"/>
    <dgm:cxn modelId="{6901E1BB-BACF-4947-98A7-D3F7A3C339C7}" type="presOf" srcId="{7C612697-7AE1-4255-A47C-4D69208AD3EC}" destId="{FB4C7772-7915-4380-B891-9F960D76AA60}" srcOrd="0" destOrd="0" presId="urn:microsoft.com/office/officeart/2005/8/layout/vList2"/>
    <dgm:cxn modelId="{0DC3C96C-90ED-4CBD-9ED5-1E504370A225}" type="presOf" srcId="{1703D89A-3DDA-4C86-BD3C-9A72535E4253}" destId="{4D9E3460-7A1D-4C46-B8A4-DD196F7422BB}" srcOrd="0" destOrd="0" presId="urn:microsoft.com/office/officeart/2005/8/layout/vList2"/>
    <dgm:cxn modelId="{C7999598-00AD-4068-BF42-66C28771CF64}" type="presOf" srcId="{566C5C69-1606-455C-B901-FA8BBD330F59}" destId="{4F5E06FA-77DD-4D9A-90CF-3B3FA21D08EE}" srcOrd="0" destOrd="0" presId="urn:microsoft.com/office/officeart/2005/8/layout/vList2"/>
    <dgm:cxn modelId="{CCB517D6-FB92-400A-BB1D-87F3BCE7C6C8}" srcId="{7C612697-7AE1-4255-A47C-4D69208AD3EC}" destId="{0517456C-2167-4676-869F-1B82C4B6E448}" srcOrd="4" destOrd="0" parTransId="{52632333-E6CC-4710-994B-836FAAD5894E}" sibTransId="{E7B60789-3A70-4519-99F8-8C20A81F2AF7}"/>
    <dgm:cxn modelId="{0EE51319-8F8B-44E4-8BAF-38E0EFFA0789}" srcId="{7C612697-7AE1-4255-A47C-4D69208AD3EC}" destId="{63BAFAD7-5AF3-41E3-8B5B-BFD2C23EA597}" srcOrd="1" destOrd="0" parTransId="{D6354D04-DDAA-4474-8DB9-A09202986F67}" sibTransId="{CD707958-FCAD-4594-BFD7-8B78B3417C09}"/>
    <dgm:cxn modelId="{1CDCFB5C-C1B0-4CAA-9971-E4A1782AC29E}" srcId="{7C612697-7AE1-4255-A47C-4D69208AD3EC}" destId="{970B7E8A-C6CA-490A-86A3-A4BCA76A4C83}" srcOrd="0" destOrd="0" parTransId="{1EFDE76D-3C7E-42F9-B7A7-FB76753DA35C}" sibTransId="{1131FC01-99A7-466B-A5BE-AE38F2370180}"/>
    <dgm:cxn modelId="{C9C6C440-3452-4716-9ADD-553DAD9F14DD}" srcId="{7C612697-7AE1-4255-A47C-4D69208AD3EC}" destId="{1703D89A-3DDA-4C86-BD3C-9A72535E4253}" srcOrd="5" destOrd="0" parTransId="{FA7D7809-9183-4AD8-B2CD-850144CF44B0}" sibTransId="{2ED86717-A6B9-4A17-B501-94E40690C105}"/>
    <dgm:cxn modelId="{912AE843-C9C4-43B1-9CD7-5B2A5A9E1048}" type="presOf" srcId="{970B7E8A-C6CA-490A-86A3-A4BCA76A4C83}" destId="{C0B31776-6943-45D4-9F72-8DB8723E5BC1}" srcOrd="0" destOrd="0" presId="urn:microsoft.com/office/officeart/2005/8/layout/vList2"/>
    <dgm:cxn modelId="{2490793B-CD2B-4767-9AD1-69A03D39198F}" type="presOf" srcId="{4E3FFB01-AEBF-4021-8200-1CB70B2B2396}" destId="{046E6185-432B-4D4D-AEDA-BCD918BAEDC4}" srcOrd="0" destOrd="0" presId="urn:microsoft.com/office/officeart/2005/8/layout/vList2"/>
    <dgm:cxn modelId="{999FC676-7748-41C6-9AB1-A4BC9BE57744}" type="presParOf" srcId="{FB4C7772-7915-4380-B891-9F960D76AA60}" destId="{C0B31776-6943-45D4-9F72-8DB8723E5BC1}" srcOrd="0" destOrd="0" presId="urn:microsoft.com/office/officeart/2005/8/layout/vList2"/>
    <dgm:cxn modelId="{DC5DE88A-2148-46EF-9672-B21008593041}" type="presParOf" srcId="{FB4C7772-7915-4380-B891-9F960D76AA60}" destId="{BB707537-C500-4B41-BE5E-0ED5CFC3EFAA}" srcOrd="1" destOrd="0" presId="urn:microsoft.com/office/officeart/2005/8/layout/vList2"/>
    <dgm:cxn modelId="{ABAE827A-41AE-4E62-919B-E2DEADAE2292}" type="presParOf" srcId="{FB4C7772-7915-4380-B891-9F960D76AA60}" destId="{5E4907D1-1AC8-4592-91B4-EE1131639630}" srcOrd="2" destOrd="0" presId="urn:microsoft.com/office/officeart/2005/8/layout/vList2"/>
    <dgm:cxn modelId="{6AD7B60E-2AFB-48A1-9C30-786283D2D78D}" type="presParOf" srcId="{FB4C7772-7915-4380-B891-9F960D76AA60}" destId="{AB2621CB-1C30-454C-B8BA-9D3B5E27B81D}" srcOrd="3" destOrd="0" presId="urn:microsoft.com/office/officeart/2005/8/layout/vList2"/>
    <dgm:cxn modelId="{A69C168A-D0CE-40FD-8F02-3913D62E3400}" type="presParOf" srcId="{FB4C7772-7915-4380-B891-9F960D76AA60}" destId="{4F5E06FA-77DD-4D9A-90CF-3B3FA21D08EE}" srcOrd="4" destOrd="0" presId="urn:microsoft.com/office/officeart/2005/8/layout/vList2"/>
    <dgm:cxn modelId="{06F25C1E-1D8B-4CD1-B0F8-9A8B88109789}" type="presParOf" srcId="{FB4C7772-7915-4380-B891-9F960D76AA60}" destId="{43E0E7F1-ADC5-4C68-9372-80925E1554B5}" srcOrd="5" destOrd="0" presId="urn:microsoft.com/office/officeart/2005/8/layout/vList2"/>
    <dgm:cxn modelId="{F8BC3DA1-1526-49CE-BD8A-DAFDB765DD3A}" type="presParOf" srcId="{FB4C7772-7915-4380-B891-9F960D76AA60}" destId="{046E6185-432B-4D4D-AEDA-BCD918BAEDC4}" srcOrd="6" destOrd="0" presId="urn:microsoft.com/office/officeart/2005/8/layout/vList2"/>
    <dgm:cxn modelId="{82AEF476-FE25-4798-BC97-36A70366DA29}" type="presParOf" srcId="{FB4C7772-7915-4380-B891-9F960D76AA60}" destId="{77C1C1C3-3FFC-4984-90EF-BA06CB3F153D}" srcOrd="7" destOrd="0" presId="urn:microsoft.com/office/officeart/2005/8/layout/vList2"/>
    <dgm:cxn modelId="{6C318B01-62F0-4EEC-811C-518AAE3719BC}" type="presParOf" srcId="{FB4C7772-7915-4380-B891-9F960D76AA60}" destId="{E5BCA2EF-4465-47CD-A3E2-D8D617594661}" srcOrd="8" destOrd="0" presId="urn:microsoft.com/office/officeart/2005/8/layout/vList2"/>
    <dgm:cxn modelId="{DD2626DA-9088-49F3-B02A-8ADBC72023F1}" type="presParOf" srcId="{FB4C7772-7915-4380-B891-9F960D76AA60}" destId="{69B024BB-DA08-47F3-97C9-D2899BE0B13A}" srcOrd="9" destOrd="0" presId="urn:microsoft.com/office/officeart/2005/8/layout/vList2"/>
    <dgm:cxn modelId="{C2455063-1EE0-4869-82DA-64901C375792}" type="presParOf" srcId="{FB4C7772-7915-4380-B891-9F960D76AA60}" destId="{4D9E3460-7A1D-4C46-B8A4-DD196F7422B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DE2925-80C5-46EC-8DEA-011FE2AD936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65D273-D738-483A-A38E-56AC1ED6C9F7}">
      <dgm:prSet custT="1"/>
      <dgm:spPr/>
      <dgm:t>
        <a:bodyPr/>
        <a:lstStyle/>
        <a:p>
          <a:pPr rtl="0"/>
          <a:r>
            <a:rPr lang="ru-RU" sz="2800" b="1" dirty="0" err="1" smtClean="0">
              <a:solidFill>
                <a:srgbClr val="FF0000"/>
              </a:solidFill>
            </a:rPr>
            <a:t>Суб’єктами</a:t>
          </a:r>
          <a:r>
            <a:rPr lang="ru-RU" sz="2800" b="1" dirty="0" smtClean="0">
              <a:solidFill>
                <a:srgbClr val="FF0000"/>
              </a:solidFill>
            </a:rPr>
            <a:t>  </a:t>
          </a:r>
          <a:r>
            <a:rPr lang="ru-RU" sz="2800" b="1" dirty="0" err="1" smtClean="0">
              <a:solidFill>
                <a:srgbClr val="FF0000"/>
              </a:solidFill>
            </a:rPr>
            <a:t>племінної</a:t>
          </a:r>
          <a:r>
            <a:rPr lang="ru-RU" sz="2800" b="1" dirty="0" smtClean="0">
              <a:solidFill>
                <a:srgbClr val="FF0000"/>
              </a:solidFill>
            </a:rPr>
            <a:t>  </a:t>
          </a:r>
          <a:r>
            <a:rPr lang="ru-RU" sz="2800" b="1" dirty="0" err="1" smtClean="0">
              <a:solidFill>
                <a:srgbClr val="FF0000"/>
              </a:solidFill>
            </a:rPr>
            <a:t>справи</a:t>
          </a:r>
          <a:r>
            <a:rPr lang="ru-RU" sz="2800" b="1" dirty="0" smtClean="0">
              <a:solidFill>
                <a:srgbClr val="FF0000"/>
              </a:solidFill>
            </a:rPr>
            <a:t>  у  </a:t>
          </a:r>
          <a:r>
            <a:rPr lang="ru-RU" sz="2800" b="1" dirty="0" err="1" smtClean="0">
              <a:solidFill>
                <a:srgbClr val="FF0000"/>
              </a:solidFill>
            </a:rPr>
            <a:t>тваринництві</a:t>
          </a:r>
          <a:r>
            <a:rPr lang="ru-RU" sz="2800" b="1" dirty="0" smtClean="0">
              <a:solidFill>
                <a:srgbClr val="FF0000"/>
              </a:solidFill>
            </a:rPr>
            <a:t>  є:  </a:t>
          </a:r>
          <a:endParaRPr lang="ru-RU" sz="2800" b="1" dirty="0">
            <a:solidFill>
              <a:srgbClr val="FF0000"/>
            </a:solidFill>
          </a:endParaRPr>
        </a:p>
      </dgm:t>
    </dgm:pt>
    <dgm:pt modelId="{556D337F-1396-4D58-AAD8-2F63EFDFBF36}" type="parTrans" cxnId="{EA61DECC-5E95-4E75-B6B7-0289FC8264C7}">
      <dgm:prSet/>
      <dgm:spPr/>
      <dgm:t>
        <a:bodyPr/>
        <a:lstStyle/>
        <a:p>
          <a:endParaRPr lang="ru-RU"/>
        </a:p>
      </dgm:t>
    </dgm:pt>
    <dgm:pt modelId="{03BEFF79-01B8-4929-B0AE-9B36ACBEAF46}" type="sibTrans" cxnId="{EA61DECC-5E95-4E75-B6B7-0289FC8264C7}">
      <dgm:prSet/>
      <dgm:spPr/>
      <dgm:t>
        <a:bodyPr/>
        <a:lstStyle/>
        <a:p>
          <a:endParaRPr lang="ru-RU"/>
        </a:p>
      </dgm:t>
    </dgm:pt>
    <dgm:pt modelId="{6C606D8B-E376-4E12-AC97-73BAB38A07EA}">
      <dgm:prSet/>
      <dgm:spPr/>
      <dgm:t>
        <a:bodyPr/>
        <a:lstStyle/>
        <a:p>
          <a:pPr rtl="0"/>
          <a:r>
            <a:rPr lang="ru-RU" dirty="0" err="1" smtClean="0"/>
            <a:t>власники</a:t>
          </a:r>
          <a:r>
            <a:rPr lang="ru-RU" dirty="0" smtClean="0"/>
            <a:t>  </a:t>
          </a:r>
          <a:r>
            <a:rPr lang="ru-RU" dirty="0" err="1" smtClean="0"/>
            <a:t>племінних</a:t>
          </a:r>
          <a:r>
            <a:rPr lang="ru-RU" dirty="0" smtClean="0"/>
            <a:t>  (</a:t>
          </a:r>
          <a:r>
            <a:rPr lang="ru-RU" dirty="0" err="1" smtClean="0"/>
            <a:t>генетичних</a:t>
          </a:r>
          <a:r>
            <a:rPr lang="ru-RU" dirty="0" smtClean="0"/>
            <a:t>) </a:t>
          </a:r>
          <a:r>
            <a:rPr lang="ru-RU" dirty="0" err="1" smtClean="0"/>
            <a:t>ресурсів</a:t>
          </a:r>
          <a:r>
            <a:rPr lang="ru-RU" dirty="0" smtClean="0"/>
            <a:t>; </a:t>
          </a:r>
        </a:p>
        <a:p>
          <a:pPr rtl="0"/>
          <a:r>
            <a:rPr lang="ru-RU" dirty="0" err="1" smtClean="0"/>
            <a:t>підприємства</a:t>
          </a:r>
          <a:r>
            <a:rPr lang="ru-RU" dirty="0" smtClean="0"/>
            <a:t>, установи та </a:t>
          </a:r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незалежно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форми</a:t>
          </a:r>
          <a:r>
            <a:rPr lang="ru-RU" dirty="0" smtClean="0"/>
            <a:t> </a:t>
          </a:r>
          <a:r>
            <a:rPr lang="ru-RU" dirty="0" err="1" smtClean="0"/>
            <a:t>власності</a:t>
          </a:r>
          <a:r>
            <a:rPr lang="ru-RU" dirty="0" smtClean="0"/>
            <a:t> </a:t>
          </a:r>
          <a:r>
            <a:rPr lang="ru-RU" dirty="0" err="1" smtClean="0"/>
            <a:t>та</a:t>
          </a:r>
          <a:r>
            <a:rPr lang="ru-RU" dirty="0" smtClean="0"/>
            <a:t> </a:t>
          </a:r>
          <a:r>
            <a:rPr lang="ru-RU" dirty="0" err="1" smtClean="0"/>
            <a:t>фізичні</a:t>
          </a:r>
          <a:r>
            <a:rPr lang="ru-RU" dirty="0" smtClean="0"/>
            <a:t> особи – </a:t>
          </a:r>
          <a:r>
            <a:rPr lang="ru-RU" dirty="0" err="1" smtClean="0"/>
            <a:t>суб’єкти</a:t>
          </a:r>
          <a:r>
            <a:rPr lang="ru-RU" dirty="0" smtClean="0"/>
            <a:t> </a:t>
          </a:r>
          <a:r>
            <a:rPr lang="ru-RU" dirty="0" err="1" smtClean="0"/>
            <a:t>підприємницької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беруть</a:t>
          </a:r>
          <a:r>
            <a:rPr lang="ru-RU" dirty="0" smtClean="0"/>
            <a:t> участь у </a:t>
          </a:r>
          <a:r>
            <a:rPr lang="ru-RU" dirty="0" err="1" smtClean="0"/>
            <a:t>виробництві</a:t>
          </a:r>
          <a:r>
            <a:rPr lang="ru-RU" dirty="0" smtClean="0"/>
            <a:t>, </a:t>
          </a:r>
          <a:r>
            <a:rPr lang="ru-RU" dirty="0" err="1" smtClean="0"/>
            <a:t>збереженні</a:t>
          </a:r>
          <a:r>
            <a:rPr lang="ru-RU" dirty="0" smtClean="0"/>
            <a:t>, </a:t>
          </a:r>
          <a:r>
            <a:rPr lang="ru-RU" dirty="0" err="1" smtClean="0"/>
            <a:t>використанні</a:t>
          </a:r>
          <a:r>
            <a:rPr lang="ru-RU" dirty="0" smtClean="0"/>
            <a:t>, </a:t>
          </a:r>
          <a:r>
            <a:rPr lang="ru-RU" dirty="0" err="1" smtClean="0"/>
            <a:t>створенні</a:t>
          </a:r>
          <a:r>
            <a:rPr lang="ru-RU" dirty="0" smtClean="0"/>
            <a:t>, </a:t>
          </a:r>
          <a:r>
            <a:rPr lang="ru-RU" dirty="0" err="1" smtClean="0"/>
            <a:t>визначенні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цінності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(</a:t>
          </a:r>
          <a:r>
            <a:rPr lang="ru-RU" dirty="0" err="1" smtClean="0"/>
            <a:t>генетичних</a:t>
          </a:r>
          <a:r>
            <a:rPr lang="ru-RU" dirty="0" smtClean="0"/>
            <a:t>) </a:t>
          </a:r>
          <a:r>
            <a:rPr lang="ru-RU" dirty="0" err="1" smtClean="0"/>
            <a:t>ресурсів</a:t>
          </a:r>
          <a:r>
            <a:rPr lang="ru-RU" dirty="0" smtClean="0"/>
            <a:t>, </a:t>
          </a:r>
          <a:r>
            <a:rPr lang="ru-RU" dirty="0" err="1" smtClean="0"/>
            <a:t>торгівлі</a:t>
          </a:r>
          <a:r>
            <a:rPr lang="ru-RU" dirty="0" smtClean="0"/>
            <a:t> </a:t>
          </a:r>
          <a:r>
            <a:rPr lang="ru-RU" dirty="0" err="1" smtClean="0"/>
            <a:t>племінними</a:t>
          </a:r>
          <a:r>
            <a:rPr lang="ru-RU" dirty="0" smtClean="0"/>
            <a:t> (</a:t>
          </a:r>
          <a:r>
            <a:rPr lang="ru-RU" dirty="0" err="1" smtClean="0"/>
            <a:t>генетичними</a:t>
          </a:r>
          <a:r>
            <a:rPr lang="ru-RU" dirty="0" smtClean="0"/>
            <a:t>) ресурсами та </a:t>
          </a:r>
          <a:r>
            <a:rPr lang="ru-RU" dirty="0" err="1" smtClean="0"/>
            <a:t>надають</a:t>
          </a:r>
          <a:r>
            <a:rPr lang="ru-RU" dirty="0" smtClean="0"/>
            <a:t> </a:t>
          </a:r>
          <a:r>
            <a:rPr lang="ru-RU" dirty="0" err="1" smtClean="0"/>
            <a:t>послуги</a:t>
          </a:r>
          <a:r>
            <a:rPr lang="ru-RU" dirty="0" smtClean="0"/>
            <a:t>, </a:t>
          </a:r>
          <a:r>
            <a:rPr lang="ru-RU" dirty="0" err="1" smtClean="0"/>
            <a:t>пов’язані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племінною</a:t>
          </a:r>
          <a:r>
            <a:rPr lang="ru-RU" dirty="0" smtClean="0"/>
            <a:t> справою у </a:t>
          </a:r>
          <a:r>
            <a:rPr lang="ru-RU" dirty="0" err="1" smtClean="0"/>
            <a:t>тваринництві</a:t>
          </a:r>
          <a:r>
            <a:rPr lang="ru-RU" dirty="0" smtClean="0"/>
            <a:t>.</a:t>
          </a:r>
          <a:endParaRPr lang="ru-RU" dirty="0"/>
        </a:p>
      </dgm:t>
    </dgm:pt>
    <dgm:pt modelId="{7F375616-80C4-44FD-9844-FA68D2CFFB36}" type="parTrans" cxnId="{B85B0768-BEF9-44A2-AFDB-2D1C3895F705}">
      <dgm:prSet/>
      <dgm:spPr/>
      <dgm:t>
        <a:bodyPr/>
        <a:lstStyle/>
        <a:p>
          <a:endParaRPr lang="ru-RU"/>
        </a:p>
      </dgm:t>
    </dgm:pt>
    <dgm:pt modelId="{4C61E967-C860-4F96-B15A-870811B6FFE9}" type="sibTrans" cxnId="{B85B0768-BEF9-44A2-AFDB-2D1C3895F705}">
      <dgm:prSet/>
      <dgm:spPr/>
      <dgm:t>
        <a:bodyPr/>
        <a:lstStyle/>
        <a:p>
          <a:endParaRPr lang="ru-RU"/>
        </a:p>
      </dgm:t>
    </dgm:pt>
    <dgm:pt modelId="{A837C977-C529-4E40-8C91-33255FFC87A2}" type="pres">
      <dgm:prSet presAssocID="{9DDE2925-80C5-46EC-8DEA-011FE2AD93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8F0F63-DE3B-4C05-8BC6-3C2EF2509783}" type="pres">
      <dgm:prSet presAssocID="{B665D273-D738-483A-A38E-56AC1ED6C9F7}" presName="parentText" presStyleLbl="node1" presStyleIdx="0" presStyleCnt="2" custScaleY="483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D0F59-C0AC-4448-BF65-8B408475EE55}" type="pres">
      <dgm:prSet presAssocID="{03BEFF79-01B8-4929-B0AE-9B36ACBEAF46}" presName="spacer" presStyleCnt="0"/>
      <dgm:spPr/>
    </dgm:pt>
    <dgm:pt modelId="{8C4CDB39-96C2-4F2C-901B-66D05DF16310}" type="pres">
      <dgm:prSet presAssocID="{6C606D8B-E376-4E12-AC97-73BAB38A07E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7CC832-35E8-4D86-BA13-B40705833532}" type="presOf" srcId="{B665D273-D738-483A-A38E-56AC1ED6C9F7}" destId="{128F0F63-DE3B-4C05-8BC6-3C2EF2509783}" srcOrd="0" destOrd="0" presId="urn:microsoft.com/office/officeart/2005/8/layout/vList2"/>
    <dgm:cxn modelId="{B85B0768-BEF9-44A2-AFDB-2D1C3895F705}" srcId="{9DDE2925-80C5-46EC-8DEA-011FE2AD936B}" destId="{6C606D8B-E376-4E12-AC97-73BAB38A07EA}" srcOrd="1" destOrd="0" parTransId="{7F375616-80C4-44FD-9844-FA68D2CFFB36}" sibTransId="{4C61E967-C860-4F96-B15A-870811B6FFE9}"/>
    <dgm:cxn modelId="{FB34579F-24AA-446D-A1B5-3A56EB0FC3DC}" type="presOf" srcId="{9DDE2925-80C5-46EC-8DEA-011FE2AD936B}" destId="{A837C977-C529-4E40-8C91-33255FFC87A2}" srcOrd="0" destOrd="0" presId="urn:microsoft.com/office/officeart/2005/8/layout/vList2"/>
    <dgm:cxn modelId="{EA61DECC-5E95-4E75-B6B7-0289FC8264C7}" srcId="{9DDE2925-80C5-46EC-8DEA-011FE2AD936B}" destId="{B665D273-D738-483A-A38E-56AC1ED6C9F7}" srcOrd="0" destOrd="0" parTransId="{556D337F-1396-4D58-AAD8-2F63EFDFBF36}" sibTransId="{03BEFF79-01B8-4929-B0AE-9B36ACBEAF46}"/>
    <dgm:cxn modelId="{A25D6199-9E37-4A42-B7CE-0378E00A5768}" type="presOf" srcId="{6C606D8B-E376-4E12-AC97-73BAB38A07EA}" destId="{8C4CDB39-96C2-4F2C-901B-66D05DF16310}" srcOrd="0" destOrd="0" presId="urn:microsoft.com/office/officeart/2005/8/layout/vList2"/>
    <dgm:cxn modelId="{AEEFBEDC-00C6-41D3-A847-0854F0E0F7A0}" type="presParOf" srcId="{A837C977-C529-4E40-8C91-33255FFC87A2}" destId="{128F0F63-DE3B-4C05-8BC6-3C2EF2509783}" srcOrd="0" destOrd="0" presId="urn:microsoft.com/office/officeart/2005/8/layout/vList2"/>
    <dgm:cxn modelId="{D70C732D-820B-4053-BA62-D6DB4A4A961B}" type="presParOf" srcId="{A837C977-C529-4E40-8C91-33255FFC87A2}" destId="{2AAD0F59-C0AC-4448-BF65-8B408475EE55}" srcOrd="1" destOrd="0" presId="urn:microsoft.com/office/officeart/2005/8/layout/vList2"/>
    <dgm:cxn modelId="{0C144AF0-E18E-448F-A02E-A61FFD5F436D}" type="presParOf" srcId="{A837C977-C529-4E40-8C91-33255FFC87A2}" destId="{8C4CDB39-96C2-4F2C-901B-66D05DF1631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83EB42-DE17-47B9-B441-2206BB0C089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D902A5-CC28-4B2F-91E4-B63028DB0317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FF0000"/>
              </a:solidFill>
            </a:rPr>
            <a:t>Завданнями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племінної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справи</a:t>
          </a:r>
          <a:r>
            <a:rPr lang="ru-RU" b="1" dirty="0" smtClean="0">
              <a:solidFill>
                <a:srgbClr val="FF0000"/>
              </a:solidFill>
            </a:rPr>
            <a:t> у </a:t>
          </a:r>
          <a:r>
            <a:rPr lang="ru-RU" b="1" dirty="0" err="1" smtClean="0">
              <a:solidFill>
                <a:srgbClr val="FF0000"/>
              </a:solidFill>
            </a:rPr>
            <a:t>тваринництві</a:t>
          </a:r>
          <a:r>
            <a:rPr lang="ru-RU" b="1" dirty="0" smtClean="0">
              <a:solidFill>
                <a:srgbClr val="FF0000"/>
              </a:solidFill>
            </a:rPr>
            <a:t> є:</a:t>
          </a:r>
          <a:endParaRPr lang="ru-RU" b="1" dirty="0">
            <a:solidFill>
              <a:srgbClr val="FF0000"/>
            </a:solidFill>
          </a:endParaRPr>
        </a:p>
      </dgm:t>
    </dgm:pt>
    <dgm:pt modelId="{11B400F9-10F9-45CB-BA38-A95209C84A59}" type="parTrans" cxnId="{32550372-7B58-4043-A50B-AFD1DE3DFDFE}">
      <dgm:prSet/>
      <dgm:spPr/>
      <dgm:t>
        <a:bodyPr/>
        <a:lstStyle/>
        <a:p>
          <a:endParaRPr lang="ru-RU"/>
        </a:p>
      </dgm:t>
    </dgm:pt>
    <dgm:pt modelId="{1C1EC467-0F71-4A19-B782-2FED29C92D5C}" type="sibTrans" cxnId="{32550372-7B58-4043-A50B-AFD1DE3DFDFE}">
      <dgm:prSet/>
      <dgm:spPr/>
      <dgm:t>
        <a:bodyPr/>
        <a:lstStyle/>
        <a:p>
          <a:endParaRPr lang="ru-RU"/>
        </a:p>
      </dgm:t>
    </dgm:pt>
    <dgm:pt modelId="{7FF769CE-A6EB-4253-A6B9-7EB87164944E}">
      <dgm:prSet/>
      <dgm:spPr/>
      <dgm:t>
        <a:bodyPr/>
        <a:lstStyle/>
        <a:p>
          <a:pPr rtl="0"/>
          <a:r>
            <a:rPr lang="ru-RU" dirty="0" err="1" smtClean="0"/>
            <a:t>створення</a:t>
          </a:r>
          <a:r>
            <a:rPr lang="ru-RU" dirty="0" smtClean="0"/>
            <a:t>, </a:t>
          </a:r>
          <a:r>
            <a:rPr lang="ru-RU" dirty="0" err="1" smtClean="0"/>
            <a:t>збереження</a:t>
          </a:r>
          <a:r>
            <a:rPr lang="ru-RU" dirty="0" smtClean="0"/>
            <a:t>, </a:t>
          </a:r>
          <a:r>
            <a:rPr lang="ru-RU" dirty="0" err="1" smtClean="0"/>
            <a:t>відтворення</a:t>
          </a:r>
          <a:r>
            <a:rPr lang="ru-RU" dirty="0" smtClean="0"/>
            <a:t> та </a:t>
          </a:r>
          <a:r>
            <a:rPr lang="ru-RU" dirty="0" err="1" smtClean="0"/>
            <a:t>раціональне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(</a:t>
          </a:r>
          <a:r>
            <a:rPr lang="ru-RU" dirty="0" err="1" smtClean="0"/>
            <a:t>генетичних</a:t>
          </a:r>
          <a:r>
            <a:rPr lang="ru-RU" dirty="0" smtClean="0"/>
            <a:t>) </a:t>
          </a:r>
          <a:r>
            <a:rPr lang="ru-RU" dirty="0" err="1" smtClean="0"/>
            <a:t>ресурсів</a:t>
          </a:r>
          <a:r>
            <a:rPr lang="ru-RU" dirty="0" smtClean="0"/>
            <a:t> </a:t>
          </a:r>
          <a:r>
            <a:rPr lang="ru-RU" dirty="0" err="1" smtClean="0"/>
            <a:t>вищої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(</a:t>
          </a:r>
          <a:r>
            <a:rPr lang="ru-RU" dirty="0" err="1" smtClean="0"/>
            <a:t>генетичної</a:t>
          </a:r>
          <a:r>
            <a:rPr lang="ru-RU" dirty="0" smtClean="0"/>
            <a:t>) </a:t>
          </a:r>
          <a:r>
            <a:rPr lang="ru-RU" dirty="0" err="1" smtClean="0"/>
            <a:t>цінності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метою </a:t>
          </a:r>
          <a:r>
            <a:rPr lang="ru-RU" dirty="0" err="1" smtClean="0"/>
            <a:t>поліпшення</a:t>
          </a:r>
          <a:r>
            <a:rPr lang="ru-RU" dirty="0" smtClean="0"/>
            <a:t> </a:t>
          </a:r>
          <a:r>
            <a:rPr lang="ru-RU" dirty="0" err="1" smtClean="0"/>
            <a:t>генетичної</a:t>
          </a:r>
          <a:r>
            <a:rPr lang="ru-RU" dirty="0" smtClean="0"/>
            <a:t> </a:t>
          </a:r>
          <a:r>
            <a:rPr lang="ru-RU" dirty="0" err="1" smtClean="0"/>
            <a:t>якості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підвищення</a:t>
          </a:r>
          <a:r>
            <a:rPr lang="ru-RU" dirty="0" smtClean="0"/>
            <a:t> </a:t>
          </a:r>
          <a:r>
            <a:rPr lang="ru-RU" dirty="0" err="1" smtClean="0"/>
            <a:t>економічної</a:t>
          </a:r>
          <a:r>
            <a:rPr lang="ru-RU" dirty="0" smtClean="0"/>
            <a:t> </a:t>
          </a:r>
          <a:r>
            <a:rPr lang="ru-RU" dirty="0" err="1" smtClean="0"/>
            <a:t>ефективності</a:t>
          </a:r>
          <a:r>
            <a:rPr lang="ru-RU" dirty="0" smtClean="0"/>
            <a:t> та </a:t>
          </a:r>
          <a:r>
            <a:rPr lang="ru-RU" dirty="0" err="1" smtClean="0"/>
            <a:t>конкурентоспроможності</a:t>
          </a:r>
          <a:r>
            <a:rPr lang="ru-RU" dirty="0" smtClean="0"/>
            <a:t> </a:t>
          </a:r>
          <a:r>
            <a:rPr lang="ru-RU" dirty="0" err="1" smtClean="0"/>
            <a:t>галузі</a:t>
          </a:r>
          <a:r>
            <a:rPr lang="ru-RU" dirty="0" smtClean="0"/>
            <a:t>;</a:t>
          </a:r>
          <a:endParaRPr lang="ru-RU" dirty="0"/>
        </a:p>
      </dgm:t>
    </dgm:pt>
    <dgm:pt modelId="{F0C5ED5E-09DC-4A95-8743-5B149EA487FE}" type="parTrans" cxnId="{1CC8CB7D-4627-4D12-B9C8-042BA866F23D}">
      <dgm:prSet/>
      <dgm:spPr/>
      <dgm:t>
        <a:bodyPr/>
        <a:lstStyle/>
        <a:p>
          <a:endParaRPr lang="ru-RU"/>
        </a:p>
      </dgm:t>
    </dgm:pt>
    <dgm:pt modelId="{1CD2BDD9-5808-47F3-84B7-EC226AD4FD31}" type="sibTrans" cxnId="{1CC8CB7D-4627-4D12-B9C8-042BA866F23D}">
      <dgm:prSet/>
      <dgm:spPr/>
      <dgm:t>
        <a:bodyPr/>
        <a:lstStyle/>
        <a:p>
          <a:endParaRPr lang="ru-RU"/>
        </a:p>
      </dgm:t>
    </dgm:pt>
    <dgm:pt modelId="{7025565F-8855-45E7-8EAB-6AF19510CB37}">
      <dgm:prSet/>
      <dgm:spPr/>
      <dgm:t>
        <a:bodyPr/>
        <a:lstStyle/>
        <a:p>
          <a:pPr rtl="0"/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функціонування</a:t>
          </a:r>
          <a:r>
            <a:rPr lang="ru-RU" dirty="0" smtClean="0"/>
            <a:t> </a:t>
          </a:r>
          <a:r>
            <a:rPr lang="ru-RU" dirty="0" err="1" smtClean="0"/>
            <a:t>єдиної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селекції</a:t>
          </a:r>
          <a:r>
            <a:rPr lang="ru-RU" dirty="0" smtClean="0"/>
            <a:t> у </a:t>
          </a:r>
          <a:r>
            <a:rPr lang="ru-RU" dirty="0" err="1" smtClean="0"/>
            <a:t>тваринництві</a:t>
          </a:r>
          <a:r>
            <a:rPr lang="ru-RU" dirty="0" smtClean="0"/>
            <a:t>, </a:t>
          </a:r>
          <a:r>
            <a:rPr lang="ru-RU" dirty="0" err="1" smtClean="0"/>
            <a:t>зокрема</a:t>
          </a:r>
          <a:r>
            <a:rPr lang="ru-RU" dirty="0" smtClean="0"/>
            <a:t> </a:t>
          </a:r>
          <a:r>
            <a:rPr lang="ru-RU" dirty="0" err="1" smtClean="0"/>
            <a:t>ідентифікації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, </a:t>
          </a:r>
          <a:r>
            <a:rPr lang="ru-RU" dirty="0" err="1" smtClean="0"/>
            <a:t>бонітування</a:t>
          </a:r>
          <a:r>
            <a:rPr lang="ru-RU" dirty="0" smtClean="0"/>
            <a:t>, </a:t>
          </a:r>
          <a:r>
            <a:rPr lang="ru-RU" dirty="0" err="1" smtClean="0"/>
            <a:t>оцінки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за </a:t>
          </a:r>
          <a:r>
            <a:rPr lang="ru-RU" dirty="0" err="1" smtClean="0"/>
            <a:t>якістю</a:t>
          </a:r>
          <a:r>
            <a:rPr lang="ru-RU" dirty="0" smtClean="0"/>
            <a:t> </a:t>
          </a:r>
          <a:r>
            <a:rPr lang="ru-RU" dirty="0" err="1" smtClean="0"/>
            <a:t>нащадків</a:t>
          </a:r>
          <a:r>
            <a:rPr lang="ru-RU" dirty="0" smtClean="0"/>
            <a:t> та </a:t>
          </a:r>
          <a:r>
            <a:rPr lang="ru-RU" dirty="0" err="1" smtClean="0"/>
            <a:t>іншими</a:t>
          </a:r>
          <a:r>
            <a:rPr lang="ru-RU" dirty="0" smtClean="0"/>
            <a:t> </a:t>
          </a:r>
          <a:r>
            <a:rPr lang="ru-RU" dirty="0" err="1" smtClean="0"/>
            <a:t>ознаками</a:t>
          </a:r>
          <a:r>
            <a:rPr lang="ru-RU" dirty="0" smtClean="0"/>
            <a:t>, </a:t>
          </a:r>
          <a:r>
            <a:rPr lang="ru-RU" dirty="0" err="1" smtClean="0"/>
            <a:t>формування</a:t>
          </a:r>
          <a:r>
            <a:rPr lang="ru-RU" dirty="0" smtClean="0"/>
            <a:t> </a:t>
          </a:r>
          <a:r>
            <a:rPr lang="ru-RU" dirty="0" err="1" smtClean="0"/>
            <a:t>інформаційної</a:t>
          </a:r>
          <a:r>
            <a:rPr lang="ru-RU" dirty="0" smtClean="0"/>
            <a:t> </a:t>
          </a:r>
          <a:r>
            <a:rPr lang="ru-RU" dirty="0" err="1" smtClean="0"/>
            <a:t>бази</a:t>
          </a:r>
          <a:r>
            <a:rPr lang="ru-RU" dirty="0" smtClean="0"/>
            <a:t> </a:t>
          </a:r>
          <a:r>
            <a:rPr lang="ru-RU" dirty="0" err="1" smtClean="0"/>
            <a:t>даних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справи</a:t>
          </a:r>
          <a:r>
            <a:rPr lang="ru-RU" dirty="0" smtClean="0"/>
            <a:t> </a:t>
          </a:r>
          <a:r>
            <a:rPr lang="ru-RU" dirty="0" err="1" smtClean="0"/>
            <a:t>та</a:t>
          </a:r>
          <a:r>
            <a:rPr lang="ru-RU" dirty="0" smtClean="0"/>
            <a:t> </a:t>
          </a:r>
          <a:r>
            <a:rPr lang="ru-RU" dirty="0" err="1" smtClean="0"/>
            <a:t>періодичної</a:t>
          </a:r>
          <a:r>
            <a:rPr lang="ru-RU" dirty="0" smtClean="0"/>
            <a:t> </a:t>
          </a:r>
          <a:r>
            <a:rPr lang="ru-RU" dirty="0" err="1" smtClean="0"/>
            <a:t>публікації</a:t>
          </a:r>
          <a:r>
            <a:rPr lang="ru-RU" dirty="0" smtClean="0"/>
            <a:t> </a:t>
          </a:r>
          <a:r>
            <a:rPr lang="ru-RU" dirty="0" err="1" smtClean="0"/>
            <a:t>аналітичних</a:t>
          </a:r>
          <a:r>
            <a:rPr lang="ru-RU" dirty="0" smtClean="0"/>
            <a:t> </a:t>
          </a:r>
          <a:r>
            <a:rPr lang="ru-RU" dirty="0" err="1" smtClean="0"/>
            <a:t>відомостей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справи</a:t>
          </a:r>
          <a:r>
            <a:rPr lang="ru-RU" dirty="0" smtClean="0"/>
            <a:t> у </a:t>
          </a:r>
          <a:r>
            <a:rPr lang="ru-RU" dirty="0" err="1" smtClean="0"/>
            <a:t>тваринництві</a:t>
          </a:r>
          <a:r>
            <a:rPr lang="ru-RU" dirty="0" smtClean="0"/>
            <a:t>;</a:t>
          </a:r>
          <a:endParaRPr lang="ru-RU" dirty="0"/>
        </a:p>
      </dgm:t>
    </dgm:pt>
    <dgm:pt modelId="{BEE167A2-5E76-464C-9765-BC08D2952EA6}" type="parTrans" cxnId="{1E2CEAF3-129E-4F2B-91E9-0AB4A949E5CB}">
      <dgm:prSet/>
      <dgm:spPr/>
      <dgm:t>
        <a:bodyPr/>
        <a:lstStyle/>
        <a:p>
          <a:endParaRPr lang="ru-RU"/>
        </a:p>
      </dgm:t>
    </dgm:pt>
    <dgm:pt modelId="{A43204EA-51D4-42CD-AFFB-5CFD23E9CF3A}" type="sibTrans" cxnId="{1E2CEAF3-129E-4F2B-91E9-0AB4A949E5CB}">
      <dgm:prSet/>
      <dgm:spPr/>
      <dgm:t>
        <a:bodyPr/>
        <a:lstStyle/>
        <a:p>
          <a:endParaRPr lang="ru-RU"/>
        </a:p>
      </dgm:t>
    </dgm:pt>
    <dgm:pt modelId="{03CF1E92-DA53-40D2-B235-F0C939FA045B}" type="pres">
      <dgm:prSet presAssocID="{5183EB42-DE17-47B9-B441-2206BB0C08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8F5170-7BD6-4BB6-9D87-8D081BEE8033}" type="pres">
      <dgm:prSet presAssocID="{64D902A5-CC28-4B2F-91E4-B63028DB0317}" presName="parentText" presStyleLbl="node1" presStyleIdx="0" presStyleCnt="3" custScaleY="51957" custLinFactY="-48472" custLinFactNeighborX="-17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2CB85-6F7F-4B91-B6A1-4DE5B86F0C7E}" type="pres">
      <dgm:prSet presAssocID="{1C1EC467-0F71-4A19-B782-2FED29C92D5C}" presName="spacer" presStyleCnt="0"/>
      <dgm:spPr/>
    </dgm:pt>
    <dgm:pt modelId="{7C185789-BBCA-4C3F-8711-594368769AA8}" type="pres">
      <dgm:prSet presAssocID="{7FF769CE-A6EB-4253-A6B9-7EB87164944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6CF4D-8D4B-46E7-A763-EB857743BC5F}" type="pres">
      <dgm:prSet presAssocID="{1CD2BDD9-5808-47F3-84B7-EC226AD4FD31}" presName="spacer" presStyleCnt="0"/>
      <dgm:spPr/>
    </dgm:pt>
    <dgm:pt modelId="{25510778-179F-4C40-B5AC-B18178250E85}" type="pres">
      <dgm:prSet presAssocID="{7025565F-8855-45E7-8EAB-6AF19510CB3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8CB7D-4627-4D12-B9C8-042BA866F23D}" srcId="{5183EB42-DE17-47B9-B441-2206BB0C089A}" destId="{7FF769CE-A6EB-4253-A6B9-7EB87164944E}" srcOrd="1" destOrd="0" parTransId="{F0C5ED5E-09DC-4A95-8743-5B149EA487FE}" sibTransId="{1CD2BDD9-5808-47F3-84B7-EC226AD4FD31}"/>
    <dgm:cxn modelId="{32550372-7B58-4043-A50B-AFD1DE3DFDFE}" srcId="{5183EB42-DE17-47B9-B441-2206BB0C089A}" destId="{64D902A5-CC28-4B2F-91E4-B63028DB0317}" srcOrd="0" destOrd="0" parTransId="{11B400F9-10F9-45CB-BA38-A95209C84A59}" sibTransId="{1C1EC467-0F71-4A19-B782-2FED29C92D5C}"/>
    <dgm:cxn modelId="{8BD998D8-367E-4751-BD4C-AC75FFDAA0D6}" type="presOf" srcId="{64D902A5-CC28-4B2F-91E4-B63028DB0317}" destId="{848F5170-7BD6-4BB6-9D87-8D081BEE8033}" srcOrd="0" destOrd="0" presId="urn:microsoft.com/office/officeart/2005/8/layout/vList2"/>
    <dgm:cxn modelId="{69E4AFD2-4804-443B-923D-2168CF5CEE1D}" type="presOf" srcId="{7025565F-8855-45E7-8EAB-6AF19510CB37}" destId="{25510778-179F-4C40-B5AC-B18178250E85}" srcOrd="0" destOrd="0" presId="urn:microsoft.com/office/officeart/2005/8/layout/vList2"/>
    <dgm:cxn modelId="{1E2CEAF3-129E-4F2B-91E9-0AB4A949E5CB}" srcId="{5183EB42-DE17-47B9-B441-2206BB0C089A}" destId="{7025565F-8855-45E7-8EAB-6AF19510CB37}" srcOrd="2" destOrd="0" parTransId="{BEE167A2-5E76-464C-9765-BC08D2952EA6}" sibTransId="{A43204EA-51D4-42CD-AFFB-5CFD23E9CF3A}"/>
    <dgm:cxn modelId="{FF79DD8E-CE41-46A7-A0C5-B43A2AE9D9CD}" type="presOf" srcId="{5183EB42-DE17-47B9-B441-2206BB0C089A}" destId="{03CF1E92-DA53-40D2-B235-F0C939FA045B}" srcOrd="0" destOrd="0" presId="urn:microsoft.com/office/officeart/2005/8/layout/vList2"/>
    <dgm:cxn modelId="{62DAF7EE-F71C-4D59-AE19-9708C7AF4AD1}" type="presOf" srcId="{7FF769CE-A6EB-4253-A6B9-7EB87164944E}" destId="{7C185789-BBCA-4C3F-8711-594368769AA8}" srcOrd="0" destOrd="0" presId="urn:microsoft.com/office/officeart/2005/8/layout/vList2"/>
    <dgm:cxn modelId="{1B3D3D58-BF4A-43A3-BAFE-674833770E5E}" type="presParOf" srcId="{03CF1E92-DA53-40D2-B235-F0C939FA045B}" destId="{848F5170-7BD6-4BB6-9D87-8D081BEE8033}" srcOrd="0" destOrd="0" presId="urn:microsoft.com/office/officeart/2005/8/layout/vList2"/>
    <dgm:cxn modelId="{DAA17A1F-97E1-44C1-903C-194C7EC7E36E}" type="presParOf" srcId="{03CF1E92-DA53-40D2-B235-F0C939FA045B}" destId="{D112CB85-6F7F-4B91-B6A1-4DE5B86F0C7E}" srcOrd="1" destOrd="0" presId="urn:microsoft.com/office/officeart/2005/8/layout/vList2"/>
    <dgm:cxn modelId="{17513B45-DCD0-4B04-851A-ACE9B3C17D8C}" type="presParOf" srcId="{03CF1E92-DA53-40D2-B235-F0C939FA045B}" destId="{7C185789-BBCA-4C3F-8711-594368769AA8}" srcOrd="2" destOrd="0" presId="urn:microsoft.com/office/officeart/2005/8/layout/vList2"/>
    <dgm:cxn modelId="{D534F74D-E096-4C39-9124-7426C223BFE8}" type="presParOf" srcId="{03CF1E92-DA53-40D2-B235-F0C939FA045B}" destId="{9B56CF4D-8D4B-46E7-A763-EB857743BC5F}" srcOrd="3" destOrd="0" presId="urn:microsoft.com/office/officeart/2005/8/layout/vList2"/>
    <dgm:cxn modelId="{0AE67CC6-6390-4897-9A30-EF7CF8EB9CFC}" type="presParOf" srcId="{03CF1E92-DA53-40D2-B235-F0C939FA045B}" destId="{25510778-179F-4C40-B5AC-B18178250E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6BBDA9-83B8-4866-86A9-7DCC88DFD10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4A08A3-0CDB-4831-B653-B215BBA23E1F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одержання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новими</a:t>
          </a:r>
          <a:r>
            <a:rPr lang="ru-RU" dirty="0" smtClean="0"/>
            <a:t> </a:t>
          </a:r>
          <a:r>
            <a:rPr lang="ru-RU" dirty="0" err="1" smtClean="0"/>
            <a:t>високими</a:t>
          </a:r>
          <a:r>
            <a:rPr lang="ru-RU" dirty="0" smtClean="0"/>
            <a:t> </a:t>
          </a:r>
          <a:r>
            <a:rPr lang="ru-RU" dirty="0" err="1" smtClean="0"/>
            <a:t>генетичними</a:t>
          </a:r>
          <a:r>
            <a:rPr lang="ru-RU" dirty="0" smtClean="0"/>
            <a:t> </a:t>
          </a:r>
          <a:r>
            <a:rPr lang="ru-RU" dirty="0" err="1" smtClean="0"/>
            <a:t>ознаками</a:t>
          </a:r>
          <a:r>
            <a:rPr lang="ru-RU" dirty="0" smtClean="0"/>
            <a:t>;</a:t>
          </a:r>
          <a:endParaRPr lang="ru-RU" dirty="0"/>
        </a:p>
      </dgm:t>
    </dgm:pt>
    <dgm:pt modelId="{A4583100-C993-497B-8464-F6A2CDE1EE02}" type="parTrans" cxnId="{FB6A88F3-4068-4936-9A9A-09DC5E656711}">
      <dgm:prSet/>
      <dgm:spPr/>
      <dgm:t>
        <a:bodyPr/>
        <a:lstStyle/>
        <a:p>
          <a:endParaRPr lang="ru-RU"/>
        </a:p>
      </dgm:t>
    </dgm:pt>
    <dgm:pt modelId="{2D4F35BA-9CED-4D0D-948B-03FD2B8B11F7}" type="sibTrans" cxnId="{FB6A88F3-4068-4936-9A9A-09DC5E656711}">
      <dgm:prSet/>
      <dgm:spPr/>
      <dgm:t>
        <a:bodyPr/>
        <a:lstStyle/>
        <a:p>
          <a:endParaRPr lang="ru-RU"/>
        </a:p>
      </dgm:t>
    </dgm:pt>
    <dgm:pt modelId="{3DCE11FC-B269-4617-A964-31B8459D6006}">
      <dgm:prSet/>
      <dgm:spPr/>
      <dgm:t>
        <a:bodyPr/>
        <a:lstStyle/>
        <a:p>
          <a:pPr rtl="0"/>
          <a:r>
            <a:rPr lang="ru-RU" dirty="0" smtClean="0"/>
            <a:t>-</a:t>
          </a:r>
          <a:r>
            <a:rPr lang="ru-RU" dirty="0" err="1" smtClean="0"/>
            <a:t>ефективне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в </a:t>
          </a:r>
          <a:r>
            <a:rPr lang="ru-RU" dirty="0" err="1" smtClean="0"/>
            <a:t>селекційному</a:t>
          </a:r>
          <a:r>
            <a:rPr lang="ru-RU" dirty="0" smtClean="0"/>
            <a:t> </a:t>
          </a:r>
          <a:r>
            <a:rPr lang="ru-RU" dirty="0" err="1" smtClean="0"/>
            <a:t>процесі</a:t>
          </a:r>
          <a:r>
            <a:rPr lang="ru-RU" dirty="0" smtClean="0"/>
            <a:t> </a:t>
          </a:r>
          <a:r>
            <a:rPr lang="ru-RU" dirty="0" err="1" smtClean="0"/>
            <a:t>найцінніших</a:t>
          </a:r>
          <a:r>
            <a:rPr lang="ru-RU" dirty="0" smtClean="0"/>
            <a:t> </a:t>
          </a:r>
          <a:r>
            <a:rPr lang="ru-RU" dirty="0" err="1" smtClean="0"/>
            <a:t>світових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(</a:t>
          </a:r>
          <a:r>
            <a:rPr lang="ru-RU" dirty="0" err="1" smtClean="0"/>
            <a:t>генетичних</a:t>
          </a:r>
          <a:r>
            <a:rPr lang="ru-RU" dirty="0" smtClean="0"/>
            <a:t>) </a:t>
          </a:r>
          <a:r>
            <a:rPr lang="ru-RU" dirty="0" err="1" smtClean="0"/>
            <a:t>ресурсів</a:t>
          </a:r>
          <a:r>
            <a:rPr lang="ru-RU" dirty="0" smtClean="0"/>
            <a:t> </a:t>
          </a:r>
          <a:r>
            <a:rPr lang="ru-RU" dirty="0" err="1" smtClean="0"/>
            <a:t>поліпшуючих</a:t>
          </a:r>
          <a:r>
            <a:rPr lang="ru-RU" dirty="0" smtClean="0"/>
            <a:t> </a:t>
          </a:r>
          <a:r>
            <a:rPr lang="ru-RU" dirty="0" err="1" smtClean="0"/>
            <a:t>порід</a:t>
          </a:r>
          <a:r>
            <a:rPr lang="ru-RU" dirty="0" smtClean="0"/>
            <a:t>;</a:t>
          </a:r>
          <a:endParaRPr lang="ru-RU" dirty="0"/>
        </a:p>
      </dgm:t>
    </dgm:pt>
    <dgm:pt modelId="{BAAC74D2-815A-48F7-B7A4-8ECF116BF0DC}" type="parTrans" cxnId="{85687F12-6F45-405E-8FAF-87FA071280FA}">
      <dgm:prSet/>
      <dgm:spPr/>
      <dgm:t>
        <a:bodyPr/>
        <a:lstStyle/>
        <a:p>
          <a:endParaRPr lang="ru-RU"/>
        </a:p>
      </dgm:t>
    </dgm:pt>
    <dgm:pt modelId="{2219C22C-1ADB-4169-B5FA-B592BC21D4F3}" type="sibTrans" cxnId="{85687F12-6F45-405E-8FAF-87FA071280FA}">
      <dgm:prSet/>
      <dgm:spPr/>
      <dgm:t>
        <a:bodyPr/>
        <a:lstStyle/>
        <a:p>
          <a:endParaRPr lang="ru-RU"/>
        </a:p>
      </dgm:t>
    </dgm:pt>
    <dgm:pt modelId="{B4D0B1CC-71FE-4819-A5C6-7D52DC393E19}">
      <dgm:prSet/>
      <dgm:spPr/>
      <dgm:t>
        <a:bodyPr/>
        <a:lstStyle/>
        <a:p>
          <a:pPr rtl="0"/>
          <a:r>
            <a:rPr lang="ru-RU" dirty="0" smtClean="0"/>
            <a:t>-</a:t>
          </a:r>
          <a:r>
            <a:rPr lang="ru-RU" dirty="0" err="1" smtClean="0"/>
            <a:t>формування</a:t>
          </a:r>
          <a:r>
            <a:rPr lang="ru-RU" dirty="0" smtClean="0"/>
            <a:t> </a:t>
          </a:r>
          <a:r>
            <a:rPr lang="ru-RU" dirty="0" err="1" smtClean="0"/>
            <a:t>власного</a:t>
          </a:r>
          <a:r>
            <a:rPr lang="ru-RU" dirty="0" smtClean="0"/>
            <a:t>  </a:t>
          </a:r>
          <a:r>
            <a:rPr lang="ru-RU" dirty="0" err="1" smtClean="0"/>
            <a:t>експортного</a:t>
          </a:r>
          <a:r>
            <a:rPr lang="ru-RU" dirty="0" smtClean="0"/>
            <a:t>  </a:t>
          </a:r>
          <a:r>
            <a:rPr lang="ru-RU" dirty="0" err="1" smtClean="0"/>
            <a:t>потенціалу</a:t>
          </a:r>
          <a:r>
            <a:rPr lang="ru-RU" dirty="0" smtClean="0"/>
            <a:t>  </a:t>
          </a:r>
          <a:r>
            <a:rPr lang="ru-RU" dirty="0" err="1" smtClean="0"/>
            <a:t>племінних</a:t>
          </a:r>
          <a:r>
            <a:rPr lang="ru-RU" dirty="0" smtClean="0"/>
            <a:t>  (</a:t>
          </a:r>
          <a:r>
            <a:rPr lang="ru-RU" dirty="0" err="1" smtClean="0"/>
            <a:t>генетичних</a:t>
          </a:r>
          <a:r>
            <a:rPr lang="ru-RU" dirty="0" smtClean="0"/>
            <a:t>) </a:t>
          </a:r>
          <a:r>
            <a:rPr lang="ru-RU" dirty="0" err="1" smtClean="0"/>
            <a:t>ресурсів</a:t>
          </a:r>
          <a:r>
            <a:rPr lang="ru-RU" dirty="0" smtClean="0"/>
            <a:t>;</a:t>
          </a:r>
          <a:endParaRPr lang="ru-RU" dirty="0"/>
        </a:p>
      </dgm:t>
    </dgm:pt>
    <dgm:pt modelId="{90D5BA50-6430-4BA0-9001-9190C786FB46}" type="parTrans" cxnId="{62C8A5D0-0D34-45B9-8860-D8CFDCE1D6A7}">
      <dgm:prSet/>
      <dgm:spPr/>
      <dgm:t>
        <a:bodyPr/>
        <a:lstStyle/>
        <a:p>
          <a:endParaRPr lang="ru-RU"/>
        </a:p>
      </dgm:t>
    </dgm:pt>
    <dgm:pt modelId="{8E51E7EB-698D-436F-A386-42FC5471878F}" type="sibTrans" cxnId="{62C8A5D0-0D34-45B9-8860-D8CFDCE1D6A7}">
      <dgm:prSet/>
      <dgm:spPr/>
      <dgm:t>
        <a:bodyPr/>
        <a:lstStyle/>
        <a:p>
          <a:endParaRPr lang="ru-RU"/>
        </a:p>
      </dgm:t>
    </dgm:pt>
    <dgm:pt modelId="{B584118B-AA28-46D5-B2D6-A55FBC880E48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збереження</a:t>
          </a:r>
          <a:r>
            <a:rPr lang="ru-RU" dirty="0" smtClean="0"/>
            <a:t> генофонду </a:t>
          </a:r>
          <a:r>
            <a:rPr lang="ru-RU" dirty="0" err="1" smtClean="0"/>
            <a:t>існуючих</a:t>
          </a:r>
          <a:r>
            <a:rPr lang="ru-RU" dirty="0" smtClean="0"/>
            <a:t>, </a:t>
          </a:r>
          <a:r>
            <a:rPr lang="ru-RU" dirty="0" err="1" smtClean="0"/>
            <a:t>локальних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зникаючих</a:t>
          </a:r>
          <a:r>
            <a:rPr lang="ru-RU" dirty="0" smtClean="0"/>
            <a:t> </a:t>
          </a:r>
          <a:r>
            <a:rPr lang="ru-RU" dirty="0" err="1" smtClean="0"/>
            <a:t>вітчизняних</a:t>
          </a:r>
          <a:r>
            <a:rPr lang="ru-RU" dirty="0" smtClean="0"/>
            <a:t> </a:t>
          </a:r>
          <a:r>
            <a:rPr lang="ru-RU" dirty="0" err="1" smtClean="0"/>
            <a:t>порід</a:t>
          </a:r>
          <a:r>
            <a:rPr lang="ru-RU" dirty="0" smtClean="0"/>
            <a:t>;</a:t>
          </a:r>
          <a:endParaRPr lang="ru-RU" dirty="0"/>
        </a:p>
      </dgm:t>
    </dgm:pt>
    <dgm:pt modelId="{16A4ED2D-552B-4135-9CC6-443B98D85B96}" type="parTrans" cxnId="{49DB5B42-D181-46F1-9403-20D533EA6B94}">
      <dgm:prSet/>
      <dgm:spPr/>
      <dgm:t>
        <a:bodyPr/>
        <a:lstStyle/>
        <a:p>
          <a:endParaRPr lang="ru-RU"/>
        </a:p>
      </dgm:t>
    </dgm:pt>
    <dgm:pt modelId="{41A08296-E3F5-4E23-950A-AC7889141F02}" type="sibTrans" cxnId="{49DB5B42-D181-46F1-9403-20D533EA6B94}">
      <dgm:prSet/>
      <dgm:spPr/>
      <dgm:t>
        <a:bodyPr/>
        <a:lstStyle/>
        <a:p>
          <a:endParaRPr lang="ru-RU"/>
        </a:p>
      </dgm:t>
    </dgm:pt>
    <dgm:pt modelId="{99E797E7-86CE-4C76-AF63-DAA9B84BBBEA}">
      <dgm:prSet/>
      <dgm:spPr/>
      <dgm:t>
        <a:bodyPr/>
        <a:lstStyle/>
        <a:p>
          <a:pPr rtl="0"/>
          <a:r>
            <a:rPr lang="ru-RU" dirty="0" smtClean="0"/>
            <a:t>-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генетичного</a:t>
          </a:r>
          <a:r>
            <a:rPr lang="ru-RU" dirty="0" smtClean="0"/>
            <a:t> </a:t>
          </a:r>
          <a:r>
            <a:rPr lang="ru-RU" dirty="0" err="1" smtClean="0"/>
            <a:t>різноманіття</a:t>
          </a:r>
          <a:r>
            <a:rPr lang="ru-RU" dirty="0" smtClean="0"/>
            <a:t>;</a:t>
          </a:r>
        </a:p>
      </dgm:t>
    </dgm:pt>
    <dgm:pt modelId="{5B033327-3489-47B9-9B49-0EE61FACAE1A}" type="parTrans" cxnId="{2760F3EA-B720-4EA7-A7A6-13BB2B5B4307}">
      <dgm:prSet/>
      <dgm:spPr/>
      <dgm:t>
        <a:bodyPr/>
        <a:lstStyle/>
        <a:p>
          <a:endParaRPr lang="ru-RU"/>
        </a:p>
      </dgm:t>
    </dgm:pt>
    <dgm:pt modelId="{59B73A5B-6D3C-449D-ABF0-915F00C98845}" type="sibTrans" cxnId="{2760F3EA-B720-4EA7-A7A6-13BB2B5B4307}">
      <dgm:prSet/>
      <dgm:spPr/>
      <dgm:t>
        <a:bodyPr/>
        <a:lstStyle/>
        <a:p>
          <a:endParaRPr lang="ru-RU"/>
        </a:p>
      </dgm:t>
    </dgm:pt>
    <dgm:pt modelId="{8092584E-45BA-4181-9E68-E74EBAA15384}" type="pres">
      <dgm:prSet presAssocID="{DE6BBDA9-83B8-4866-86A9-7DCC88DFD1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1610A6-1FA5-4AA4-A36A-EA758B4747DA}" type="pres">
      <dgm:prSet presAssocID="{094A08A3-0CDB-4831-B653-B215BBA23E1F}" presName="parentText" presStyleLbl="node1" presStyleIdx="0" presStyleCnt="5" custLinFactY="-242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AF63C-AB00-4CA2-A2EB-73ACC7A69CAD}" type="pres">
      <dgm:prSet presAssocID="{2D4F35BA-9CED-4D0D-948B-03FD2B8B11F7}" presName="spacer" presStyleCnt="0"/>
      <dgm:spPr/>
    </dgm:pt>
    <dgm:pt modelId="{5AAA5470-6DA0-4E3B-A285-4DD95C97E7A8}" type="pres">
      <dgm:prSet presAssocID="{3DCE11FC-B269-4617-A964-31B8459D6006}" presName="parentText" presStyleLbl="node1" presStyleIdx="1" presStyleCnt="5" custLinFactY="-227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9FB1C-EE81-4043-8DB2-D37E2306AF49}" type="pres">
      <dgm:prSet presAssocID="{2219C22C-1ADB-4169-B5FA-B592BC21D4F3}" presName="spacer" presStyleCnt="0"/>
      <dgm:spPr/>
    </dgm:pt>
    <dgm:pt modelId="{F5E4F1ED-4E6E-45FA-A490-868599D04C5A}" type="pres">
      <dgm:prSet presAssocID="{B4D0B1CC-71FE-4819-A5C6-7D52DC393E19}" presName="parentText" presStyleLbl="node1" presStyleIdx="2" presStyleCnt="5" custLinFactY="-2551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D9831-6813-4C9A-95C1-D832E49E4902}" type="pres">
      <dgm:prSet presAssocID="{8E51E7EB-698D-436F-A386-42FC5471878F}" presName="spacer" presStyleCnt="0"/>
      <dgm:spPr/>
    </dgm:pt>
    <dgm:pt modelId="{5EBC4932-1277-426B-8ED3-841E9EED1645}" type="pres">
      <dgm:prSet presAssocID="{B584118B-AA28-46D5-B2D6-A55FBC880E48}" presName="parentText" presStyleLbl="node1" presStyleIdx="3" presStyleCnt="5" custLinFactY="-283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E8374-1042-4BC0-92F3-36C110E42829}" type="pres">
      <dgm:prSet presAssocID="{41A08296-E3F5-4E23-950A-AC7889141F02}" presName="spacer" presStyleCnt="0"/>
      <dgm:spPr/>
    </dgm:pt>
    <dgm:pt modelId="{4640A2EC-22B4-4EEB-BFE4-D0912C7D89DE}" type="pres">
      <dgm:prSet presAssocID="{99E797E7-86CE-4C76-AF63-DAA9B84BBBEA}" presName="parentText" presStyleLbl="node1" presStyleIdx="4" presStyleCnt="5" custScaleY="62457" custLinFactY="-3113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DB5B42-D181-46F1-9403-20D533EA6B94}" srcId="{DE6BBDA9-83B8-4866-86A9-7DCC88DFD109}" destId="{B584118B-AA28-46D5-B2D6-A55FBC880E48}" srcOrd="3" destOrd="0" parTransId="{16A4ED2D-552B-4135-9CC6-443B98D85B96}" sibTransId="{41A08296-E3F5-4E23-950A-AC7889141F02}"/>
    <dgm:cxn modelId="{85687F12-6F45-405E-8FAF-87FA071280FA}" srcId="{DE6BBDA9-83B8-4866-86A9-7DCC88DFD109}" destId="{3DCE11FC-B269-4617-A964-31B8459D6006}" srcOrd="1" destOrd="0" parTransId="{BAAC74D2-815A-48F7-B7A4-8ECF116BF0DC}" sibTransId="{2219C22C-1ADB-4169-B5FA-B592BC21D4F3}"/>
    <dgm:cxn modelId="{2760F3EA-B720-4EA7-A7A6-13BB2B5B4307}" srcId="{DE6BBDA9-83B8-4866-86A9-7DCC88DFD109}" destId="{99E797E7-86CE-4C76-AF63-DAA9B84BBBEA}" srcOrd="4" destOrd="0" parTransId="{5B033327-3489-47B9-9B49-0EE61FACAE1A}" sibTransId="{59B73A5B-6D3C-449D-ABF0-915F00C98845}"/>
    <dgm:cxn modelId="{9BB79911-25BA-48A4-846C-104DEB903CA2}" type="presOf" srcId="{094A08A3-0CDB-4831-B653-B215BBA23E1F}" destId="{EB1610A6-1FA5-4AA4-A36A-EA758B4747DA}" srcOrd="0" destOrd="0" presId="urn:microsoft.com/office/officeart/2005/8/layout/vList2"/>
    <dgm:cxn modelId="{F3BB1E47-BB8E-40EB-AA33-2B392A52339C}" type="presOf" srcId="{DE6BBDA9-83B8-4866-86A9-7DCC88DFD109}" destId="{8092584E-45BA-4181-9E68-E74EBAA15384}" srcOrd="0" destOrd="0" presId="urn:microsoft.com/office/officeart/2005/8/layout/vList2"/>
    <dgm:cxn modelId="{FB6A88F3-4068-4936-9A9A-09DC5E656711}" srcId="{DE6BBDA9-83B8-4866-86A9-7DCC88DFD109}" destId="{094A08A3-0CDB-4831-B653-B215BBA23E1F}" srcOrd="0" destOrd="0" parTransId="{A4583100-C993-497B-8464-F6A2CDE1EE02}" sibTransId="{2D4F35BA-9CED-4D0D-948B-03FD2B8B11F7}"/>
    <dgm:cxn modelId="{52586F26-3EB8-4EF8-817B-10B4CBA054AA}" type="presOf" srcId="{B4D0B1CC-71FE-4819-A5C6-7D52DC393E19}" destId="{F5E4F1ED-4E6E-45FA-A490-868599D04C5A}" srcOrd="0" destOrd="0" presId="urn:microsoft.com/office/officeart/2005/8/layout/vList2"/>
    <dgm:cxn modelId="{62C8A5D0-0D34-45B9-8860-D8CFDCE1D6A7}" srcId="{DE6BBDA9-83B8-4866-86A9-7DCC88DFD109}" destId="{B4D0B1CC-71FE-4819-A5C6-7D52DC393E19}" srcOrd="2" destOrd="0" parTransId="{90D5BA50-6430-4BA0-9001-9190C786FB46}" sibTransId="{8E51E7EB-698D-436F-A386-42FC5471878F}"/>
    <dgm:cxn modelId="{CEA75695-9D70-410E-A400-235E78CF24EA}" type="presOf" srcId="{3DCE11FC-B269-4617-A964-31B8459D6006}" destId="{5AAA5470-6DA0-4E3B-A285-4DD95C97E7A8}" srcOrd="0" destOrd="0" presId="urn:microsoft.com/office/officeart/2005/8/layout/vList2"/>
    <dgm:cxn modelId="{BA54EC14-700A-4B5A-B35E-775D423F29DD}" type="presOf" srcId="{B584118B-AA28-46D5-B2D6-A55FBC880E48}" destId="{5EBC4932-1277-426B-8ED3-841E9EED1645}" srcOrd="0" destOrd="0" presId="urn:microsoft.com/office/officeart/2005/8/layout/vList2"/>
    <dgm:cxn modelId="{2DB72792-54A0-4DF7-B225-7CDCC36B8C11}" type="presOf" srcId="{99E797E7-86CE-4C76-AF63-DAA9B84BBBEA}" destId="{4640A2EC-22B4-4EEB-BFE4-D0912C7D89DE}" srcOrd="0" destOrd="0" presId="urn:microsoft.com/office/officeart/2005/8/layout/vList2"/>
    <dgm:cxn modelId="{5B905171-59BF-4AC2-BCB8-92749A813CD5}" type="presParOf" srcId="{8092584E-45BA-4181-9E68-E74EBAA15384}" destId="{EB1610A6-1FA5-4AA4-A36A-EA758B4747DA}" srcOrd="0" destOrd="0" presId="urn:microsoft.com/office/officeart/2005/8/layout/vList2"/>
    <dgm:cxn modelId="{E337EA86-1279-416A-BC9F-78EC67F17DCC}" type="presParOf" srcId="{8092584E-45BA-4181-9E68-E74EBAA15384}" destId="{E40AF63C-AB00-4CA2-A2EB-73ACC7A69CAD}" srcOrd="1" destOrd="0" presId="urn:microsoft.com/office/officeart/2005/8/layout/vList2"/>
    <dgm:cxn modelId="{9CE5433C-C5BF-40A9-8358-8F9C7F379AED}" type="presParOf" srcId="{8092584E-45BA-4181-9E68-E74EBAA15384}" destId="{5AAA5470-6DA0-4E3B-A285-4DD95C97E7A8}" srcOrd="2" destOrd="0" presId="urn:microsoft.com/office/officeart/2005/8/layout/vList2"/>
    <dgm:cxn modelId="{02DF0C05-2AAB-4DA4-97EC-CFBBA4DF2155}" type="presParOf" srcId="{8092584E-45BA-4181-9E68-E74EBAA15384}" destId="{9E49FB1C-EE81-4043-8DB2-D37E2306AF49}" srcOrd="3" destOrd="0" presId="urn:microsoft.com/office/officeart/2005/8/layout/vList2"/>
    <dgm:cxn modelId="{F5D02B90-1314-4B7D-BC9C-7CDC4B82AC52}" type="presParOf" srcId="{8092584E-45BA-4181-9E68-E74EBAA15384}" destId="{F5E4F1ED-4E6E-45FA-A490-868599D04C5A}" srcOrd="4" destOrd="0" presId="urn:microsoft.com/office/officeart/2005/8/layout/vList2"/>
    <dgm:cxn modelId="{348EA4E2-FEEB-4DE9-BDFC-6D8BECF2507E}" type="presParOf" srcId="{8092584E-45BA-4181-9E68-E74EBAA15384}" destId="{C7AD9831-6813-4C9A-95C1-D832E49E4902}" srcOrd="5" destOrd="0" presId="urn:microsoft.com/office/officeart/2005/8/layout/vList2"/>
    <dgm:cxn modelId="{FBFB28B5-E77D-4FC7-9B46-FFA137B4754C}" type="presParOf" srcId="{8092584E-45BA-4181-9E68-E74EBAA15384}" destId="{5EBC4932-1277-426B-8ED3-841E9EED1645}" srcOrd="6" destOrd="0" presId="urn:microsoft.com/office/officeart/2005/8/layout/vList2"/>
    <dgm:cxn modelId="{64421FF3-E39F-4BDE-AE75-21F2E4FD8C46}" type="presParOf" srcId="{8092584E-45BA-4181-9E68-E74EBAA15384}" destId="{3B2E8374-1042-4BC0-92F3-36C110E42829}" srcOrd="7" destOrd="0" presId="urn:microsoft.com/office/officeart/2005/8/layout/vList2"/>
    <dgm:cxn modelId="{8CD60EF4-E731-4D04-9152-1F04958D3D7C}" type="presParOf" srcId="{8092584E-45BA-4181-9E68-E74EBAA15384}" destId="{4640A2EC-22B4-4EEB-BFE4-D0912C7D89D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813956-C0F9-4AB3-9E17-E0E9C39C75A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F5AF5D-C287-4EC1-B1B4-31721B5190A1}">
      <dgm:prSet/>
      <dgm:spPr/>
      <dgm:t>
        <a:bodyPr/>
        <a:lstStyle/>
        <a:p>
          <a:pPr rtl="0"/>
          <a:r>
            <a:rPr lang="ru-RU" dirty="0" smtClean="0">
              <a:latin typeface="Arial" pitchFamily="34" charset="0"/>
              <a:cs typeface="Arial" pitchFamily="34" charset="0"/>
            </a:rPr>
            <a:t>-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впровадження</a:t>
          </a:r>
          <a:r>
            <a:rPr lang="ru-RU" dirty="0" smtClean="0">
              <a:latin typeface="Arial" pitchFamily="34" charset="0"/>
              <a:cs typeface="Arial" pitchFamily="34" charset="0"/>
            </a:rPr>
            <a:t>  у 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виробництво</a:t>
          </a:r>
          <a:r>
            <a:rPr lang="ru-RU" dirty="0" smtClean="0">
              <a:latin typeface="Arial" pitchFamily="34" charset="0"/>
              <a:cs typeface="Arial" pitchFamily="34" charset="0"/>
            </a:rPr>
            <a:t> 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науково-технічних</a:t>
          </a:r>
          <a:r>
            <a:rPr lang="ru-RU" dirty="0" smtClean="0">
              <a:latin typeface="Arial" pitchFamily="34" charset="0"/>
              <a:cs typeface="Arial" pitchFamily="34" charset="0"/>
            </a:rPr>
            <a:t> 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досягнень</a:t>
          </a:r>
          <a:r>
            <a:rPr lang="ru-RU" dirty="0" smtClean="0">
              <a:latin typeface="Arial" pitchFamily="34" charset="0"/>
              <a:cs typeface="Arial" pitchFamily="34" charset="0"/>
            </a:rPr>
            <a:t> 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з</a:t>
          </a:r>
          <a:r>
            <a:rPr lang="ru-RU" dirty="0" smtClean="0">
              <a:latin typeface="Arial" pitchFamily="34" charset="0"/>
              <a:cs typeface="Arial" pitchFamily="34" charset="0"/>
            </a:rPr>
            <a:t> 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питань</a:t>
          </a:r>
          <a:r>
            <a:rPr lang="ru-RU" dirty="0" smtClean="0">
              <a:latin typeface="Arial" pitchFamily="34" charset="0"/>
              <a:cs typeface="Arial" pitchFamily="34" charset="0"/>
            </a:rPr>
            <a:t> генетики,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селекції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і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відтворення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тварин</a:t>
          </a:r>
          <a:r>
            <a:rPr lang="ru-RU" dirty="0" smtClean="0">
              <a:latin typeface="Arial" pitchFamily="34" charset="0"/>
              <a:cs typeface="Arial" pitchFamily="34" charset="0"/>
            </a:rPr>
            <a:t>;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080DF7C6-2790-4462-BBF1-449F2DB0BAAC}" type="parTrans" cxnId="{C32B6DE9-3291-462E-AF45-6C8F5D79B2B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5969ADF-7D34-4863-B1E8-EC0CE92C417E}" type="sibTrans" cxnId="{C32B6DE9-3291-462E-AF45-6C8F5D79B2B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F2D0CDD-02D4-4F89-B011-536DE095BE13}">
      <dgm:prSet/>
      <dgm:spPr/>
      <dgm:t>
        <a:bodyPr/>
        <a:lstStyle/>
        <a:p>
          <a:pPr rtl="0"/>
          <a:r>
            <a:rPr lang="ru-RU" dirty="0" smtClean="0">
              <a:latin typeface="Arial" pitchFamily="34" charset="0"/>
              <a:cs typeface="Arial" pitchFamily="34" charset="0"/>
            </a:rPr>
            <a:t>-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створення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селекційних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досягнень</a:t>
          </a:r>
          <a:r>
            <a:rPr lang="ru-RU" dirty="0" smtClean="0">
              <a:latin typeface="Arial" pitchFamily="34" charset="0"/>
              <a:cs typeface="Arial" pitchFamily="34" charset="0"/>
            </a:rPr>
            <a:t>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B10620DC-47E8-45E3-A3C0-C3F30BF112DD}" type="parTrans" cxnId="{DF787310-9D6F-4154-8059-E23416C2BD2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B36306D-2047-47BC-9D92-FB64AD101737}" type="sibTrans" cxnId="{DF787310-9D6F-4154-8059-E23416C2BD2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077708C-20E4-419B-BF46-0AAFEBAB283D}" type="pres">
      <dgm:prSet presAssocID="{DD813956-C0F9-4AB3-9E17-E0E9C39C75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0387D4-F703-4ED3-904D-D2F11D8F88D1}" type="pres">
      <dgm:prSet presAssocID="{0FF5AF5D-C287-4EC1-B1B4-31721B5190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FF422-1D40-4BF4-8548-B801FC620FC4}" type="pres">
      <dgm:prSet presAssocID="{A5969ADF-7D34-4863-B1E8-EC0CE92C417E}" presName="spacer" presStyleCnt="0"/>
      <dgm:spPr/>
    </dgm:pt>
    <dgm:pt modelId="{D3E9A154-6269-4733-9359-29D126D06D64}" type="pres">
      <dgm:prSet presAssocID="{FF2D0CDD-02D4-4F89-B011-536DE095BE1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787310-9D6F-4154-8059-E23416C2BD24}" srcId="{DD813956-C0F9-4AB3-9E17-E0E9C39C75AF}" destId="{FF2D0CDD-02D4-4F89-B011-536DE095BE13}" srcOrd="1" destOrd="0" parTransId="{B10620DC-47E8-45E3-A3C0-C3F30BF112DD}" sibTransId="{EB36306D-2047-47BC-9D92-FB64AD101737}"/>
    <dgm:cxn modelId="{03B671F7-B9C5-4D3F-96C6-DDB58007AB81}" type="presOf" srcId="{DD813956-C0F9-4AB3-9E17-E0E9C39C75AF}" destId="{5077708C-20E4-419B-BF46-0AAFEBAB283D}" srcOrd="0" destOrd="0" presId="urn:microsoft.com/office/officeart/2005/8/layout/vList2"/>
    <dgm:cxn modelId="{14F46715-26A6-4124-BD80-AD3C04EE5CCD}" type="presOf" srcId="{0FF5AF5D-C287-4EC1-B1B4-31721B5190A1}" destId="{330387D4-F703-4ED3-904D-D2F11D8F88D1}" srcOrd="0" destOrd="0" presId="urn:microsoft.com/office/officeart/2005/8/layout/vList2"/>
    <dgm:cxn modelId="{C32B6DE9-3291-462E-AF45-6C8F5D79B2B7}" srcId="{DD813956-C0F9-4AB3-9E17-E0E9C39C75AF}" destId="{0FF5AF5D-C287-4EC1-B1B4-31721B5190A1}" srcOrd="0" destOrd="0" parTransId="{080DF7C6-2790-4462-BBF1-449F2DB0BAAC}" sibTransId="{A5969ADF-7D34-4863-B1E8-EC0CE92C417E}"/>
    <dgm:cxn modelId="{AF0166E2-799F-45B7-AC8E-A62A26F6A13D}" type="presOf" srcId="{FF2D0CDD-02D4-4F89-B011-536DE095BE13}" destId="{D3E9A154-6269-4733-9359-29D126D06D64}" srcOrd="0" destOrd="0" presId="urn:microsoft.com/office/officeart/2005/8/layout/vList2"/>
    <dgm:cxn modelId="{4B3FC00B-240F-47DC-9A95-2D163121BE1C}" type="presParOf" srcId="{5077708C-20E4-419B-BF46-0AAFEBAB283D}" destId="{330387D4-F703-4ED3-904D-D2F11D8F88D1}" srcOrd="0" destOrd="0" presId="urn:microsoft.com/office/officeart/2005/8/layout/vList2"/>
    <dgm:cxn modelId="{CF82BC03-4150-4937-A6C0-B397553604E1}" type="presParOf" srcId="{5077708C-20E4-419B-BF46-0AAFEBAB283D}" destId="{F7AFF422-1D40-4BF4-8548-B801FC620FC4}" srcOrd="1" destOrd="0" presId="urn:microsoft.com/office/officeart/2005/8/layout/vList2"/>
    <dgm:cxn modelId="{6C3F19E6-A239-406E-B5C3-54664D3B673B}" type="presParOf" srcId="{5077708C-20E4-419B-BF46-0AAFEBAB283D}" destId="{D3E9A154-6269-4733-9359-29D126D06D6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33E00B-321D-4FA5-9829-215D2CF416D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E17A947-D745-44CF-A4D0-9B454355AF63}">
      <dgm:prSet/>
      <dgm:spPr/>
      <dgm:t>
        <a:bodyPr/>
        <a:lstStyle/>
        <a:p>
          <a:pPr rtl="0"/>
          <a:r>
            <a:rPr lang="ru-RU" dirty="0" err="1" smtClean="0"/>
            <a:t>племінні</a:t>
          </a:r>
          <a:r>
            <a:rPr lang="ru-RU" dirty="0" smtClean="0"/>
            <a:t> </a:t>
          </a:r>
          <a:r>
            <a:rPr lang="ru-RU" dirty="0" err="1" smtClean="0"/>
            <a:t>тварини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бути </a:t>
          </a:r>
          <a:r>
            <a:rPr lang="ru-RU" dirty="0" err="1" smtClean="0"/>
            <a:t>ідентифіковані</a:t>
          </a:r>
          <a:r>
            <a:rPr lang="ru-RU" dirty="0" smtClean="0"/>
            <a:t>, </a:t>
          </a:r>
          <a:r>
            <a:rPr lang="ru-RU" dirty="0" err="1" smtClean="0"/>
            <a:t>зареєстровані</a:t>
          </a:r>
          <a:r>
            <a:rPr lang="ru-RU" dirty="0" smtClean="0"/>
            <a:t>  у </a:t>
          </a:r>
          <a:r>
            <a:rPr lang="ru-RU" dirty="0" err="1" smtClean="0"/>
            <a:t>державних</a:t>
          </a:r>
          <a:r>
            <a:rPr lang="ru-RU" dirty="0" smtClean="0"/>
            <a:t> книгах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мати</a:t>
          </a:r>
          <a:r>
            <a:rPr lang="ru-RU" dirty="0" smtClean="0"/>
            <a:t> </a:t>
          </a:r>
          <a:r>
            <a:rPr lang="ru-RU" dirty="0" err="1" smtClean="0"/>
            <a:t>дані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вимог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, </a:t>
          </a:r>
          <a:r>
            <a:rPr lang="ru-RU" dirty="0" err="1" smtClean="0"/>
            <a:t>документів</a:t>
          </a:r>
          <a:r>
            <a:rPr lang="ru-RU" dirty="0" smtClean="0"/>
            <a:t> </a:t>
          </a:r>
          <a:r>
            <a:rPr lang="ru-RU" dirty="0" err="1" smtClean="0"/>
            <a:t>офіційного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 </a:t>
          </a:r>
          <a:r>
            <a:rPr lang="ru-RU" dirty="0" err="1" smtClean="0"/>
            <a:t>продуктивності</a:t>
          </a:r>
          <a:r>
            <a:rPr lang="ru-RU" dirty="0" smtClean="0"/>
            <a:t> та </a:t>
          </a:r>
          <a:r>
            <a:rPr lang="ru-RU" dirty="0" err="1" smtClean="0"/>
            <a:t>офіційної</a:t>
          </a:r>
          <a:r>
            <a:rPr lang="ru-RU" dirty="0" smtClean="0"/>
            <a:t> </a:t>
          </a:r>
          <a:r>
            <a:rPr lang="ru-RU" dirty="0" err="1" smtClean="0"/>
            <a:t>оцінки</a:t>
          </a:r>
          <a:r>
            <a:rPr lang="ru-RU" dirty="0" smtClean="0"/>
            <a:t> за типом, </a:t>
          </a:r>
          <a:r>
            <a:rPr lang="ru-RU" dirty="0" err="1" smtClean="0"/>
            <a:t>походити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батьків</a:t>
          </a:r>
          <a:r>
            <a:rPr lang="ru-RU" dirty="0" smtClean="0"/>
            <a:t>, </a:t>
          </a:r>
          <a:r>
            <a:rPr lang="ru-RU" dirty="0" err="1" smtClean="0"/>
            <a:t>зареєстрованих</a:t>
          </a:r>
          <a:r>
            <a:rPr lang="ru-RU" dirty="0" smtClean="0"/>
            <a:t> у </a:t>
          </a:r>
          <a:r>
            <a:rPr lang="ru-RU" dirty="0" err="1" smtClean="0"/>
            <a:t>державних</a:t>
          </a:r>
          <a:r>
            <a:rPr lang="ru-RU" dirty="0" smtClean="0"/>
            <a:t> книгах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;</a:t>
          </a:r>
          <a:endParaRPr lang="ru-RU" dirty="0"/>
        </a:p>
      </dgm:t>
    </dgm:pt>
    <dgm:pt modelId="{9CEFBAD9-7D1B-4E72-960C-B96130920025}" type="parTrans" cxnId="{295ED1DC-2EE8-4BE8-B819-DC34D3C32770}">
      <dgm:prSet/>
      <dgm:spPr/>
      <dgm:t>
        <a:bodyPr/>
        <a:lstStyle/>
        <a:p>
          <a:endParaRPr lang="ru-RU"/>
        </a:p>
      </dgm:t>
    </dgm:pt>
    <dgm:pt modelId="{37FCE76A-0EE6-4624-9561-30A4D1E1386A}" type="sibTrans" cxnId="{295ED1DC-2EE8-4BE8-B819-DC34D3C32770}">
      <dgm:prSet/>
      <dgm:spPr/>
      <dgm:t>
        <a:bodyPr/>
        <a:lstStyle/>
        <a:p>
          <a:endParaRPr lang="ru-RU"/>
        </a:p>
      </dgm:t>
    </dgm:pt>
    <dgm:pt modelId="{881945CD-41EF-41B5-95F7-E770753D960A}">
      <dgm:prSet/>
      <dgm:spPr/>
      <dgm:t>
        <a:bodyPr/>
        <a:lstStyle/>
        <a:p>
          <a:pPr rtl="0"/>
          <a:r>
            <a:rPr lang="ru-RU" dirty="0" smtClean="0"/>
            <a:t>сперма </a:t>
          </a:r>
          <a:r>
            <a:rPr lang="ru-RU" dirty="0" err="1" smtClean="0"/>
            <a:t>має</a:t>
          </a:r>
          <a:r>
            <a:rPr lang="ru-RU" dirty="0" smtClean="0"/>
            <a:t> бути одержана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плідників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пройшли</a:t>
          </a:r>
          <a:r>
            <a:rPr lang="ru-RU" dirty="0" smtClean="0"/>
            <a:t> </a:t>
          </a:r>
          <a:r>
            <a:rPr lang="ru-RU" dirty="0" err="1" smtClean="0"/>
            <a:t>генетичну</a:t>
          </a:r>
          <a:r>
            <a:rPr lang="ru-RU" dirty="0" smtClean="0"/>
            <a:t> </a:t>
          </a:r>
          <a:r>
            <a:rPr lang="ru-RU" dirty="0" err="1" smtClean="0"/>
            <a:t>експертизу</a:t>
          </a:r>
          <a:r>
            <a:rPr lang="ru-RU" dirty="0" smtClean="0"/>
            <a:t> </a:t>
          </a:r>
          <a:r>
            <a:rPr lang="ru-RU" dirty="0" err="1" smtClean="0"/>
            <a:t>походження</a:t>
          </a:r>
          <a:r>
            <a:rPr lang="ru-RU" dirty="0" smtClean="0"/>
            <a:t> та </a:t>
          </a:r>
          <a:r>
            <a:rPr lang="ru-RU" dirty="0" err="1" smtClean="0"/>
            <a:t>аномалій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ідентифікована</a:t>
          </a:r>
          <a:r>
            <a:rPr lang="ru-RU" dirty="0" smtClean="0"/>
            <a:t>, заготовлена та </a:t>
          </a:r>
          <a:r>
            <a:rPr lang="ru-RU" dirty="0" err="1" smtClean="0"/>
            <a:t>оброблена</a:t>
          </a:r>
          <a:r>
            <a:rPr lang="ru-RU" dirty="0" smtClean="0"/>
            <a:t> в </a:t>
          </a:r>
          <a:r>
            <a:rPr lang="ru-RU" dirty="0" err="1" smtClean="0"/>
            <a:t>умовах</a:t>
          </a:r>
          <a:r>
            <a:rPr lang="ru-RU" dirty="0" smtClean="0"/>
            <a:t>, </a:t>
          </a:r>
          <a:r>
            <a:rPr lang="ru-RU" dirty="0" err="1" smtClean="0"/>
            <a:t>передбачених</a:t>
          </a:r>
          <a:r>
            <a:rPr lang="ru-RU" dirty="0" smtClean="0"/>
            <a:t> </a:t>
          </a:r>
          <a:r>
            <a:rPr lang="ru-RU" dirty="0" err="1" smtClean="0"/>
            <a:t>технологічними</a:t>
          </a:r>
          <a:r>
            <a:rPr lang="ru-RU" dirty="0" smtClean="0"/>
            <a:t> </a:t>
          </a:r>
          <a:r>
            <a:rPr lang="ru-RU" dirty="0" err="1" smtClean="0"/>
            <a:t>вимогами</a:t>
          </a:r>
          <a:r>
            <a:rPr lang="ru-RU" dirty="0" smtClean="0"/>
            <a:t>, </a:t>
          </a:r>
          <a:r>
            <a:rPr lang="ru-RU" dirty="0" err="1" smtClean="0"/>
            <a:t>встановленими</a:t>
          </a:r>
          <a:r>
            <a:rPr lang="ru-RU" dirty="0" smtClean="0"/>
            <a:t> для </a:t>
          </a:r>
          <a:r>
            <a:rPr lang="ru-RU" dirty="0" err="1" smtClean="0"/>
            <a:t>цієї</a:t>
          </a:r>
          <a:r>
            <a:rPr lang="ru-RU" dirty="0" smtClean="0"/>
            <a:t> </a:t>
          </a:r>
          <a:r>
            <a:rPr lang="ru-RU" dirty="0" err="1" smtClean="0"/>
            <a:t>продукції</a:t>
          </a:r>
          <a:r>
            <a:rPr lang="ru-RU" dirty="0" smtClean="0"/>
            <a:t>,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ветеринарно</a:t>
          </a:r>
          <a:r>
            <a:rPr lang="ru-RU" dirty="0" smtClean="0"/>
            <a:t>- </a:t>
          </a:r>
          <a:r>
            <a:rPr lang="ru-RU" dirty="0" err="1" smtClean="0"/>
            <a:t>санітарним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правилам, а </a:t>
          </a:r>
          <a:r>
            <a:rPr lang="ru-RU" dirty="0" err="1" smtClean="0"/>
            <a:t>дані</a:t>
          </a:r>
          <a:r>
            <a:rPr lang="ru-RU" dirty="0" smtClean="0"/>
            <a:t> про </a:t>
          </a:r>
          <a:r>
            <a:rPr lang="ru-RU" dirty="0" err="1" smtClean="0"/>
            <a:t>неї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. </a:t>
          </a:r>
          <a:endParaRPr lang="ru-RU" dirty="0"/>
        </a:p>
      </dgm:t>
    </dgm:pt>
    <dgm:pt modelId="{AEF11585-5965-459F-965B-A14907728B67}" type="parTrans" cxnId="{E2065763-DA2D-4B98-B549-9D377A66AB76}">
      <dgm:prSet/>
      <dgm:spPr/>
      <dgm:t>
        <a:bodyPr/>
        <a:lstStyle/>
        <a:p>
          <a:endParaRPr lang="ru-RU"/>
        </a:p>
      </dgm:t>
    </dgm:pt>
    <dgm:pt modelId="{E1D1D52F-D836-4FC7-B213-9A9A36E104A5}" type="sibTrans" cxnId="{E2065763-DA2D-4B98-B549-9D377A66AB76}">
      <dgm:prSet/>
      <dgm:spPr/>
      <dgm:t>
        <a:bodyPr/>
        <a:lstStyle/>
        <a:p>
          <a:endParaRPr lang="ru-RU"/>
        </a:p>
      </dgm:t>
    </dgm:pt>
    <dgm:pt modelId="{C2A96AA7-E818-45F6-9BFD-92473D9D1198}" type="pres">
      <dgm:prSet presAssocID="{D033E00B-321D-4FA5-9829-215D2CF416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A5059F-BC6F-4057-B4A5-A69A830FE99A}" type="pres">
      <dgm:prSet presAssocID="{4E17A947-D745-44CF-A4D0-9B454355AF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A11FE-9576-4279-8AD1-F7A8FCAB4F7E}" type="pres">
      <dgm:prSet presAssocID="{37FCE76A-0EE6-4624-9561-30A4D1E1386A}" presName="spacer" presStyleCnt="0"/>
      <dgm:spPr/>
    </dgm:pt>
    <dgm:pt modelId="{6F2E56E7-0250-42BB-A593-137435E991B4}" type="pres">
      <dgm:prSet presAssocID="{881945CD-41EF-41B5-95F7-E770753D960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2C2279-5BB3-41A1-B834-97043FA31FCB}" type="presOf" srcId="{4E17A947-D745-44CF-A4D0-9B454355AF63}" destId="{70A5059F-BC6F-4057-B4A5-A69A830FE99A}" srcOrd="0" destOrd="0" presId="urn:microsoft.com/office/officeart/2005/8/layout/vList2"/>
    <dgm:cxn modelId="{5C6D159B-D37A-4142-AC89-43B5873B5AAA}" type="presOf" srcId="{881945CD-41EF-41B5-95F7-E770753D960A}" destId="{6F2E56E7-0250-42BB-A593-137435E991B4}" srcOrd="0" destOrd="0" presId="urn:microsoft.com/office/officeart/2005/8/layout/vList2"/>
    <dgm:cxn modelId="{5AE89E1D-217C-4C4C-9ADA-8DEF3BEE38EC}" type="presOf" srcId="{D033E00B-321D-4FA5-9829-215D2CF416DB}" destId="{C2A96AA7-E818-45F6-9BFD-92473D9D1198}" srcOrd="0" destOrd="0" presId="urn:microsoft.com/office/officeart/2005/8/layout/vList2"/>
    <dgm:cxn modelId="{295ED1DC-2EE8-4BE8-B819-DC34D3C32770}" srcId="{D033E00B-321D-4FA5-9829-215D2CF416DB}" destId="{4E17A947-D745-44CF-A4D0-9B454355AF63}" srcOrd="0" destOrd="0" parTransId="{9CEFBAD9-7D1B-4E72-960C-B96130920025}" sibTransId="{37FCE76A-0EE6-4624-9561-30A4D1E1386A}"/>
    <dgm:cxn modelId="{E2065763-DA2D-4B98-B549-9D377A66AB76}" srcId="{D033E00B-321D-4FA5-9829-215D2CF416DB}" destId="{881945CD-41EF-41B5-95F7-E770753D960A}" srcOrd="1" destOrd="0" parTransId="{AEF11585-5965-459F-965B-A14907728B67}" sibTransId="{E1D1D52F-D836-4FC7-B213-9A9A36E104A5}"/>
    <dgm:cxn modelId="{20B25833-9BD3-484B-8D8B-A12744D3B0BF}" type="presParOf" srcId="{C2A96AA7-E818-45F6-9BFD-92473D9D1198}" destId="{70A5059F-BC6F-4057-B4A5-A69A830FE99A}" srcOrd="0" destOrd="0" presId="urn:microsoft.com/office/officeart/2005/8/layout/vList2"/>
    <dgm:cxn modelId="{850191F2-5B3A-424E-9467-117722C27011}" type="presParOf" srcId="{C2A96AA7-E818-45F6-9BFD-92473D9D1198}" destId="{F76A11FE-9576-4279-8AD1-F7A8FCAB4F7E}" srcOrd="1" destOrd="0" presId="urn:microsoft.com/office/officeart/2005/8/layout/vList2"/>
    <dgm:cxn modelId="{BDACCAF0-C97D-498C-A890-13AC8927FD13}" type="presParOf" srcId="{C2A96AA7-E818-45F6-9BFD-92473D9D1198}" destId="{6F2E56E7-0250-42BB-A593-137435E991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7117FB-3A8F-4BC0-AD71-FE804C5F92B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F5B7BB1-278E-4EC9-9926-56C77C6C9E10}">
      <dgm:prSet/>
      <dgm:spPr/>
      <dgm:t>
        <a:bodyPr/>
        <a:lstStyle/>
        <a:p>
          <a:pPr rtl="0"/>
          <a:r>
            <a:rPr lang="ru-RU" dirty="0" smtClean="0"/>
            <a:t>Для </a:t>
          </a:r>
          <a:r>
            <a:rPr lang="ru-RU" dirty="0" err="1" smtClean="0"/>
            <a:t>відтворення</a:t>
          </a:r>
          <a:r>
            <a:rPr lang="ru-RU" dirty="0" smtClean="0"/>
            <a:t> </a:t>
          </a:r>
          <a:r>
            <a:rPr lang="ru-RU" dirty="0" err="1" smtClean="0"/>
            <a:t>використовується</a:t>
          </a:r>
          <a:r>
            <a:rPr lang="ru-RU" dirty="0" smtClean="0"/>
            <a:t> сперма </a:t>
          </a:r>
          <a:r>
            <a:rPr lang="ru-RU" dirty="0" err="1" smtClean="0"/>
            <a:t>плідників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визначеною</a:t>
          </a:r>
          <a:r>
            <a:rPr lang="ru-RU" dirty="0" smtClean="0"/>
            <a:t> </a:t>
          </a:r>
          <a:r>
            <a:rPr lang="ru-RU" dirty="0" err="1" smtClean="0"/>
            <a:t>племінною</a:t>
          </a:r>
          <a:r>
            <a:rPr lang="ru-RU" dirty="0" smtClean="0"/>
            <a:t> </a:t>
          </a:r>
          <a:r>
            <a:rPr lang="ru-RU" dirty="0" err="1" smtClean="0"/>
            <a:t>цінністю</a:t>
          </a:r>
          <a:r>
            <a:rPr lang="ru-RU" dirty="0" smtClean="0"/>
            <a:t> за </a:t>
          </a:r>
          <a:r>
            <a:rPr lang="ru-RU" dirty="0" err="1" smtClean="0"/>
            <a:t>походженням</a:t>
          </a:r>
          <a:r>
            <a:rPr lang="ru-RU" dirty="0" smtClean="0"/>
            <a:t>, </a:t>
          </a:r>
          <a:r>
            <a:rPr lang="ru-RU" dirty="0" err="1" smtClean="0"/>
            <a:t>власною</a:t>
          </a:r>
          <a:r>
            <a:rPr lang="ru-RU" dirty="0" smtClean="0"/>
            <a:t> </a:t>
          </a:r>
          <a:r>
            <a:rPr lang="ru-RU" dirty="0" err="1" smtClean="0"/>
            <a:t>продуктивністю</a:t>
          </a:r>
          <a:r>
            <a:rPr lang="ru-RU" dirty="0" smtClean="0"/>
            <a:t> та </a:t>
          </a:r>
          <a:r>
            <a:rPr lang="ru-RU" dirty="0" err="1" smtClean="0"/>
            <a:t>якістю</a:t>
          </a:r>
          <a:r>
            <a:rPr lang="ru-RU" dirty="0" smtClean="0"/>
            <a:t> </a:t>
          </a:r>
          <a:r>
            <a:rPr lang="ru-RU" dirty="0" err="1" smtClean="0"/>
            <a:t>нащадків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плідників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проходять</a:t>
          </a:r>
          <a:r>
            <a:rPr lang="ru-RU" dirty="0" smtClean="0"/>
            <a:t> </a:t>
          </a:r>
          <a:r>
            <a:rPr lang="ru-RU" dirty="0" err="1" smtClean="0"/>
            <a:t>випробування</a:t>
          </a:r>
          <a:r>
            <a:rPr lang="ru-RU" dirty="0" smtClean="0"/>
            <a:t> за </a:t>
          </a:r>
          <a:r>
            <a:rPr lang="ru-RU" dirty="0" err="1" smtClean="0"/>
            <a:t>якістю</a:t>
          </a:r>
          <a:r>
            <a:rPr lang="ru-RU" dirty="0" smtClean="0"/>
            <a:t> </a:t>
          </a:r>
          <a:r>
            <a:rPr lang="ru-RU" dirty="0" err="1" smtClean="0"/>
            <a:t>нащадків</a:t>
          </a:r>
          <a:r>
            <a:rPr lang="ru-RU" dirty="0" smtClean="0"/>
            <a:t>;</a:t>
          </a:r>
          <a:endParaRPr lang="ru-RU" dirty="0"/>
        </a:p>
      </dgm:t>
    </dgm:pt>
    <dgm:pt modelId="{02D8C266-4DD8-4A1A-B0CA-ACF3E65F4E62}" type="parTrans" cxnId="{DC2037B1-D839-4EF0-8FD1-AAD42B183754}">
      <dgm:prSet/>
      <dgm:spPr/>
      <dgm:t>
        <a:bodyPr/>
        <a:lstStyle/>
        <a:p>
          <a:endParaRPr lang="ru-RU"/>
        </a:p>
      </dgm:t>
    </dgm:pt>
    <dgm:pt modelId="{BEB4CE37-1A63-42D6-BA07-2BD8B7581EDD}" type="sibTrans" cxnId="{DC2037B1-D839-4EF0-8FD1-AAD42B183754}">
      <dgm:prSet/>
      <dgm:spPr/>
      <dgm:t>
        <a:bodyPr/>
        <a:lstStyle/>
        <a:p>
          <a:endParaRPr lang="ru-RU"/>
        </a:p>
      </dgm:t>
    </dgm:pt>
    <dgm:pt modelId="{5545C25E-7BE6-494D-B632-11BF91DF1524}">
      <dgm:prSet/>
      <dgm:spPr/>
      <dgm:t>
        <a:bodyPr/>
        <a:lstStyle/>
        <a:p>
          <a:pPr rtl="0"/>
          <a:r>
            <a:rPr lang="ru-RU" dirty="0" err="1" smtClean="0"/>
            <a:t>ембріони</a:t>
          </a:r>
          <a:r>
            <a:rPr lang="ru-RU" dirty="0" smtClean="0"/>
            <a:t>, </a:t>
          </a:r>
          <a:r>
            <a:rPr lang="ru-RU" dirty="0" err="1" smtClean="0"/>
            <a:t>яйцеклітини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бути </a:t>
          </a:r>
          <a:r>
            <a:rPr lang="ru-RU" dirty="0" err="1" smtClean="0"/>
            <a:t>одержані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ідентифіковані</a:t>
          </a:r>
          <a:r>
            <a:rPr lang="ru-RU" dirty="0" smtClean="0"/>
            <a:t>, </a:t>
          </a:r>
          <a:r>
            <a:rPr lang="ru-RU" dirty="0" err="1" smtClean="0"/>
            <a:t>заготовлені</a:t>
          </a:r>
          <a:r>
            <a:rPr lang="ru-RU" dirty="0" smtClean="0"/>
            <a:t> та </a:t>
          </a:r>
          <a:r>
            <a:rPr lang="ru-RU" dirty="0" err="1" smtClean="0"/>
            <a:t>оброблені</a:t>
          </a:r>
          <a:r>
            <a:rPr lang="ru-RU" dirty="0" smtClean="0"/>
            <a:t> в </a:t>
          </a:r>
          <a:r>
            <a:rPr lang="ru-RU" dirty="0" err="1" smtClean="0"/>
            <a:t>умовах</a:t>
          </a:r>
          <a:r>
            <a:rPr lang="ru-RU" dirty="0" smtClean="0"/>
            <a:t>, </a:t>
          </a:r>
          <a:r>
            <a:rPr lang="ru-RU" dirty="0" err="1" smtClean="0"/>
            <a:t>передбачених</a:t>
          </a:r>
          <a:r>
            <a:rPr lang="ru-RU" dirty="0" smtClean="0"/>
            <a:t> </a:t>
          </a:r>
          <a:r>
            <a:rPr lang="ru-RU" dirty="0" err="1" smtClean="0"/>
            <a:t>технологічними</a:t>
          </a:r>
          <a:r>
            <a:rPr lang="ru-RU" dirty="0" smtClean="0"/>
            <a:t> </a:t>
          </a:r>
          <a:r>
            <a:rPr lang="ru-RU" dirty="0" err="1" smtClean="0"/>
            <a:t>вимогами</a:t>
          </a:r>
          <a:r>
            <a:rPr lang="ru-RU" dirty="0" smtClean="0"/>
            <a:t>, </a:t>
          </a:r>
          <a:r>
            <a:rPr lang="ru-RU" dirty="0" err="1" smtClean="0"/>
            <a:t>встановленими</a:t>
          </a:r>
          <a:r>
            <a:rPr lang="ru-RU" dirty="0" smtClean="0"/>
            <a:t> для </a:t>
          </a:r>
          <a:r>
            <a:rPr lang="ru-RU" dirty="0" err="1" smtClean="0"/>
            <a:t>цієї</a:t>
          </a:r>
          <a:r>
            <a:rPr lang="ru-RU" dirty="0" smtClean="0"/>
            <a:t> </a:t>
          </a:r>
          <a:r>
            <a:rPr lang="ru-RU" dirty="0" err="1" smtClean="0"/>
            <a:t>продукції</a:t>
          </a:r>
          <a:r>
            <a:rPr lang="ru-RU" dirty="0" smtClean="0"/>
            <a:t>,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ветеринарно-санітарним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правилам, а </a:t>
          </a:r>
          <a:r>
            <a:rPr lang="ru-RU" dirty="0" err="1" smtClean="0"/>
            <a:t>дані</a:t>
          </a:r>
          <a:r>
            <a:rPr lang="ru-RU" dirty="0" smtClean="0"/>
            <a:t> про них </a:t>
          </a:r>
          <a:r>
            <a:rPr lang="ru-RU" dirty="0" err="1" smtClean="0"/>
            <a:t>повинні</a:t>
          </a:r>
          <a:r>
            <a:rPr lang="ru-RU" dirty="0" smtClean="0"/>
            <a:t>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;</a:t>
          </a:r>
          <a:endParaRPr lang="ru-RU" dirty="0"/>
        </a:p>
      </dgm:t>
    </dgm:pt>
    <dgm:pt modelId="{F7BC1D6E-8B80-4B42-863D-B0F8A3A5B518}" type="parTrans" cxnId="{CD26DCA9-AC26-4543-B9DD-33AC0BA07A54}">
      <dgm:prSet/>
      <dgm:spPr/>
      <dgm:t>
        <a:bodyPr/>
        <a:lstStyle/>
        <a:p>
          <a:endParaRPr lang="ru-RU"/>
        </a:p>
      </dgm:t>
    </dgm:pt>
    <dgm:pt modelId="{8349E054-462F-4FA4-890E-BC02CFEF4FC2}" type="sibTrans" cxnId="{CD26DCA9-AC26-4543-B9DD-33AC0BA07A54}">
      <dgm:prSet/>
      <dgm:spPr/>
      <dgm:t>
        <a:bodyPr/>
        <a:lstStyle/>
        <a:p>
          <a:endParaRPr lang="ru-RU"/>
        </a:p>
      </dgm:t>
    </dgm:pt>
    <dgm:pt modelId="{9A31DF55-BF51-4945-A990-4E2493CEBAFA}" type="pres">
      <dgm:prSet presAssocID="{EF7117FB-3A8F-4BC0-AD71-FE804C5F92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47C4DB-D1E5-488F-B5C6-045A9D989597}" type="pres">
      <dgm:prSet presAssocID="{0F5B7BB1-278E-4EC9-9926-56C77C6C9E1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6F44C-FFC8-4199-AEC6-4020A688A761}" type="pres">
      <dgm:prSet presAssocID="{BEB4CE37-1A63-42D6-BA07-2BD8B7581EDD}" presName="spacer" presStyleCnt="0"/>
      <dgm:spPr/>
    </dgm:pt>
    <dgm:pt modelId="{7A38058B-92AC-40D5-AD46-FEDFEC4EA3FC}" type="pres">
      <dgm:prSet presAssocID="{5545C25E-7BE6-494D-B632-11BF91DF152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26DCA9-AC26-4543-B9DD-33AC0BA07A54}" srcId="{EF7117FB-3A8F-4BC0-AD71-FE804C5F92B6}" destId="{5545C25E-7BE6-494D-B632-11BF91DF1524}" srcOrd="1" destOrd="0" parTransId="{F7BC1D6E-8B80-4B42-863D-B0F8A3A5B518}" sibTransId="{8349E054-462F-4FA4-890E-BC02CFEF4FC2}"/>
    <dgm:cxn modelId="{24EC8D54-8114-45C7-96C3-03656B7995C5}" type="presOf" srcId="{5545C25E-7BE6-494D-B632-11BF91DF1524}" destId="{7A38058B-92AC-40D5-AD46-FEDFEC4EA3FC}" srcOrd="0" destOrd="0" presId="urn:microsoft.com/office/officeart/2005/8/layout/vList2"/>
    <dgm:cxn modelId="{DC2037B1-D839-4EF0-8FD1-AAD42B183754}" srcId="{EF7117FB-3A8F-4BC0-AD71-FE804C5F92B6}" destId="{0F5B7BB1-278E-4EC9-9926-56C77C6C9E10}" srcOrd="0" destOrd="0" parTransId="{02D8C266-4DD8-4A1A-B0CA-ACF3E65F4E62}" sibTransId="{BEB4CE37-1A63-42D6-BA07-2BD8B7581EDD}"/>
    <dgm:cxn modelId="{C393C654-0A94-4DD1-ABFF-F24F3EAB3B40}" type="presOf" srcId="{0F5B7BB1-278E-4EC9-9926-56C77C6C9E10}" destId="{1047C4DB-D1E5-488F-B5C6-045A9D989597}" srcOrd="0" destOrd="0" presId="urn:microsoft.com/office/officeart/2005/8/layout/vList2"/>
    <dgm:cxn modelId="{A9D8E6A1-6134-4BF8-8649-8C6D822FDE1C}" type="presOf" srcId="{EF7117FB-3A8F-4BC0-AD71-FE804C5F92B6}" destId="{9A31DF55-BF51-4945-A990-4E2493CEBAFA}" srcOrd="0" destOrd="0" presId="urn:microsoft.com/office/officeart/2005/8/layout/vList2"/>
    <dgm:cxn modelId="{5AF9507B-A720-468E-B9FA-5F3733D5C1F8}" type="presParOf" srcId="{9A31DF55-BF51-4945-A990-4E2493CEBAFA}" destId="{1047C4DB-D1E5-488F-B5C6-045A9D989597}" srcOrd="0" destOrd="0" presId="urn:microsoft.com/office/officeart/2005/8/layout/vList2"/>
    <dgm:cxn modelId="{C040571B-0B72-4E26-9835-D1D754B9D5AA}" type="presParOf" srcId="{9A31DF55-BF51-4945-A990-4E2493CEBAFA}" destId="{98B6F44C-FFC8-4199-AEC6-4020A688A761}" srcOrd="1" destOrd="0" presId="urn:microsoft.com/office/officeart/2005/8/layout/vList2"/>
    <dgm:cxn modelId="{225B250A-C704-4348-BA01-DC57424C4D0A}" type="presParOf" srcId="{9A31DF55-BF51-4945-A990-4E2493CEBAFA}" destId="{7A38058B-92AC-40D5-AD46-FEDFEC4EA3F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426863-6736-4A92-B73B-38665BEB44F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F775333-46AA-4F66-8F90-919B18E16D30}">
      <dgm:prSet/>
      <dgm:spPr/>
      <dgm:t>
        <a:bodyPr/>
        <a:lstStyle/>
        <a:p>
          <a:pPr rtl="0"/>
          <a:r>
            <a:rPr lang="ru-RU" dirty="0" err="1" smtClean="0"/>
            <a:t>плідники</a:t>
          </a:r>
          <a:r>
            <a:rPr lang="ru-RU" dirty="0" smtClean="0"/>
            <a:t> </a:t>
          </a:r>
          <a:r>
            <a:rPr lang="ru-RU" dirty="0" err="1" smtClean="0"/>
            <a:t>мають</a:t>
          </a:r>
          <a:r>
            <a:rPr lang="ru-RU" dirty="0" smtClean="0"/>
            <a:t> </a:t>
          </a:r>
          <a:r>
            <a:rPr lang="ru-RU" dirty="0" err="1" smtClean="0"/>
            <a:t>походити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</a:t>
          </a:r>
          <a:r>
            <a:rPr lang="ru-RU" dirty="0" err="1" smtClean="0"/>
            <a:t>вищої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(</a:t>
          </a:r>
          <a:r>
            <a:rPr lang="ru-RU" dirty="0" err="1" smtClean="0"/>
            <a:t>генетичної</a:t>
          </a:r>
          <a:r>
            <a:rPr lang="ru-RU" dirty="0" smtClean="0"/>
            <a:t>) </a:t>
          </a:r>
          <a:r>
            <a:rPr lang="ru-RU" dirty="0" err="1" smtClean="0"/>
            <a:t>цінності</a:t>
          </a:r>
          <a:r>
            <a:rPr lang="ru-RU" dirty="0" smtClean="0"/>
            <a:t>, </a:t>
          </a:r>
          <a:r>
            <a:rPr lang="ru-RU" dirty="0" err="1" smtClean="0"/>
            <a:t>мати</a:t>
          </a:r>
          <a:r>
            <a:rPr lang="ru-RU" dirty="0" smtClean="0"/>
            <a:t> </a:t>
          </a:r>
          <a:r>
            <a:rPr lang="ru-RU" dirty="0" err="1" smtClean="0"/>
            <a:t>результати</a:t>
          </a:r>
          <a:r>
            <a:rPr lang="ru-RU" dirty="0" smtClean="0"/>
            <a:t> </a:t>
          </a:r>
          <a:r>
            <a:rPr lang="ru-RU" dirty="0" err="1" smtClean="0"/>
            <a:t>генетичної</a:t>
          </a:r>
          <a:r>
            <a:rPr lang="ru-RU" dirty="0" smtClean="0"/>
            <a:t> </a:t>
          </a:r>
          <a:r>
            <a:rPr lang="ru-RU" dirty="0" err="1" smtClean="0"/>
            <a:t>експертизи</a:t>
          </a:r>
          <a:r>
            <a:rPr lang="ru-RU" dirty="0" smtClean="0"/>
            <a:t> </a:t>
          </a:r>
          <a:r>
            <a:rPr lang="ru-RU" dirty="0" err="1" smtClean="0"/>
            <a:t>походження</a:t>
          </a:r>
          <a:r>
            <a:rPr lang="ru-RU" dirty="0" smtClean="0"/>
            <a:t> та </a:t>
          </a:r>
          <a:r>
            <a:rPr lang="ru-RU" dirty="0" err="1" smtClean="0"/>
            <a:t>аномалій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оцінюватися</a:t>
          </a:r>
          <a:r>
            <a:rPr lang="ru-RU" dirty="0" smtClean="0"/>
            <a:t> за </a:t>
          </a:r>
          <a:r>
            <a:rPr lang="ru-RU" dirty="0" err="1" smtClean="0"/>
            <a:t>походженням</a:t>
          </a:r>
          <a:r>
            <a:rPr lang="ru-RU" dirty="0" smtClean="0"/>
            <a:t>, </a:t>
          </a:r>
          <a:r>
            <a:rPr lang="ru-RU" dirty="0" err="1" smtClean="0"/>
            <a:t>власною</a:t>
          </a:r>
          <a:r>
            <a:rPr lang="ru-RU" dirty="0" smtClean="0"/>
            <a:t> </a:t>
          </a:r>
          <a:r>
            <a:rPr lang="ru-RU" dirty="0" err="1" smtClean="0"/>
            <a:t>продуктивністю</a:t>
          </a:r>
          <a:r>
            <a:rPr lang="ru-RU" dirty="0" smtClean="0"/>
            <a:t> та </a:t>
          </a:r>
          <a:r>
            <a:rPr lang="ru-RU" dirty="0" err="1" smtClean="0"/>
            <a:t>якістю</a:t>
          </a:r>
          <a:r>
            <a:rPr lang="ru-RU" dirty="0" smtClean="0"/>
            <a:t> </a:t>
          </a:r>
          <a:r>
            <a:rPr lang="ru-RU" dirty="0" err="1" smtClean="0"/>
            <a:t>отриманих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них </a:t>
          </a:r>
          <a:r>
            <a:rPr lang="ru-RU" dirty="0" err="1" smtClean="0"/>
            <a:t>нащадків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проходити</a:t>
          </a:r>
          <a:r>
            <a:rPr lang="ru-RU" dirty="0" smtClean="0"/>
            <a:t> </a:t>
          </a:r>
          <a:r>
            <a:rPr lang="ru-RU" dirty="0" err="1" smtClean="0"/>
            <a:t>випробування</a:t>
          </a:r>
          <a:r>
            <a:rPr lang="ru-RU" dirty="0" smtClean="0"/>
            <a:t> за </a:t>
          </a:r>
          <a:r>
            <a:rPr lang="ru-RU" dirty="0" err="1" smtClean="0"/>
            <a:t>якістю</a:t>
          </a:r>
          <a:r>
            <a:rPr lang="ru-RU" dirty="0" smtClean="0"/>
            <a:t> </a:t>
          </a:r>
          <a:r>
            <a:rPr lang="ru-RU" dirty="0" err="1" smtClean="0"/>
            <a:t>нащадків</a:t>
          </a:r>
          <a:r>
            <a:rPr lang="ru-RU" dirty="0" smtClean="0"/>
            <a:t>, а </a:t>
          </a:r>
          <a:r>
            <a:rPr lang="ru-RU" dirty="0" err="1" smtClean="0"/>
            <a:t>дані</a:t>
          </a:r>
          <a:r>
            <a:rPr lang="ru-RU" dirty="0" smtClean="0"/>
            <a:t> про них </a:t>
          </a:r>
          <a:r>
            <a:rPr lang="ru-RU" dirty="0" err="1" smtClean="0"/>
            <a:t>повинні</a:t>
          </a:r>
          <a:r>
            <a:rPr lang="ru-RU" dirty="0" smtClean="0"/>
            <a:t>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;</a:t>
          </a:r>
          <a:endParaRPr lang="ru-RU" dirty="0"/>
        </a:p>
      </dgm:t>
    </dgm:pt>
    <dgm:pt modelId="{F3C80DC7-EDC2-4E1F-8268-FD466C2B990D}" type="parTrans" cxnId="{9E5E38AC-F9EC-4D25-9C97-586AC2B52EF5}">
      <dgm:prSet/>
      <dgm:spPr/>
      <dgm:t>
        <a:bodyPr/>
        <a:lstStyle/>
        <a:p>
          <a:endParaRPr lang="ru-RU"/>
        </a:p>
      </dgm:t>
    </dgm:pt>
    <dgm:pt modelId="{0168E4F6-A34A-4E4D-966F-B321898A7DAC}" type="sibTrans" cxnId="{9E5E38AC-F9EC-4D25-9C97-586AC2B52EF5}">
      <dgm:prSet/>
      <dgm:spPr/>
      <dgm:t>
        <a:bodyPr/>
        <a:lstStyle/>
        <a:p>
          <a:endParaRPr lang="ru-RU"/>
        </a:p>
      </dgm:t>
    </dgm:pt>
    <dgm:pt modelId="{7343F25C-E17D-4C90-80B1-CEF0A80A5A21}">
      <dgm:prSet/>
      <dgm:spPr/>
      <dgm:t>
        <a:bodyPr/>
        <a:lstStyle/>
        <a:p>
          <a:pPr rtl="0"/>
          <a:r>
            <a:rPr lang="ru-RU" dirty="0" err="1" smtClean="0"/>
            <a:t>підконтрольні</a:t>
          </a:r>
          <a:r>
            <a:rPr lang="ru-RU" dirty="0" smtClean="0"/>
            <a:t> </a:t>
          </a:r>
          <a:r>
            <a:rPr lang="ru-RU" dirty="0" err="1" smtClean="0"/>
            <a:t>тварини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бути </a:t>
          </a:r>
          <a:r>
            <a:rPr lang="ru-RU" dirty="0" err="1" smtClean="0"/>
            <a:t>ідентифіковані</a:t>
          </a:r>
          <a:r>
            <a:rPr lang="ru-RU" dirty="0" smtClean="0"/>
            <a:t>, </a:t>
          </a:r>
          <a:r>
            <a:rPr lang="ru-RU" dirty="0" err="1" smtClean="0"/>
            <a:t>відповідати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до </a:t>
          </a:r>
          <a:r>
            <a:rPr lang="ru-RU" dirty="0" err="1" smtClean="0"/>
            <a:t>державної</a:t>
          </a:r>
          <a:r>
            <a:rPr lang="ru-RU" dirty="0" smtClean="0"/>
            <a:t> </a:t>
          </a:r>
          <a:r>
            <a:rPr lang="ru-RU" dirty="0" err="1" smtClean="0"/>
            <a:t>реєстрації</a:t>
          </a:r>
          <a:r>
            <a:rPr lang="ru-RU" dirty="0" smtClean="0"/>
            <a:t> </a:t>
          </a:r>
          <a:r>
            <a:rPr lang="ru-RU" dirty="0" err="1" smtClean="0"/>
            <a:t>підконтрольних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у </a:t>
          </a:r>
          <a:r>
            <a:rPr lang="ru-RU" dirty="0" err="1" smtClean="0"/>
            <a:t>державних</a:t>
          </a:r>
          <a:r>
            <a:rPr lang="ru-RU" dirty="0" smtClean="0"/>
            <a:t> книгах </a:t>
          </a:r>
          <a:r>
            <a:rPr lang="ru-RU" dirty="0" err="1" smtClean="0"/>
            <a:t>племінних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мати</a:t>
          </a:r>
          <a:r>
            <a:rPr lang="ru-RU" dirty="0" smtClean="0"/>
            <a:t> </a:t>
          </a:r>
          <a:r>
            <a:rPr lang="ru-RU" dirty="0" err="1" smtClean="0"/>
            <a:t>дані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вимог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, </a:t>
          </a:r>
          <a:r>
            <a:rPr lang="ru-RU" dirty="0" err="1" smtClean="0"/>
            <a:t>документів</a:t>
          </a:r>
          <a:r>
            <a:rPr lang="ru-RU" dirty="0" smtClean="0"/>
            <a:t> </a:t>
          </a:r>
          <a:r>
            <a:rPr lang="ru-RU" dirty="0" err="1" smtClean="0"/>
            <a:t>офіційного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 </a:t>
          </a:r>
          <a:r>
            <a:rPr lang="ru-RU" dirty="0" err="1" smtClean="0"/>
            <a:t>продуктивності</a:t>
          </a:r>
          <a:r>
            <a:rPr lang="ru-RU" dirty="0" smtClean="0"/>
            <a:t> та </a:t>
          </a:r>
          <a:r>
            <a:rPr lang="ru-RU" dirty="0" err="1" smtClean="0"/>
            <a:t>офіційної</a:t>
          </a:r>
          <a:r>
            <a:rPr lang="ru-RU" dirty="0" smtClean="0"/>
            <a:t> </a:t>
          </a:r>
          <a:r>
            <a:rPr lang="ru-RU" dirty="0" err="1" smtClean="0"/>
            <a:t>оцінки</a:t>
          </a:r>
          <a:r>
            <a:rPr lang="ru-RU" dirty="0" smtClean="0"/>
            <a:t> за типом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результати</a:t>
          </a:r>
          <a:r>
            <a:rPr lang="ru-RU" dirty="0" smtClean="0"/>
            <a:t> </a:t>
          </a:r>
          <a:r>
            <a:rPr lang="ru-RU" dirty="0" err="1" smtClean="0"/>
            <a:t>генетичної</a:t>
          </a:r>
          <a:r>
            <a:rPr lang="ru-RU" dirty="0" smtClean="0"/>
            <a:t> </a:t>
          </a:r>
          <a:r>
            <a:rPr lang="ru-RU" dirty="0" err="1" smtClean="0"/>
            <a:t>експертизи</a:t>
          </a:r>
          <a:r>
            <a:rPr lang="ru-RU" dirty="0" smtClean="0"/>
            <a:t> </a:t>
          </a:r>
          <a:r>
            <a:rPr lang="ru-RU" dirty="0" err="1" smtClean="0"/>
            <a:t>походження</a:t>
          </a:r>
          <a:r>
            <a:rPr lang="ru-RU" dirty="0" smtClean="0"/>
            <a:t> та </a:t>
          </a:r>
          <a:r>
            <a:rPr lang="ru-RU" dirty="0" err="1" smtClean="0"/>
            <a:t>аномалій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.</a:t>
          </a:r>
          <a:endParaRPr lang="ru-RU" dirty="0"/>
        </a:p>
      </dgm:t>
    </dgm:pt>
    <dgm:pt modelId="{248B87D1-2DEB-4F87-A938-E68EAEE32062}" type="parTrans" cxnId="{088CC016-ECE6-4486-989D-805BB181F2FA}">
      <dgm:prSet/>
      <dgm:spPr/>
      <dgm:t>
        <a:bodyPr/>
        <a:lstStyle/>
        <a:p>
          <a:endParaRPr lang="ru-RU"/>
        </a:p>
      </dgm:t>
    </dgm:pt>
    <dgm:pt modelId="{DD128BCB-FE32-4F35-90A6-8475B42CA97F}" type="sibTrans" cxnId="{088CC016-ECE6-4486-989D-805BB181F2FA}">
      <dgm:prSet/>
      <dgm:spPr/>
      <dgm:t>
        <a:bodyPr/>
        <a:lstStyle/>
        <a:p>
          <a:endParaRPr lang="ru-RU"/>
        </a:p>
      </dgm:t>
    </dgm:pt>
    <dgm:pt modelId="{5FDFCCEF-E30B-46DA-8FD7-4DCCFE659FFC}" type="pres">
      <dgm:prSet presAssocID="{45426863-6736-4A92-B73B-38665BEB44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A272DC-AEB4-494B-971E-2D0663501368}" type="pres">
      <dgm:prSet presAssocID="{0F775333-46AA-4F66-8F90-919B18E16D3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481C7-1273-4F5E-BC52-A6FC365EF449}" type="pres">
      <dgm:prSet presAssocID="{0168E4F6-A34A-4E4D-966F-B321898A7DAC}" presName="spacer" presStyleCnt="0"/>
      <dgm:spPr/>
    </dgm:pt>
    <dgm:pt modelId="{6680B223-EA9F-4879-A7CA-1AAA70FEDF17}" type="pres">
      <dgm:prSet presAssocID="{7343F25C-E17D-4C90-80B1-CEF0A80A5A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5E38AC-F9EC-4D25-9C97-586AC2B52EF5}" srcId="{45426863-6736-4A92-B73B-38665BEB44F0}" destId="{0F775333-46AA-4F66-8F90-919B18E16D30}" srcOrd="0" destOrd="0" parTransId="{F3C80DC7-EDC2-4E1F-8268-FD466C2B990D}" sibTransId="{0168E4F6-A34A-4E4D-966F-B321898A7DAC}"/>
    <dgm:cxn modelId="{088CC016-ECE6-4486-989D-805BB181F2FA}" srcId="{45426863-6736-4A92-B73B-38665BEB44F0}" destId="{7343F25C-E17D-4C90-80B1-CEF0A80A5A21}" srcOrd="1" destOrd="0" parTransId="{248B87D1-2DEB-4F87-A938-E68EAEE32062}" sibTransId="{DD128BCB-FE32-4F35-90A6-8475B42CA97F}"/>
    <dgm:cxn modelId="{F5F9B5C3-B5EE-45F3-8404-CB58BEDF220E}" type="presOf" srcId="{7343F25C-E17D-4C90-80B1-CEF0A80A5A21}" destId="{6680B223-EA9F-4879-A7CA-1AAA70FEDF17}" srcOrd="0" destOrd="0" presId="urn:microsoft.com/office/officeart/2005/8/layout/vList2"/>
    <dgm:cxn modelId="{7AE73E28-701B-466C-A6E3-46B38421751D}" type="presOf" srcId="{0F775333-46AA-4F66-8F90-919B18E16D30}" destId="{35A272DC-AEB4-494B-971E-2D0663501368}" srcOrd="0" destOrd="0" presId="urn:microsoft.com/office/officeart/2005/8/layout/vList2"/>
    <dgm:cxn modelId="{5D5DE33A-8995-42F0-9E9B-A62FD966523A}" type="presOf" srcId="{45426863-6736-4A92-B73B-38665BEB44F0}" destId="{5FDFCCEF-E30B-46DA-8FD7-4DCCFE659FFC}" srcOrd="0" destOrd="0" presId="urn:microsoft.com/office/officeart/2005/8/layout/vList2"/>
    <dgm:cxn modelId="{81BACC96-12AF-47FA-8765-608C2CC28E53}" type="presParOf" srcId="{5FDFCCEF-E30B-46DA-8FD7-4DCCFE659FFC}" destId="{35A272DC-AEB4-494B-971E-2D0663501368}" srcOrd="0" destOrd="0" presId="urn:microsoft.com/office/officeart/2005/8/layout/vList2"/>
    <dgm:cxn modelId="{ED452DF8-7B97-4E34-ACD5-4F350312CE5B}" type="presParOf" srcId="{5FDFCCEF-E30B-46DA-8FD7-4DCCFE659FFC}" destId="{6F8481C7-1273-4F5E-BC52-A6FC365EF449}" srcOrd="1" destOrd="0" presId="urn:microsoft.com/office/officeart/2005/8/layout/vList2"/>
    <dgm:cxn modelId="{00BC4562-F4C4-4CC2-9AC1-BEA2C48DB0AE}" type="presParOf" srcId="{5FDFCCEF-E30B-46DA-8FD7-4DCCFE659FFC}" destId="{6680B223-EA9F-4879-A7CA-1AAA70FEDF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733FF6-CA14-47B4-8F33-ED6A78E9281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DC2359-7B70-49EF-9ED7-7DC9C5D2C68F}">
      <dgm:prSet/>
      <dgm:spPr/>
      <dgm:t>
        <a:bodyPr/>
        <a:lstStyle/>
        <a:p>
          <a:pPr rtl="0"/>
          <a:r>
            <a:rPr lang="ru-RU" dirty="0" err="1" smtClean="0"/>
            <a:t>Ефективність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у </a:t>
          </a:r>
          <a:r>
            <a:rPr lang="ru-RU" dirty="0" err="1" smtClean="0"/>
            <a:t>тваринництві</a:t>
          </a:r>
          <a:r>
            <a:rPr lang="ru-RU" dirty="0" smtClean="0"/>
            <a:t> </a:t>
          </a:r>
          <a:r>
            <a:rPr lang="ru-RU" dirty="0" err="1" smtClean="0"/>
            <a:t>значною</a:t>
          </a:r>
          <a:r>
            <a:rPr lang="ru-RU" dirty="0" smtClean="0"/>
            <a:t> </a:t>
          </a:r>
          <a:r>
            <a:rPr lang="ru-RU" dirty="0" err="1" smtClean="0"/>
            <a:t>мірою</a:t>
          </a:r>
          <a:r>
            <a:rPr lang="ru-RU" dirty="0" smtClean="0"/>
            <a:t> </a:t>
          </a:r>
          <a:r>
            <a:rPr lang="ru-RU" dirty="0" err="1" smtClean="0"/>
            <a:t>залежить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організації</a:t>
          </a:r>
          <a:r>
            <a:rPr lang="ru-RU" dirty="0" smtClean="0"/>
            <a:t> та </a:t>
          </a:r>
          <a:r>
            <a:rPr lang="ru-RU" dirty="0" err="1" smtClean="0"/>
            <a:t>структури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служби</a:t>
          </a:r>
          <a:r>
            <a:rPr lang="ru-RU" dirty="0" smtClean="0"/>
            <a:t>. </a:t>
          </a:r>
          <a:endParaRPr lang="ru-RU" dirty="0"/>
        </a:p>
      </dgm:t>
    </dgm:pt>
    <dgm:pt modelId="{023ED510-ED9D-4C1C-A4F8-73DEDFCD1013}" type="parTrans" cxnId="{90976E5E-56F4-4B0A-8D2A-CBE3D3A86C27}">
      <dgm:prSet/>
      <dgm:spPr/>
      <dgm:t>
        <a:bodyPr/>
        <a:lstStyle/>
        <a:p>
          <a:endParaRPr lang="ru-RU"/>
        </a:p>
      </dgm:t>
    </dgm:pt>
    <dgm:pt modelId="{FE422005-31BB-48F8-B8CA-236198EAD2EC}" type="sibTrans" cxnId="{90976E5E-56F4-4B0A-8D2A-CBE3D3A86C27}">
      <dgm:prSet/>
      <dgm:spPr/>
      <dgm:t>
        <a:bodyPr/>
        <a:lstStyle/>
        <a:p>
          <a:endParaRPr lang="ru-RU"/>
        </a:p>
      </dgm:t>
    </dgm:pt>
    <dgm:pt modelId="{0B697612-694C-4805-88D9-390F793C2295}">
      <dgm:prSet/>
      <dgm:spPr/>
      <dgm:t>
        <a:bodyPr/>
        <a:lstStyle/>
        <a:p>
          <a:pPr rtl="0"/>
          <a:r>
            <a:rPr lang="ru-RU" dirty="0" smtClean="0"/>
            <a:t>У </a:t>
          </a:r>
          <a:r>
            <a:rPr lang="ru-RU" dirty="0" err="1" smtClean="0"/>
            <a:t>системі</a:t>
          </a:r>
          <a:r>
            <a:rPr lang="ru-RU" dirty="0" smtClean="0"/>
            <a:t> </a:t>
          </a:r>
          <a:r>
            <a:rPr lang="ru-RU" dirty="0" err="1" smtClean="0"/>
            <a:t>організацій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підпорядковані</a:t>
          </a:r>
          <a:r>
            <a:rPr lang="ru-RU" dirty="0" smtClean="0"/>
            <a:t> Головному </a:t>
          </a:r>
          <a:r>
            <a:rPr lang="ru-RU" dirty="0" err="1" smtClean="0"/>
            <a:t>управлінню</a:t>
          </a:r>
          <a:r>
            <a:rPr lang="ru-RU" dirty="0" smtClean="0"/>
            <a:t> </a:t>
          </a:r>
          <a:r>
            <a:rPr lang="ru-RU" dirty="0" err="1" smtClean="0"/>
            <a:t>тваринництва</a:t>
          </a:r>
          <a:r>
            <a:rPr lang="ru-RU" dirty="0" smtClean="0"/>
            <a:t> </a:t>
          </a:r>
          <a:r>
            <a:rPr lang="ru-RU" dirty="0" err="1" smtClean="0"/>
            <a:t>Міністерства</a:t>
          </a:r>
          <a:r>
            <a:rPr lang="ru-RU" dirty="0" smtClean="0"/>
            <a:t> </a:t>
          </a:r>
          <a:r>
            <a:rPr lang="ru-RU" dirty="0" err="1" smtClean="0"/>
            <a:t>аграрної</a:t>
          </a:r>
          <a:r>
            <a:rPr lang="ru-RU" dirty="0" smtClean="0"/>
            <a:t> </a:t>
          </a:r>
          <a:r>
            <a:rPr lang="ru-RU" dirty="0" err="1" smtClean="0"/>
            <a:t>політики</a:t>
          </a:r>
          <a:r>
            <a:rPr lang="ru-RU" dirty="0" smtClean="0"/>
            <a:t> та </a:t>
          </a:r>
          <a:r>
            <a:rPr lang="ru-RU" dirty="0" err="1" smtClean="0"/>
            <a:t>продовольства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, </a:t>
          </a:r>
          <a:r>
            <a:rPr lang="ru-RU" dirty="0" err="1" smtClean="0"/>
            <a:t>координацію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у </a:t>
          </a:r>
          <a:r>
            <a:rPr lang="ru-RU" dirty="0" err="1" smtClean="0"/>
            <a:t>скотарстві</a:t>
          </a:r>
          <a:r>
            <a:rPr lang="ru-RU" dirty="0" smtClean="0"/>
            <a:t>, </a:t>
          </a:r>
          <a:r>
            <a:rPr lang="ru-RU" dirty="0" err="1" smtClean="0"/>
            <a:t>свинарстві</a:t>
          </a:r>
          <a:r>
            <a:rPr lang="ru-RU" dirty="0" smtClean="0"/>
            <a:t>, </a:t>
          </a:r>
          <a:r>
            <a:rPr lang="ru-RU" dirty="0" err="1" smtClean="0"/>
            <a:t>вівчарстві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конярстві</a:t>
          </a:r>
          <a:r>
            <a:rPr lang="ru-RU" dirty="0" smtClean="0"/>
            <a:t> </a:t>
          </a:r>
          <a:r>
            <a:rPr lang="ru-RU" dirty="0" err="1" smtClean="0"/>
            <a:t>здійснює</a:t>
          </a:r>
          <a:r>
            <a:rPr lang="ru-RU" dirty="0" smtClean="0"/>
            <a:t> </a:t>
          </a:r>
          <a:r>
            <a:rPr lang="ru-RU" dirty="0" err="1" smtClean="0"/>
            <a:t>Національне</a:t>
          </a:r>
          <a:r>
            <a:rPr lang="ru-RU" dirty="0" smtClean="0"/>
            <a:t> </a:t>
          </a:r>
          <a:r>
            <a:rPr lang="ru-RU" dirty="0" err="1" smtClean="0"/>
            <a:t>об’єднання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племінної</a:t>
          </a:r>
          <a:r>
            <a:rPr lang="ru-RU" dirty="0" smtClean="0"/>
            <a:t> </a:t>
          </a:r>
          <a:r>
            <a:rPr lang="ru-RU" dirty="0" err="1" smtClean="0"/>
            <a:t>справи</a:t>
          </a:r>
          <a:r>
            <a:rPr lang="ru-RU" dirty="0" smtClean="0"/>
            <a:t> </a:t>
          </a:r>
          <a:r>
            <a:rPr lang="ru-RU" dirty="0" err="1" smtClean="0"/>
            <a:t>у</a:t>
          </a:r>
          <a:r>
            <a:rPr lang="ru-RU" dirty="0" smtClean="0"/>
            <a:t> </a:t>
          </a:r>
          <a:r>
            <a:rPr lang="ru-RU" dirty="0" err="1" smtClean="0"/>
            <a:t>тваринництві</a:t>
          </a:r>
          <a:r>
            <a:rPr lang="ru-RU" dirty="0" smtClean="0"/>
            <a:t> «</a:t>
          </a:r>
          <a:r>
            <a:rPr lang="ru-RU" dirty="0" err="1" smtClean="0"/>
            <a:t>Укрплемоб’єднання</a:t>
          </a:r>
          <a:r>
            <a:rPr lang="ru-RU" dirty="0" smtClean="0"/>
            <a:t>» на </a:t>
          </a:r>
          <a:r>
            <a:rPr lang="ru-RU" dirty="0" err="1" smtClean="0"/>
            <a:t>чолі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генеральним</a:t>
          </a:r>
          <a:r>
            <a:rPr lang="ru-RU" dirty="0" smtClean="0"/>
            <a:t> директором та радою </a:t>
          </a:r>
          <a:r>
            <a:rPr lang="ru-RU" dirty="0" err="1" smtClean="0"/>
            <a:t>директорів</a:t>
          </a:r>
          <a:r>
            <a:rPr lang="ru-RU" dirty="0" smtClean="0"/>
            <a:t> </a:t>
          </a:r>
          <a:r>
            <a:rPr lang="ru-RU" dirty="0" err="1" smtClean="0"/>
            <a:t>зональних</a:t>
          </a:r>
          <a:r>
            <a:rPr lang="ru-RU" dirty="0" smtClean="0"/>
            <a:t> </a:t>
          </a:r>
          <a:r>
            <a:rPr lang="ru-RU" dirty="0" err="1" smtClean="0"/>
            <a:t>селекційних</a:t>
          </a:r>
          <a:r>
            <a:rPr lang="ru-RU" dirty="0" smtClean="0"/>
            <a:t> </a:t>
          </a:r>
          <a:r>
            <a:rPr lang="ru-RU" dirty="0" err="1" smtClean="0"/>
            <a:t>центрів</a:t>
          </a:r>
          <a:r>
            <a:rPr lang="ru-RU" dirty="0" smtClean="0"/>
            <a:t>.</a:t>
          </a:r>
          <a:endParaRPr lang="ru-RU" dirty="0"/>
        </a:p>
      </dgm:t>
    </dgm:pt>
    <dgm:pt modelId="{B0E11E48-25B2-4D3F-92AD-D4C18EA2EE10}" type="parTrans" cxnId="{5DF389F2-4D88-44FA-A760-77826122BC95}">
      <dgm:prSet/>
      <dgm:spPr/>
      <dgm:t>
        <a:bodyPr/>
        <a:lstStyle/>
        <a:p>
          <a:endParaRPr lang="ru-RU"/>
        </a:p>
      </dgm:t>
    </dgm:pt>
    <dgm:pt modelId="{A6256C18-4B96-4DCB-8F08-ACF8B464D7AA}" type="sibTrans" cxnId="{5DF389F2-4D88-44FA-A760-77826122BC95}">
      <dgm:prSet/>
      <dgm:spPr/>
      <dgm:t>
        <a:bodyPr/>
        <a:lstStyle/>
        <a:p>
          <a:endParaRPr lang="ru-RU"/>
        </a:p>
      </dgm:t>
    </dgm:pt>
    <dgm:pt modelId="{9110949C-C760-47AE-9005-3EAE57071DCE}" type="pres">
      <dgm:prSet presAssocID="{D4733FF6-CA14-47B4-8F33-ED6A78E928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A9CE8F-04CC-4B6B-A9FE-8BD288AE50A0}" type="pres">
      <dgm:prSet presAssocID="{07DC2359-7B70-49EF-9ED7-7DC9C5D2C68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55262-3977-46E8-B329-9581235BA6E5}" type="pres">
      <dgm:prSet presAssocID="{FE422005-31BB-48F8-B8CA-236198EAD2EC}" presName="spacer" presStyleCnt="0"/>
      <dgm:spPr/>
    </dgm:pt>
    <dgm:pt modelId="{01492B21-FB9B-4702-9E37-0BE1C69AA0F9}" type="pres">
      <dgm:prSet presAssocID="{0B697612-694C-4805-88D9-390F793C22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76E5E-56F4-4B0A-8D2A-CBE3D3A86C27}" srcId="{D4733FF6-CA14-47B4-8F33-ED6A78E9281F}" destId="{07DC2359-7B70-49EF-9ED7-7DC9C5D2C68F}" srcOrd="0" destOrd="0" parTransId="{023ED510-ED9D-4C1C-A4F8-73DEDFCD1013}" sibTransId="{FE422005-31BB-48F8-B8CA-236198EAD2EC}"/>
    <dgm:cxn modelId="{F21EEA65-B15D-4A6E-965E-7EF8DD6D4C94}" type="presOf" srcId="{D4733FF6-CA14-47B4-8F33-ED6A78E9281F}" destId="{9110949C-C760-47AE-9005-3EAE57071DCE}" srcOrd="0" destOrd="0" presId="urn:microsoft.com/office/officeart/2005/8/layout/vList2"/>
    <dgm:cxn modelId="{5DF389F2-4D88-44FA-A760-77826122BC95}" srcId="{D4733FF6-CA14-47B4-8F33-ED6A78E9281F}" destId="{0B697612-694C-4805-88D9-390F793C2295}" srcOrd="1" destOrd="0" parTransId="{B0E11E48-25B2-4D3F-92AD-D4C18EA2EE10}" sibTransId="{A6256C18-4B96-4DCB-8F08-ACF8B464D7AA}"/>
    <dgm:cxn modelId="{695018F0-409E-4DC7-8AA4-68A40C6E4A10}" type="presOf" srcId="{07DC2359-7B70-49EF-9ED7-7DC9C5D2C68F}" destId="{85A9CE8F-04CC-4B6B-A9FE-8BD288AE50A0}" srcOrd="0" destOrd="0" presId="urn:microsoft.com/office/officeart/2005/8/layout/vList2"/>
    <dgm:cxn modelId="{CE453805-EFA7-43FC-A32F-0231EB3500E9}" type="presOf" srcId="{0B697612-694C-4805-88D9-390F793C2295}" destId="{01492B21-FB9B-4702-9E37-0BE1C69AA0F9}" srcOrd="0" destOrd="0" presId="urn:microsoft.com/office/officeart/2005/8/layout/vList2"/>
    <dgm:cxn modelId="{05C309B3-5815-489A-80C5-FCC038C5B6E1}" type="presParOf" srcId="{9110949C-C760-47AE-9005-3EAE57071DCE}" destId="{85A9CE8F-04CC-4B6B-A9FE-8BD288AE50A0}" srcOrd="0" destOrd="0" presId="urn:microsoft.com/office/officeart/2005/8/layout/vList2"/>
    <dgm:cxn modelId="{5A85D483-A323-4C78-B5DD-070238BB5B97}" type="presParOf" srcId="{9110949C-C760-47AE-9005-3EAE57071DCE}" destId="{B5255262-3977-46E8-B329-9581235BA6E5}" srcOrd="1" destOrd="0" presId="urn:microsoft.com/office/officeart/2005/8/layout/vList2"/>
    <dgm:cxn modelId="{518B7B77-58D4-4EEF-94CD-1137FCF88AF4}" type="presParOf" srcId="{9110949C-C760-47AE-9005-3EAE57071DCE}" destId="{01492B21-FB9B-4702-9E37-0BE1C69AA0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91E6E9-8C14-464B-8639-AB75470D7F6D}">
      <dsp:nvSpPr>
        <dsp:cNvPr id="0" name=""/>
        <dsp:cNvSpPr/>
      </dsp:nvSpPr>
      <dsp:spPr>
        <a:xfrm>
          <a:off x="0" y="49551"/>
          <a:ext cx="8496944" cy="1998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FF0000"/>
              </a:solidFill>
            </a:rPr>
            <a:t>Племінна</a:t>
          </a:r>
          <a:r>
            <a:rPr lang="ru-RU" sz="2800" b="1" kern="1200" dirty="0" smtClean="0">
              <a:solidFill>
                <a:srgbClr val="FF0000"/>
              </a:solidFill>
            </a:rPr>
            <a:t> справа </a:t>
          </a:r>
          <a:r>
            <a:rPr lang="ru-RU" sz="2800" kern="1200" dirty="0" smtClean="0"/>
            <a:t>– система </a:t>
          </a:r>
          <a:r>
            <a:rPr lang="ru-RU" sz="2800" kern="1200" dirty="0" err="1" smtClean="0"/>
            <a:t>зоотехнічних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селекційних</a:t>
          </a:r>
          <a:r>
            <a:rPr lang="ru-RU" sz="2800" kern="1200" dirty="0" smtClean="0"/>
            <a:t> та </a:t>
          </a:r>
          <a:r>
            <a:rPr lang="ru-RU" sz="2800" kern="1200" dirty="0" err="1" smtClean="0"/>
            <a:t>організаційно-господарських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заходів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спрямованих</a:t>
          </a:r>
          <a:r>
            <a:rPr lang="ru-RU" sz="2800" kern="1200" dirty="0" smtClean="0"/>
            <a:t> на </a:t>
          </a:r>
          <a:r>
            <a:rPr lang="ru-RU" sz="2800" kern="1200" dirty="0" err="1" smtClean="0"/>
            <a:t>поліпшення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племінних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продуктивних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якостей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тварин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49551"/>
        <a:ext cx="8496944" cy="1998360"/>
      </dsp:txXfrm>
    </dsp:sp>
    <dsp:sp modelId="{476D788A-3712-41C1-A35E-5451DD6F5080}">
      <dsp:nvSpPr>
        <dsp:cNvPr id="0" name=""/>
        <dsp:cNvSpPr/>
      </dsp:nvSpPr>
      <dsp:spPr>
        <a:xfrm>
          <a:off x="0" y="2128551"/>
          <a:ext cx="8496944" cy="1998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FF0000"/>
              </a:solidFill>
            </a:rPr>
            <a:t>Племінні</a:t>
          </a:r>
          <a:r>
            <a:rPr lang="ru-RU" sz="2800" b="1" kern="1200" dirty="0" smtClean="0">
              <a:solidFill>
                <a:srgbClr val="FF0000"/>
              </a:solidFill>
            </a:rPr>
            <a:t>   (</a:t>
          </a:r>
          <a:r>
            <a:rPr lang="ru-RU" sz="2800" b="1" kern="1200" dirty="0" err="1" smtClean="0">
              <a:solidFill>
                <a:srgbClr val="FF0000"/>
              </a:solidFill>
            </a:rPr>
            <a:t>генетичні</a:t>
          </a:r>
          <a:r>
            <a:rPr lang="ru-RU" sz="2800" b="1" kern="1200" dirty="0" smtClean="0">
              <a:solidFill>
                <a:srgbClr val="FF0000"/>
              </a:solidFill>
            </a:rPr>
            <a:t>)   </a:t>
          </a:r>
          <a:r>
            <a:rPr lang="ru-RU" sz="2800" b="1" kern="1200" dirty="0" err="1" smtClean="0">
              <a:solidFill>
                <a:srgbClr val="FF0000"/>
              </a:solidFill>
            </a:rPr>
            <a:t>ресурси</a:t>
          </a:r>
          <a:r>
            <a:rPr lang="ru-RU" sz="2800" b="1" kern="1200" dirty="0" smtClean="0">
              <a:solidFill>
                <a:srgbClr val="FF0000"/>
              </a:solidFill>
            </a:rPr>
            <a:t>   </a:t>
          </a:r>
          <a:r>
            <a:rPr lang="ru-RU" sz="2800" kern="1200" dirty="0" smtClean="0"/>
            <a:t>–   </a:t>
          </a:r>
          <a:r>
            <a:rPr lang="ru-RU" sz="2800" kern="1200" dirty="0" err="1" smtClean="0"/>
            <a:t>це</a:t>
          </a:r>
          <a:r>
            <a:rPr lang="ru-RU" sz="2800" kern="1200" dirty="0" smtClean="0"/>
            <a:t>   </a:t>
          </a:r>
          <a:r>
            <a:rPr lang="ru-RU" sz="2800" kern="1200" dirty="0" err="1" smtClean="0"/>
            <a:t>тварини</a:t>
          </a:r>
          <a:r>
            <a:rPr lang="ru-RU" sz="2800" kern="1200" dirty="0" smtClean="0"/>
            <a:t>,   сперма,   </a:t>
          </a:r>
          <a:r>
            <a:rPr lang="ru-RU" sz="2800" kern="1200" dirty="0" err="1" smtClean="0"/>
            <a:t>ембріони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яйцеклітини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інкубаційні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яйця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які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мають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племінну</a:t>
          </a:r>
          <a:r>
            <a:rPr lang="ru-RU" sz="2800" kern="1200" dirty="0" smtClean="0"/>
            <a:t> (</a:t>
          </a:r>
          <a:r>
            <a:rPr lang="ru-RU" sz="2800" kern="1200" dirty="0" err="1" smtClean="0"/>
            <a:t>генетичну</a:t>
          </a:r>
          <a:r>
            <a:rPr lang="ru-RU" sz="2800" kern="1200" dirty="0" smtClean="0"/>
            <a:t>) </a:t>
          </a:r>
          <a:r>
            <a:rPr lang="ru-RU" sz="2800" kern="1200" dirty="0" err="1" smtClean="0"/>
            <a:t>цінність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2128551"/>
        <a:ext cx="8496944" cy="199836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6C2412-8E31-4AB3-9629-38258660DA9F}">
      <dsp:nvSpPr>
        <dsp:cNvPr id="0" name=""/>
        <dsp:cNvSpPr/>
      </dsp:nvSpPr>
      <dsp:spPr>
        <a:xfrm>
          <a:off x="0" y="13758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На  </a:t>
          </a:r>
          <a:r>
            <a:rPr lang="ru-RU" sz="2100" b="1" kern="1200" dirty="0" err="1" smtClean="0">
              <a:solidFill>
                <a:srgbClr val="002060"/>
              </a:solidFill>
            </a:rPr>
            <a:t>Національне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об’єднання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з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племінної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справи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покладено</a:t>
          </a:r>
          <a:r>
            <a:rPr lang="ru-RU" sz="2100" b="1" kern="1200" dirty="0" smtClean="0">
              <a:solidFill>
                <a:srgbClr val="002060"/>
              </a:solidFill>
            </a:rPr>
            <a:t>  </a:t>
          </a:r>
          <a:r>
            <a:rPr lang="ru-RU" sz="2100" b="1" kern="1200" dirty="0" err="1" smtClean="0">
              <a:solidFill>
                <a:srgbClr val="002060"/>
              </a:solidFill>
            </a:rPr>
            <a:t>функції</a:t>
          </a:r>
          <a:r>
            <a:rPr lang="ru-RU" sz="2100" b="1" kern="1200" dirty="0" smtClean="0">
              <a:solidFill>
                <a:srgbClr val="002060"/>
              </a:solidFill>
            </a:rPr>
            <a:t>: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0" y="13758"/>
        <a:ext cx="8496944" cy="1164771"/>
      </dsp:txXfrm>
    </dsp:sp>
    <dsp:sp modelId="{6973C2A2-425A-4A6A-9AE8-2E424536F4AD}">
      <dsp:nvSpPr>
        <dsp:cNvPr id="0" name=""/>
        <dsp:cNvSpPr/>
      </dsp:nvSpPr>
      <dsp:spPr>
        <a:xfrm>
          <a:off x="0" y="1239010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проведення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єдиної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науково-технічної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політики</a:t>
          </a:r>
          <a:r>
            <a:rPr lang="ru-RU" sz="2100" kern="1200" dirty="0" smtClean="0"/>
            <a:t> у </a:t>
          </a:r>
          <a:r>
            <a:rPr lang="ru-RU" sz="2100" kern="1200" dirty="0" err="1" smtClean="0"/>
            <a:t>племінній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справі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відтворенні</a:t>
          </a:r>
          <a:r>
            <a:rPr lang="ru-RU" sz="2100" kern="1200" dirty="0" smtClean="0"/>
            <a:t> стада у молочному </a:t>
          </a:r>
          <a:r>
            <a:rPr lang="ru-RU" sz="2100" kern="1200" dirty="0" err="1" smtClean="0"/>
            <a:t>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м’ясному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скотарстві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свинарстві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вівчарстві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конярстві</a:t>
          </a:r>
          <a:r>
            <a:rPr lang="ru-RU" sz="2100" kern="1200" dirty="0" smtClean="0"/>
            <a:t>; </a:t>
          </a:r>
          <a:endParaRPr lang="ru-RU" sz="2100" kern="1200" dirty="0"/>
        </a:p>
      </dsp:txBody>
      <dsp:txXfrm>
        <a:off x="0" y="1239010"/>
        <a:ext cx="8496944" cy="1164771"/>
      </dsp:txXfrm>
    </dsp:sp>
    <dsp:sp modelId="{82F5DCA9-7724-4152-945A-6D911A65126D}">
      <dsp:nvSpPr>
        <dsp:cNvPr id="0" name=""/>
        <dsp:cNvSpPr/>
      </dsp:nvSpPr>
      <dsp:spPr>
        <a:xfrm>
          <a:off x="0" y="2464261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організації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виконання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контролі</a:t>
          </a:r>
          <a:r>
            <a:rPr lang="ru-RU" sz="2100" kern="1200" dirty="0" smtClean="0"/>
            <a:t> за </a:t>
          </a:r>
          <a:r>
            <a:rPr lang="ru-RU" sz="2100" kern="1200" dirty="0" err="1" smtClean="0"/>
            <a:t>дотриманням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законодавства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України</a:t>
          </a:r>
          <a:r>
            <a:rPr lang="ru-RU" sz="2100" kern="1200" dirty="0" smtClean="0"/>
            <a:t> про </a:t>
          </a:r>
          <a:r>
            <a:rPr lang="ru-RU" sz="2100" kern="1200" dirty="0" err="1" smtClean="0"/>
            <a:t>племінне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тваринництво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раціональним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використанням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племінних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ресурсів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оцінкою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племінної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цінності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тварин</a:t>
          </a:r>
          <a:r>
            <a:rPr lang="ru-RU" sz="2100" kern="1200" dirty="0" smtClean="0"/>
            <a:t>; </a:t>
          </a:r>
          <a:endParaRPr lang="ru-RU" sz="2100" kern="1200" dirty="0"/>
        </a:p>
      </dsp:txBody>
      <dsp:txXfrm>
        <a:off x="0" y="2464261"/>
        <a:ext cx="8496944" cy="1164771"/>
      </dsp:txXfrm>
    </dsp:sp>
    <dsp:sp modelId="{1D51FB33-793D-4E01-83F4-A0A28C26AE22}">
      <dsp:nvSpPr>
        <dsp:cNvPr id="0" name=""/>
        <dsp:cNvSpPr/>
      </dsp:nvSpPr>
      <dsp:spPr>
        <a:xfrm>
          <a:off x="0" y="3689513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організації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племінного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обліку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єдиної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системи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накопичення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інформації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племінної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справи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матеріально</a:t>
          </a:r>
          <a:r>
            <a:rPr lang="ru-RU" sz="2100" kern="1200" dirty="0" smtClean="0"/>
            <a:t>- </a:t>
          </a:r>
          <a:r>
            <a:rPr lang="ru-RU" sz="2100" kern="1200" dirty="0" err="1" smtClean="0"/>
            <a:t>технічного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сервісного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обслуговування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відтворення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сільськогосподарських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тварин</a:t>
          </a:r>
          <a:r>
            <a:rPr lang="ru-RU" sz="2100" kern="1200" dirty="0" smtClean="0"/>
            <a:t>; </a:t>
          </a:r>
          <a:endParaRPr lang="ru-RU" sz="2100" kern="1200" dirty="0"/>
        </a:p>
      </dsp:txBody>
      <dsp:txXfrm>
        <a:off x="0" y="3689513"/>
        <a:ext cx="8496944" cy="1164771"/>
      </dsp:txXfrm>
    </dsp:sp>
    <dsp:sp modelId="{F717524B-A169-44BC-9666-6F45835B2C0F}">
      <dsp:nvSpPr>
        <dsp:cNvPr id="0" name=""/>
        <dsp:cNvSpPr/>
      </dsp:nvSpPr>
      <dsp:spPr>
        <a:xfrm>
          <a:off x="0" y="4914764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підготовки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перепідготовки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кадрів</a:t>
          </a:r>
          <a:r>
            <a:rPr lang="ru-RU" sz="2100" kern="1200" dirty="0" smtClean="0"/>
            <a:t>; </a:t>
          </a:r>
          <a:r>
            <a:rPr lang="ru-RU" sz="2100" kern="1200" dirty="0" err="1" smtClean="0"/>
            <a:t>організації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виставок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виведень</a:t>
          </a:r>
          <a:r>
            <a:rPr lang="ru-RU" sz="2100" kern="1200" dirty="0" smtClean="0"/>
            <a:t>- </a:t>
          </a:r>
          <a:r>
            <a:rPr lang="ru-RU" sz="2100" kern="1200" dirty="0" err="1" smtClean="0"/>
            <a:t>аукціонів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племінних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тварин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видання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державних</a:t>
          </a:r>
          <a:r>
            <a:rPr lang="ru-RU" sz="2100" kern="1200" dirty="0" smtClean="0"/>
            <a:t> книг </a:t>
          </a:r>
          <a:r>
            <a:rPr lang="ru-RU" sz="2100" kern="1200" dirty="0" err="1" smtClean="0"/>
            <a:t>племінних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тварин</a:t>
          </a:r>
          <a:r>
            <a:rPr lang="ru-RU" sz="2100" kern="1200" dirty="0" smtClean="0"/>
            <a:t> (ДКПТ).</a:t>
          </a:r>
          <a:endParaRPr lang="ru-RU" sz="2100" kern="1200" dirty="0"/>
        </a:p>
      </dsp:txBody>
      <dsp:txXfrm>
        <a:off x="0" y="4914764"/>
        <a:ext cx="8496944" cy="116477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691691-C8BB-4370-AF60-7537BB7F6A4E}">
      <dsp:nvSpPr>
        <dsp:cNvPr id="0" name=""/>
        <dsp:cNvSpPr/>
      </dsp:nvSpPr>
      <dsp:spPr>
        <a:xfrm>
          <a:off x="0" y="103340"/>
          <a:ext cx="9144000" cy="11547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0" kern="1200" baseline="0" dirty="0" err="1" smtClean="0">
              <a:solidFill>
                <a:srgbClr val="FF0000"/>
              </a:solidFill>
            </a:rPr>
            <a:t>Головним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завданням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зональних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селекційних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центрів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є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забезпечення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постійної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цілеспрямованої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з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метою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поліпшення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сільськогосподарських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тварин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у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зоні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своєї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діяльності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, а </a:t>
          </a:r>
          <a:r>
            <a:rPr lang="ru-RU" sz="2100" b="1" i="0" kern="1200" baseline="0" dirty="0" err="1" smtClean="0">
              <a:solidFill>
                <a:srgbClr val="FF0000"/>
              </a:solidFill>
            </a:rPr>
            <a:t>саме</a:t>
          </a:r>
          <a:r>
            <a:rPr lang="ru-RU" sz="2100" b="1" i="0" kern="1200" baseline="0" dirty="0" smtClean="0">
              <a:solidFill>
                <a:srgbClr val="FF0000"/>
              </a:solidFill>
            </a:rPr>
            <a:t>:</a:t>
          </a:r>
          <a:endParaRPr lang="en-US" sz="2100" b="1" i="0" kern="1200" baseline="0" dirty="0">
            <a:solidFill>
              <a:srgbClr val="FF0000"/>
            </a:solidFill>
          </a:endParaRPr>
        </a:p>
      </dsp:txBody>
      <dsp:txXfrm>
        <a:off x="0" y="103340"/>
        <a:ext cx="9144000" cy="1154789"/>
      </dsp:txXfrm>
    </dsp:sp>
    <dsp:sp modelId="{6285CA7D-E576-4B2F-B522-2412D40FCD1F}">
      <dsp:nvSpPr>
        <dsp:cNvPr id="0" name=""/>
        <dsp:cNvSpPr/>
      </dsp:nvSpPr>
      <dsp:spPr>
        <a:xfrm>
          <a:off x="0" y="1318610"/>
          <a:ext cx="9144000" cy="11547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baseline="0" dirty="0" err="1" smtClean="0"/>
            <a:t>складання</a:t>
          </a:r>
          <a:r>
            <a:rPr lang="ru-RU" sz="2100" b="0" i="0" kern="1200" baseline="0" dirty="0" smtClean="0"/>
            <a:t>, </a:t>
          </a:r>
          <a:r>
            <a:rPr lang="ru-RU" sz="2100" b="0" i="0" kern="1200" baseline="0" dirty="0" err="1" smtClean="0"/>
            <a:t>аналіз</a:t>
          </a:r>
          <a:r>
            <a:rPr lang="ru-RU" sz="2100" b="0" i="0" kern="1200" baseline="0" dirty="0" smtClean="0"/>
            <a:t>, </a:t>
          </a:r>
          <a:r>
            <a:rPr lang="ru-RU" sz="2100" b="0" i="0" kern="1200" baseline="0" dirty="0" err="1" smtClean="0"/>
            <a:t>корегування</a:t>
          </a:r>
          <a:r>
            <a:rPr lang="ru-RU" sz="2100" b="0" i="0" kern="1200" baseline="0" dirty="0" smtClean="0"/>
            <a:t> та </a:t>
          </a:r>
          <a:r>
            <a:rPr lang="ru-RU" sz="2100" b="0" i="0" kern="1200" baseline="0" dirty="0" err="1" smtClean="0"/>
            <a:t>виконання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науково-обґрунтованих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державних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програм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селекції</a:t>
          </a:r>
          <a:r>
            <a:rPr lang="ru-RU" sz="2100" b="0" i="0" kern="1200" baseline="0" dirty="0" smtClean="0"/>
            <a:t> у </a:t>
          </a:r>
          <a:r>
            <a:rPr lang="ru-RU" sz="2100" b="0" i="0" kern="1200" baseline="0" dirty="0" err="1" smtClean="0"/>
            <a:t>тваринництві</a:t>
          </a:r>
          <a:r>
            <a:rPr lang="ru-RU" sz="2100" b="0" i="0" kern="1200" baseline="0" dirty="0" smtClean="0"/>
            <a:t>; </a:t>
          </a:r>
          <a:endParaRPr lang="en-US" sz="2100" b="0" i="0" kern="1200" baseline="0" dirty="0"/>
        </a:p>
      </dsp:txBody>
      <dsp:txXfrm>
        <a:off x="0" y="1318610"/>
        <a:ext cx="9144000" cy="1154789"/>
      </dsp:txXfrm>
    </dsp:sp>
    <dsp:sp modelId="{56835B68-BBF7-4808-81DE-E5ED5892715C}">
      <dsp:nvSpPr>
        <dsp:cNvPr id="0" name=""/>
        <dsp:cNvSpPr/>
      </dsp:nvSpPr>
      <dsp:spPr>
        <a:xfrm>
          <a:off x="0" y="2533880"/>
          <a:ext cx="9144000" cy="11547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baseline="0" dirty="0" err="1" smtClean="0"/>
            <a:t>відтворення</a:t>
          </a:r>
          <a:r>
            <a:rPr lang="ru-RU" sz="2100" b="0" i="0" kern="1200" baseline="0" dirty="0" smtClean="0"/>
            <a:t> та </a:t>
          </a:r>
          <a:r>
            <a:rPr lang="ru-RU" sz="2100" b="0" i="0" kern="1200" baseline="0" dirty="0" err="1" smtClean="0"/>
            <a:t>широке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використання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цінного</a:t>
          </a:r>
          <a:r>
            <a:rPr lang="ru-RU" sz="2100" b="0" i="0" kern="1200" baseline="0" dirty="0" smtClean="0"/>
            <a:t> генофонду </a:t>
          </a:r>
          <a:r>
            <a:rPr lang="ru-RU" sz="2100" b="0" i="0" kern="1200" baseline="0" dirty="0" err="1" smtClean="0"/>
            <a:t>порід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світового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рівня</a:t>
          </a:r>
          <a:r>
            <a:rPr lang="ru-RU" sz="2100" b="0" i="0" kern="1200" baseline="0" dirty="0" smtClean="0"/>
            <a:t>, </a:t>
          </a:r>
          <a:r>
            <a:rPr lang="ru-RU" sz="2100" b="0" i="0" kern="1200" baseline="0" dirty="0" err="1" smtClean="0"/>
            <a:t>впровадження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сучасних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технологій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утримання</a:t>
          </a:r>
          <a:r>
            <a:rPr lang="ru-RU" sz="2100" b="0" i="0" kern="1200" baseline="0" dirty="0" smtClean="0"/>
            <a:t> та </a:t>
          </a:r>
          <a:r>
            <a:rPr lang="ru-RU" sz="2100" b="0" i="0" kern="1200" baseline="0" dirty="0" err="1" smtClean="0"/>
            <a:t>селекції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тварин</a:t>
          </a:r>
          <a:r>
            <a:rPr lang="ru-RU" sz="2100" b="0" i="0" kern="1200" baseline="0" dirty="0" smtClean="0"/>
            <a:t>; </a:t>
          </a:r>
          <a:endParaRPr lang="en-US" sz="2100" b="0" i="0" kern="1200" baseline="0" dirty="0"/>
        </a:p>
      </dsp:txBody>
      <dsp:txXfrm>
        <a:off x="0" y="2533880"/>
        <a:ext cx="9144000" cy="1154789"/>
      </dsp:txXfrm>
    </dsp:sp>
    <dsp:sp modelId="{D0134038-1EF5-4257-8B26-1009CB6B9D46}">
      <dsp:nvSpPr>
        <dsp:cNvPr id="0" name=""/>
        <dsp:cNvSpPr/>
      </dsp:nvSpPr>
      <dsp:spPr>
        <a:xfrm>
          <a:off x="0" y="3749150"/>
          <a:ext cx="9144000" cy="11547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baseline="0" dirty="0" err="1" smtClean="0"/>
            <a:t>організація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єдиної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системи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реєстрації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тварин</a:t>
          </a:r>
          <a:r>
            <a:rPr lang="ru-RU" sz="2100" b="0" i="0" kern="1200" baseline="0" dirty="0" smtClean="0"/>
            <a:t>, </a:t>
          </a:r>
          <a:r>
            <a:rPr lang="ru-RU" sz="2100" b="0" i="0" kern="1200" baseline="0" dirty="0" err="1" smtClean="0"/>
            <a:t>обліку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їх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продуктивності</a:t>
          </a:r>
          <a:r>
            <a:rPr lang="ru-RU" sz="2100" b="0" i="0" kern="1200" baseline="0" dirty="0" smtClean="0"/>
            <a:t> та </a:t>
          </a:r>
          <a:r>
            <a:rPr lang="ru-RU" sz="2100" b="0" i="0" kern="1200" baseline="0" dirty="0" err="1" smtClean="0"/>
            <a:t>оцінки</a:t>
          </a:r>
          <a:r>
            <a:rPr lang="ru-RU" sz="2100" b="0" i="0" kern="1200" baseline="0" dirty="0" smtClean="0"/>
            <a:t> за </a:t>
          </a:r>
          <a:r>
            <a:rPr lang="ru-RU" sz="2100" b="0" i="0" kern="1200" baseline="0" dirty="0" err="1" smtClean="0"/>
            <a:t>власною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продуктивністю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і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за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якістю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нащадків</a:t>
          </a:r>
          <a:r>
            <a:rPr lang="ru-RU" sz="2100" b="0" i="0" kern="1200" baseline="0" dirty="0" smtClean="0"/>
            <a:t>; </a:t>
          </a:r>
          <a:endParaRPr lang="en-US" sz="2100" b="0" i="0" kern="1200" baseline="0" dirty="0"/>
        </a:p>
      </dsp:txBody>
      <dsp:txXfrm>
        <a:off x="0" y="3749150"/>
        <a:ext cx="9144000" cy="1154789"/>
      </dsp:txXfrm>
    </dsp:sp>
    <dsp:sp modelId="{9E8BDF8C-182B-4880-8965-5FDE97A733AE}">
      <dsp:nvSpPr>
        <dsp:cNvPr id="0" name=""/>
        <dsp:cNvSpPr/>
      </dsp:nvSpPr>
      <dsp:spPr>
        <a:xfrm>
          <a:off x="0" y="4964419"/>
          <a:ext cx="9144000" cy="11547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baseline="0" dirty="0" err="1" smtClean="0"/>
            <a:t>підготовка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і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перепідготовка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спеціалістів</a:t>
          </a:r>
          <a:r>
            <a:rPr lang="ru-RU" sz="2100" b="0" i="0" kern="1200" baseline="0" dirty="0" smtClean="0"/>
            <a:t>, </a:t>
          </a:r>
          <a:r>
            <a:rPr lang="ru-RU" sz="2100" b="0" i="0" kern="1200" baseline="0" dirty="0" err="1" smtClean="0"/>
            <a:t>видання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необхідної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періодичної</a:t>
          </a:r>
          <a:r>
            <a:rPr lang="ru-RU" sz="2100" b="0" i="0" kern="1200" baseline="0" dirty="0" smtClean="0"/>
            <a:t> та </a:t>
          </a:r>
          <a:r>
            <a:rPr lang="ru-RU" sz="2100" b="0" i="0" kern="1200" baseline="0" dirty="0" err="1" smtClean="0"/>
            <a:t>спеціальної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інформації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з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племінної</a:t>
          </a:r>
          <a:r>
            <a:rPr lang="ru-RU" sz="2100" b="0" i="0" kern="1200" baseline="0" dirty="0" smtClean="0"/>
            <a:t> </a:t>
          </a:r>
          <a:r>
            <a:rPr lang="ru-RU" sz="2100" b="0" i="0" kern="1200" baseline="0" dirty="0" err="1" smtClean="0"/>
            <a:t>справи</a:t>
          </a:r>
          <a:r>
            <a:rPr lang="ru-RU" sz="2100" b="0" i="0" kern="1200" baseline="0" dirty="0" smtClean="0"/>
            <a:t>.</a:t>
          </a:r>
          <a:endParaRPr lang="ru-RU" sz="2100" b="0" i="0" kern="1200" baseline="0" dirty="0"/>
        </a:p>
      </dsp:txBody>
      <dsp:txXfrm>
        <a:off x="0" y="4964419"/>
        <a:ext cx="9144000" cy="1154789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491794-21B2-4E1E-B378-A91B77736D01}">
      <dsp:nvSpPr>
        <dsp:cNvPr id="0" name=""/>
        <dsp:cNvSpPr/>
      </dsp:nvSpPr>
      <dsp:spPr>
        <a:xfrm>
          <a:off x="0" y="38758"/>
          <a:ext cx="9144000" cy="1648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baseline="0" dirty="0" err="1" smtClean="0">
              <a:solidFill>
                <a:srgbClr val="FF0000"/>
              </a:solidFill>
            </a:rPr>
            <a:t>Відділ</a:t>
          </a:r>
          <a:r>
            <a:rPr lang="ru-RU" sz="2300" b="1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1" i="1" kern="1200" baseline="0" dirty="0" err="1" smtClean="0">
              <a:solidFill>
                <a:srgbClr val="FF0000"/>
              </a:solidFill>
            </a:rPr>
            <a:t>селекційної</a:t>
          </a:r>
          <a:r>
            <a:rPr lang="ru-RU" sz="2300" b="1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1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2300" b="1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організовує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,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координує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та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контролює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великомасштабну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селекцію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в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зоні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діяльності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селекційного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центру. </a:t>
          </a:r>
          <a:endParaRPr lang="en-US" sz="2300" b="0" i="1" kern="1200" baseline="0" dirty="0">
            <a:solidFill>
              <a:srgbClr val="FF0000"/>
            </a:solidFill>
          </a:endParaRPr>
        </a:p>
      </dsp:txBody>
      <dsp:txXfrm>
        <a:off x="0" y="38758"/>
        <a:ext cx="9144000" cy="1648500"/>
      </dsp:txXfrm>
    </dsp:sp>
    <dsp:sp modelId="{C71D85FD-1D61-41E5-9E21-017720B909EF}">
      <dsp:nvSpPr>
        <dsp:cNvPr id="0" name=""/>
        <dsp:cNvSpPr/>
      </dsp:nvSpPr>
      <dsp:spPr>
        <a:xfrm>
          <a:off x="0" y="1753498"/>
          <a:ext cx="9144000" cy="1648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1" kern="1200" baseline="0" dirty="0" smtClean="0">
              <a:solidFill>
                <a:srgbClr val="FF0000"/>
              </a:solidFill>
            </a:rPr>
            <a:t>У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структурі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цього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відділу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передбачено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наявність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лабораторії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імуногенетики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,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функція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якої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зводиться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до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перевірки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всіх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плідників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на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вірогідність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запису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їх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походження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. </a:t>
          </a:r>
          <a:endParaRPr lang="en-US" sz="2300" b="0" i="1" kern="1200" baseline="0" dirty="0">
            <a:solidFill>
              <a:srgbClr val="FF0000"/>
            </a:solidFill>
          </a:endParaRPr>
        </a:p>
      </dsp:txBody>
      <dsp:txXfrm>
        <a:off x="0" y="1753498"/>
        <a:ext cx="9144000" cy="1648500"/>
      </dsp:txXfrm>
    </dsp:sp>
    <dsp:sp modelId="{8F2F6D18-27B3-4A8A-A56D-CD63944FD91C}">
      <dsp:nvSpPr>
        <dsp:cNvPr id="0" name=""/>
        <dsp:cNvSpPr/>
      </dsp:nvSpPr>
      <dsp:spPr>
        <a:xfrm>
          <a:off x="0" y="3468239"/>
          <a:ext cx="9144000" cy="1648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1" kern="1200" baseline="0" dirty="0" err="1" smtClean="0">
              <a:solidFill>
                <a:srgbClr val="FF0000"/>
              </a:solidFill>
            </a:rPr>
            <a:t>Якщо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у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відділі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немає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такої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лабораторії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, то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селекційний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центр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укладає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договір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на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виконання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цієї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госпрозрахунковою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лабораторією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імуногенетики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(м.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Бровари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),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або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аналогічними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лабораторіями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науково-дослідних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 </a:t>
          </a:r>
          <a:r>
            <a:rPr lang="ru-RU" sz="2300" b="0" i="1" kern="1200" baseline="0" dirty="0" err="1" smtClean="0">
              <a:solidFill>
                <a:srgbClr val="FF0000"/>
              </a:solidFill>
            </a:rPr>
            <a:t>інститутів</a:t>
          </a:r>
          <a:r>
            <a:rPr lang="ru-RU" sz="2300" b="0" i="1" kern="1200" baseline="0" dirty="0" smtClean="0">
              <a:solidFill>
                <a:srgbClr val="FF0000"/>
              </a:solidFill>
            </a:rPr>
            <a:t>.</a:t>
          </a:r>
          <a:endParaRPr lang="ru-RU" sz="2300" b="0" i="1" kern="1200" baseline="0" dirty="0">
            <a:solidFill>
              <a:srgbClr val="FF0000"/>
            </a:solidFill>
          </a:endParaRPr>
        </a:p>
      </dsp:txBody>
      <dsp:txXfrm>
        <a:off x="0" y="3468239"/>
        <a:ext cx="9144000" cy="16485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B31776-6943-45D4-9F72-8DB8723E5BC1}">
      <dsp:nvSpPr>
        <dsp:cNvPr id="0" name=""/>
        <dsp:cNvSpPr/>
      </dsp:nvSpPr>
      <dsp:spPr>
        <a:xfrm>
          <a:off x="0" y="9264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Державна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інспекція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племінної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контролює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виконання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постанов уряду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питань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племінної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у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тваринництві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; </a:t>
          </a:r>
          <a:endParaRPr lang="en-US" sz="1900" b="1" i="1" kern="1200" baseline="0" dirty="0">
            <a:solidFill>
              <a:srgbClr val="FF0000"/>
            </a:solidFill>
          </a:endParaRPr>
        </a:p>
      </dsp:txBody>
      <dsp:txXfrm>
        <a:off x="0" y="9264"/>
        <a:ext cx="9144000" cy="1062871"/>
      </dsp:txXfrm>
    </dsp:sp>
    <dsp:sp modelId="{5E4907D1-1AC8-4592-91B4-EE1131639630}">
      <dsp:nvSpPr>
        <dsp:cNvPr id="0" name=""/>
        <dsp:cNvSpPr/>
      </dsp:nvSpPr>
      <dsp:spPr>
        <a:xfrm>
          <a:off x="0" y="1126856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здійснює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контроль за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удосконаленням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існуючих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та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створенням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нових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порід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,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породних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заводських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типів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,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перспективних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ліній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та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родин; </a:t>
          </a:r>
          <a:endParaRPr lang="en-US" sz="1900" b="1" i="1" kern="1200" baseline="0" dirty="0">
            <a:solidFill>
              <a:srgbClr val="FF0000"/>
            </a:solidFill>
          </a:endParaRPr>
        </a:p>
      </dsp:txBody>
      <dsp:txXfrm>
        <a:off x="0" y="1126856"/>
        <a:ext cx="9144000" cy="1062871"/>
      </dsp:txXfrm>
    </dsp:sp>
    <dsp:sp modelId="{4F5E06FA-77DD-4D9A-90CF-3B3FA21D08EE}">
      <dsp:nvSpPr>
        <dsp:cNvPr id="0" name=""/>
        <dsp:cNvSpPr/>
      </dsp:nvSpPr>
      <dsp:spPr>
        <a:xfrm>
          <a:off x="0" y="2244448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організовує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проведення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апробації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селекційних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досягнень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;</a:t>
          </a:r>
          <a:endParaRPr lang="en-US" sz="1900" b="1" i="1" kern="1200" baseline="0" dirty="0">
            <a:solidFill>
              <a:srgbClr val="FF0000"/>
            </a:solidFill>
          </a:endParaRPr>
        </a:p>
      </dsp:txBody>
      <dsp:txXfrm>
        <a:off x="0" y="2244448"/>
        <a:ext cx="9144000" cy="1062871"/>
      </dsp:txXfrm>
    </dsp:sp>
    <dsp:sp modelId="{046E6185-432B-4D4D-AEDA-BCD918BAEDC4}">
      <dsp:nvSpPr>
        <dsp:cNvPr id="0" name=""/>
        <dsp:cNvSpPr/>
      </dsp:nvSpPr>
      <dsp:spPr>
        <a:xfrm>
          <a:off x="0" y="3362040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спільно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науково-дослідними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інститутами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розробляє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основні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напрями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племінної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породами;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відповідає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за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впровадження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у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виробництво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досягнень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науки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передового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досвіду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питань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племінної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справи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; </a:t>
          </a:r>
          <a:endParaRPr lang="en-US" sz="1900" b="1" i="1" kern="1200" baseline="0" dirty="0">
            <a:solidFill>
              <a:srgbClr val="FF0000"/>
            </a:solidFill>
          </a:endParaRPr>
        </a:p>
      </dsp:txBody>
      <dsp:txXfrm>
        <a:off x="0" y="3362040"/>
        <a:ext cx="9144000" cy="1062871"/>
      </dsp:txXfrm>
    </dsp:sp>
    <dsp:sp modelId="{E5BCA2EF-4465-47CD-A3E2-D8D617594661}">
      <dsp:nvSpPr>
        <dsp:cNvPr id="0" name=""/>
        <dsp:cNvSpPr/>
      </dsp:nvSpPr>
      <dsp:spPr>
        <a:xfrm>
          <a:off x="0" y="4479631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контролює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розміщення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раціональне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використання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ресурсів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сільськогосподарських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тварин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; </a:t>
          </a:r>
          <a:endParaRPr lang="en-US" sz="1900" b="1" i="1" kern="1200" baseline="0" dirty="0">
            <a:solidFill>
              <a:srgbClr val="FF0000"/>
            </a:solidFill>
          </a:endParaRPr>
        </a:p>
      </dsp:txBody>
      <dsp:txXfrm>
        <a:off x="0" y="4479631"/>
        <a:ext cx="9144000" cy="1062871"/>
      </dsp:txXfrm>
    </dsp:sp>
    <dsp:sp modelId="{4D9E3460-7A1D-4C46-B8A4-DD196F7422BB}">
      <dsp:nvSpPr>
        <dsp:cNvPr id="0" name=""/>
        <dsp:cNvSpPr/>
      </dsp:nvSpPr>
      <dsp:spPr>
        <a:xfrm>
          <a:off x="0" y="5597223"/>
          <a:ext cx="9144000" cy="106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baseline="0" dirty="0" err="1" smtClean="0">
              <a:solidFill>
                <a:srgbClr val="FF0000"/>
              </a:solidFill>
            </a:rPr>
            <a:t>постійно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контролює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використання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імпортних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тварин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птиці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,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методів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їх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розведення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;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здійснює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методичне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керівництво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племінними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господарствами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з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питань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селекційно-племінної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 </a:t>
          </a:r>
          <a:r>
            <a:rPr lang="ru-RU" sz="1900" b="1" i="1" kern="1200" baseline="0" dirty="0" err="1" smtClean="0">
              <a:solidFill>
                <a:srgbClr val="FF0000"/>
              </a:solidFill>
            </a:rPr>
            <a:t>роботи</a:t>
          </a:r>
          <a:r>
            <a:rPr lang="ru-RU" sz="1900" b="1" i="1" kern="1200" baseline="0" dirty="0" smtClean="0">
              <a:solidFill>
                <a:srgbClr val="FF0000"/>
              </a:solidFill>
            </a:rPr>
            <a:t>.</a:t>
          </a:r>
          <a:endParaRPr lang="ru-RU" sz="1900" b="1" i="0" kern="1200" baseline="0" dirty="0">
            <a:solidFill>
              <a:srgbClr val="FF0000"/>
            </a:solidFill>
          </a:endParaRPr>
        </a:p>
      </dsp:txBody>
      <dsp:txXfrm>
        <a:off x="0" y="5597223"/>
        <a:ext cx="9144000" cy="10628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8F0F63-DE3B-4C05-8BC6-3C2EF2509783}">
      <dsp:nvSpPr>
        <dsp:cNvPr id="0" name=""/>
        <dsp:cNvSpPr/>
      </dsp:nvSpPr>
      <dsp:spPr>
        <a:xfrm>
          <a:off x="0" y="42421"/>
          <a:ext cx="8712968" cy="13822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FF0000"/>
              </a:solidFill>
            </a:rPr>
            <a:t>Суб’єктами</a:t>
          </a:r>
          <a:r>
            <a:rPr lang="ru-RU" sz="2800" b="1" kern="1200" dirty="0" smtClean="0">
              <a:solidFill>
                <a:srgbClr val="FF0000"/>
              </a:solidFill>
            </a:rPr>
            <a:t>  </a:t>
          </a:r>
          <a:r>
            <a:rPr lang="ru-RU" sz="2800" b="1" kern="1200" dirty="0" err="1" smtClean="0">
              <a:solidFill>
                <a:srgbClr val="FF0000"/>
              </a:solidFill>
            </a:rPr>
            <a:t>племінної</a:t>
          </a:r>
          <a:r>
            <a:rPr lang="ru-RU" sz="2800" b="1" kern="1200" dirty="0" smtClean="0">
              <a:solidFill>
                <a:srgbClr val="FF0000"/>
              </a:solidFill>
            </a:rPr>
            <a:t>  </a:t>
          </a:r>
          <a:r>
            <a:rPr lang="ru-RU" sz="2800" b="1" kern="1200" dirty="0" err="1" smtClean="0">
              <a:solidFill>
                <a:srgbClr val="FF0000"/>
              </a:solidFill>
            </a:rPr>
            <a:t>справи</a:t>
          </a:r>
          <a:r>
            <a:rPr lang="ru-RU" sz="2800" b="1" kern="1200" dirty="0" smtClean="0">
              <a:solidFill>
                <a:srgbClr val="FF0000"/>
              </a:solidFill>
            </a:rPr>
            <a:t>  у  </a:t>
          </a:r>
          <a:r>
            <a:rPr lang="ru-RU" sz="2800" b="1" kern="1200" dirty="0" err="1" smtClean="0">
              <a:solidFill>
                <a:srgbClr val="FF0000"/>
              </a:solidFill>
            </a:rPr>
            <a:t>тваринництві</a:t>
          </a:r>
          <a:r>
            <a:rPr lang="ru-RU" sz="2800" b="1" kern="1200" dirty="0" smtClean="0">
              <a:solidFill>
                <a:srgbClr val="FF0000"/>
              </a:solidFill>
            </a:rPr>
            <a:t>  є:  </a:t>
          </a:r>
          <a:endParaRPr lang="ru-RU" sz="2800" b="1" kern="1200" dirty="0">
            <a:solidFill>
              <a:srgbClr val="FF0000"/>
            </a:solidFill>
          </a:endParaRPr>
        </a:p>
      </dsp:txBody>
      <dsp:txXfrm>
        <a:off x="0" y="42421"/>
        <a:ext cx="8712968" cy="1382217"/>
      </dsp:txXfrm>
    </dsp:sp>
    <dsp:sp modelId="{8C4CDB39-96C2-4F2C-901B-66D05DF16310}">
      <dsp:nvSpPr>
        <dsp:cNvPr id="0" name=""/>
        <dsp:cNvSpPr/>
      </dsp:nvSpPr>
      <dsp:spPr>
        <a:xfrm>
          <a:off x="0" y="1490878"/>
          <a:ext cx="8712968" cy="28591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власники</a:t>
          </a:r>
          <a:r>
            <a:rPr lang="ru-RU" sz="2300" kern="1200" dirty="0" smtClean="0"/>
            <a:t>  </a:t>
          </a:r>
          <a:r>
            <a:rPr lang="ru-RU" sz="2300" kern="1200" dirty="0" err="1" smtClean="0"/>
            <a:t>племінних</a:t>
          </a:r>
          <a:r>
            <a:rPr lang="ru-RU" sz="2300" kern="1200" dirty="0" smtClean="0"/>
            <a:t>  (</a:t>
          </a:r>
          <a:r>
            <a:rPr lang="ru-RU" sz="2300" kern="1200" dirty="0" err="1" smtClean="0"/>
            <a:t>генетичних</a:t>
          </a:r>
          <a:r>
            <a:rPr lang="ru-RU" sz="2300" kern="1200" dirty="0" smtClean="0"/>
            <a:t>) </a:t>
          </a:r>
          <a:r>
            <a:rPr lang="ru-RU" sz="2300" kern="1200" dirty="0" err="1" smtClean="0"/>
            <a:t>ресурсів</a:t>
          </a:r>
          <a:r>
            <a:rPr lang="ru-RU" sz="2300" kern="1200" dirty="0" smtClean="0"/>
            <a:t>; </a:t>
          </a:r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підприємства</a:t>
          </a:r>
          <a:r>
            <a:rPr lang="ru-RU" sz="2300" kern="1200" dirty="0" smtClean="0"/>
            <a:t>, установи та </a:t>
          </a:r>
          <a:r>
            <a:rPr lang="ru-RU" sz="2300" kern="1200" dirty="0" err="1" smtClean="0"/>
            <a:t>організації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незалежно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форми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власності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фізичні</a:t>
          </a:r>
          <a:r>
            <a:rPr lang="ru-RU" sz="2300" kern="1200" dirty="0" smtClean="0"/>
            <a:t> особи – </a:t>
          </a:r>
          <a:r>
            <a:rPr lang="ru-RU" sz="2300" kern="1200" dirty="0" err="1" smtClean="0"/>
            <a:t>суб’єкти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підприємницької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діяльності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які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беруть</a:t>
          </a:r>
          <a:r>
            <a:rPr lang="ru-RU" sz="2300" kern="1200" dirty="0" smtClean="0"/>
            <a:t> участь у </a:t>
          </a:r>
          <a:r>
            <a:rPr lang="ru-RU" sz="2300" kern="1200" dirty="0" err="1" smtClean="0"/>
            <a:t>виробництві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збереженні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використанні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створенні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визначенні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цінності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племінних</a:t>
          </a:r>
          <a:r>
            <a:rPr lang="ru-RU" sz="2300" kern="1200" dirty="0" smtClean="0"/>
            <a:t> (</a:t>
          </a:r>
          <a:r>
            <a:rPr lang="ru-RU" sz="2300" kern="1200" dirty="0" err="1" smtClean="0"/>
            <a:t>генетичних</a:t>
          </a:r>
          <a:r>
            <a:rPr lang="ru-RU" sz="2300" kern="1200" dirty="0" smtClean="0"/>
            <a:t>) </a:t>
          </a:r>
          <a:r>
            <a:rPr lang="ru-RU" sz="2300" kern="1200" dirty="0" err="1" smtClean="0"/>
            <a:t>ресурсів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торгівлі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племінними</a:t>
          </a:r>
          <a:r>
            <a:rPr lang="ru-RU" sz="2300" kern="1200" dirty="0" smtClean="0"/>
            <a:t> (</a:t>
          </a:r>
          <a:r>
            <a:rPr lang="ru-RU" sz="2300" kern="1200" dirty="0" err="1" smtClean="0"/>
            <a:t>генетичними</a:t>
          </a:r>
          <a:r>
            <a:rPr lang="ru-RU" sz="2300" kern="1200" dirty="0" smtClean="0"/>
            <a:t>) ресурсами та </a:t>
          </a:r>
          <a:r>
            <a:rPr lang="ru-RU" sz="2300" kern="1200" dirty="0" err="1" smtClean="0"/>
            <a:t>надають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послуги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пов’язані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племінною</a:t>
          </a:r>
          <a:r>
            <a:rPr lang="ru-RU" sz="2300" kern="1200" dirty="0" smtClean="0"/>
            <a:t> справою у </a:t>
          </a:r>
          <a:r>
            <a:rPr lang="ru-RU" sz="2300" kern="1200" dirty="0" err="1" smtClean="0"/>
            <a:t>тваринництві</a:t>
          </a:r>
          <a:r>
            <a:rPr lang="ru-RU" sz="2300" kern="1200" dirty="0" smtClean="0"/>
            <a:t>.</a:t>
          </a:r>
          <a:endParaRPr lang="ru-RU" sz="2300" kern="1200" dirty="0"/>
        </a:p>
      </dsp:txBody>
      <dsp:txXfrm>
        <a:off x="0" y="1490878"/>
        <a:ext cx="8712968" cy="28591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8F5170-7BD6-4BB6-9D87-8D081BEE8033}">
      <dsp:nvSpPr>
        <dsp:cNvPr id="0" name=""/>
        <dsp:cNvSpPr/>
      </dsp:nvSpPr>
      <dsp:spPr>
        <a:xfrm>
          <a:off x="0" y="0"/>
          <a:ext cx="8568952" cy="892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FF0000"/>
              </a:solidFill>
            </a:rPr>
            <a:t>Завданнями</a:t>
          </a:r>
          <a:r>
            <a:rPr lang="ru-RU" sz="2000" b="1" kern="1200" dirty="0" smtClean="0">
              <a:solidFill>
                <a:srgbClr val="FF0000"/>
              </a:solidFill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</a:rPr>
            <a:t>племінної</a:t>
          </a:r>
          <a:r>
            <a:rPr lang="ru-RU" sz="2000" b="1" kern="1200" dirty="0" smtClean="0">
              <a:solidFill>
                <a:srgbClr val="FF0000"/>
              </a:solidFill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</a:rPr>
            <a:t>справи</a:t>
          </a:r>
          <a:r>
            <a:rPr lang="ru-RU" sz="2000" b="1" kern="1200" dirty="0" smtClean="0">
              <a:solidFill>
                <a:srgbClr val="FF0000"/>
              </a:solidFill>
            </a:rPr>
            <a:t> у </a:t>
          </a:r>
          <a:r>
            <a:rPr lang="ru-RU" sz="2000" b="1" kern="1200" dirty="0" err="1" smtClean="0">
              <a:solidFill>
                <a:srgbClr val="FF0000"/>
              </a:solidFill>
            </a:rPr>
            <a:t>тваринництві</a:t>
          </a:r>
          <a:r>
            <a:rPr lang="ru-RU" sz="2000" b="1" kern="1200" dirty="0" smtClean="0">
              <a:solidFill>
                <a:srgbClr val="FF0000"/>
              </a:solidFill>
            </a:rPr>
            <a:t> є: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0" y="0"/>
        <a:ext cx="8568952" cy="892290"/>
      </dsp:txXfrm>
    </dsp:sp>
    <dsp:sp modelId="{7C185789-BBCA-4C3F-8711-594368769AA8}">
      <dsp:nvSpPr>
        <dsp:cNvPr id="0" name=""/>
        <dsp:cNvSpPr/>
      </dsp:nvSpPr>
      <dsp:spPr>
        <a:xfrm>
          <a:off x="0" y="1357944"/>
          <a:ext cx="8568952" cy="1717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створення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збереження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відтворення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раціональне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використання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племінних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генетичних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ресурсів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вищої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племінної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генетичної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цінності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</a:t>
          </a:r>
          <a:r>
            <a:rPr lang="ru-RU" sz="2000" kern="1200" dirty="0" smtClean="0"/>
            <a:t> метою </a:t>
          </a:r>
          <a:r>
            <a:rPr lang="ru-RU" sz="2000" kern="1200" dirty="0" err="1" smtClean="0"/>
            <a:t>поліпшення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генетичної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якості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підвищення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економічної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ефективності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конкурентоспроможності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галузі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0" y="1357944"/>
        <a:ext cx="8568952" cy="1717363"/>
      </dsp:txXfrm>
    </dsp:sp>
    <dsp:sp modelId="{25510778-179F-4C40-B5AC-B18178250E85}">
      <dsp:nvSpPr>
        <dsp:cNvPr id="0" name=""/>
        <dsp:cNvSpPr/>
      </dsp:nvSpPr>
      <dsp:spPr>
        <a:xfrm>
          <a:off x="0" y="3132908"/>
          <a:ext cx="8568952" cy="1717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забезпечення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функціонування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єдиної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системи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селекції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тваринництві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зокрема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ідентифікації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племінного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обліку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бонітування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оцінки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 за </a:t>
          </a:r>
          <a:r>
            <a:rPr lang="ru-RU" sz="2000" kern="1200" dirty="0" err="1" smtClean="0"/>
            <a:t>якістю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нащадків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іншими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ознаками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формування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інформаційної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бази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даних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справи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періодичної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публікації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аналітичних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відомостей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справи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тваринництві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0" y="3132908"/>
        <a:ext cx="8568952" cy="17173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1610A6-1FA5-4AA4-A36A-EA758B4747DA}">
      <dsp:nvSpPr>
        <dsp:cNvPr id="0" name=""/>
        <dsp:cNvSpPr/>
      </dsp:nvSpPr>
      <dsp:spPr>
        <a:xfrm>
          <a:off x="0" y="0"/>
          <a:ext cx="91440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</a:t>
          </a:r>
          <a:r>
            <a:rPr lang="ru-RU" sz="2600" kern="1200" dirty="0" err="1" smtClean="0"/>
            <a:t>одержання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тварин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новими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високими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генетичними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ознаками</a:t>
          </a:r>
          <a:r>
            <a:rPr lang="ru-RU" sz="2600" kern="1200" dirty="0" smtClean="0"/>
            <a:t>;</a:t>
          </a:r>
          <a:endParaRPr lang="ru-RU" sz="2600" kern="1200" dirty="0"/>
        </a:p>
      </dsp:txBody>
      <dsp:txXfrm>
        <a:off x="0" y="0"/>
        <a:ext cx="9144000" cy="1034280"/>
      </dsp:txXfrm>
    </dsp:sp>
    <dsp:sp modelId="{5AAA5470-6DA0-4E3B-A285-4DD95C97E7A8}">
      <dsp:nvSpPr>
        <dsp:cNvPr id="0" name=""/>
        <dsp:cNvSpPr/>
      </dsp:nvSpPr>
      <dsp:spPr>
        <a:xfrm>
          <a:off x="0" y="1124743"/>
          <a:ext cx="91440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</a:t>
          </a:r>
          <a:r>
            <a:rPr lang="ru-RU" sz="2600" kern="1200" dirty="0" err="1" smtClean="0"/>
            <a:t>ефективне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використання</a:t>
          </a:r>
          <a:r>
            <a:rPr lang="ru-RU" sz="2600" kern="1200" dirty="0" smtClean="0"/>
            <a:t> в </a:t>
          </a:r>
          <a:r>
            <a:rPr lang="ru-RU" sz="2600" kern="1200" dirty="0" err="1" smtClean="0"/>
            <a:t>селекційному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процесі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найцінніших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світових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племінних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генетичних</a:t>
          </a:r>
          <a:r>
            <a:rPr lang="ru-RU" sz="2600" kern="1200" dirty="0" smtClean="0"/>
            <a:t>) </a:t>
          </a:r>
          <a:r>
            <a:rPr lang="ru-RU" sz="2600" kern="1200" dirty="0" err="1" smtClean="0"/>
            <a:t>ресурсів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поліпшуючих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порід</a:t>
          </a:r>
          <a:r>
            <a:rPr lang="ru-RU" sz="2600" kern="1200" dirty="0" smtClean="0"/>
            <a:t>;</a:t>
          </a:r>
          <a:endParaRPr lang="ru-RU" sz="2600" kern="1200" dirty="0"/>
        </a:p>
      </dsp:txBody>
      <dsp:txXfrm>
        <a:off x="0" y="1124743"/>
        <a:ext cx="9144000" cy="1034280"/>
      </dsp:txXfrm>
    </dsp:sp>
    <dsp:sp modelId="{F5E4F1ED-4E6E-45FA-A490-868599D04C5A}">
      <dsp:nvSpPr>
        <dsp:cNvPr id="0" name=""/>
        <dsp:cNvSpPr/>
      </dsp:nvSpPr>
      <dsp:spPr>
        <a:xfrm>
          <a:off x="0" y="2204861"/>
          <a:ext cx="91440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</a:t>
          </a:r>
          <a:r>
            <a:rPr lang="ru-RU" sz="2600" kern="1200" dirty="0" err="1" smtClean="0"/>
            <a:t>формування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власного</a:t>
          </a:r>
          <a:r>
            <a:rPr lang="ru-RU" sz="2600" kern="1200" dirty="0" smtClean="0"/>
            <a:t>  </a:t>
          </a:r>
          <a:r>
            <a:rPr lang="ru-RU" sz="2600" kern="1200" dirty="0" err="1" smtClean="0"/>
            <a:t>експортного</a:t>
          </a:r>
          <a:r>
            <a:rPr lang="ru-RU" sz="2600" kern="1200" dirty="0" smtClean="0"/>
            <a:t>  </a:t>
          </a:r>
          <a:r>
            <a:rPr lang="ru-RU" sz="2600" kern="1200" dirty="0" err="1" smtClean="0"/>
            <a:t>потенціалу</a:t>
          </a:r>
          <a:r>
            <a:rPr lang="ru-RU" sz="2600" kern="1200" dirty="0" smtClean="0"/>
            <a:t>  </a:t>
          </a:r>
          <a:r>
            <a:rPr lang="ru-RU" sz="2600" kern="1200" dirty="0" err="1" smtClean="0"/>
            <a:t>племінних</a:t>
          </a:r>
          <a:r>
            <a:rPr lang="ru-RU" sz="2600" kern="1200" dirty="0" smtClean="0"/>
            <a:t>  (</a:t>
          </a:r>
          <a:r>
            <a:rPr lang="ru-RU" sz="2600" kern="1200" dirty="0" err="1" smtClean="0"/>
            <a:t>генетичних</a:t>
          </a:r>
          <a:r>
            <a:rPr lang="ru-RU" sz="2600" kern="1200" dirty="0" smtClean="0"/>
            <a:t>) </a:t>
          </a:r>
          <a:r>
            <a:rPr lang="ru-RU" sz="2600" kern="1200" dirty="0" err="1" smtClean="0"/>
            <a:t>ресурсів</a:t>
          </a:r>
          <a:r>
            <a:rPr lang="ru-RU" sz="2600" kern="1200" dirty="0" smtClean="0"/>
            <a:t>;</a:t>
          </a:r>
          <a:endParaRPr lang="ru-RU" sz="2600" kern="1200" dirty="0"/>
        </a:p>
      </dsp:txBody>
      <dsp:txXfrm>
        <a:off x="0" y="2204861"/>
        <a:ext cx="9144000" cy="1034280"/>
      </dsp:txXfrm>
    </dsp:sp>
    <dsp:sp modelId="{5EBC4932-1277-426B-8ED3-841E9EED1645}">
      <dsp:nvSpPr>
        <dsp:cNvPr id="0" name=""/>
        <dsp:cNvSpPr/>
      </dsp:nvSpPr>
      <dsp:spPr>
        <a:xfrm>
          <a:off x="0" y="3284989"/>
          <a:ext cx="91440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</a:t>
          </a:r>
          <a:r>
            <a:rPr lang="ru-RU" sz="2600" kern="1200" dirty="0" err="1" smtClean="0"/>
            <a:t>збереження</a:t>
          </a:r>
          <a:r>
            <a:rPr lang="ru-RU" sz="2600" kern="1200" dirty="0" smtClean="0"/>
            <a:t> генофонду </a:t>
          </a:r>
          <a:r>
            <a:rPr lang="ru-RU" sz="2600" kern="1200" dirty="0" err="1" smtClean="0"/>
            <a:t>існуючих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локальних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зникаючих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вітчизняних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порід</a:t>
          </a:r>
          <a:r>
            <a:rPr lang="ru-RU" sz="2600" kern="1200" dirty="0" smtClean="0"/>
            <a:t>;</a:t>
          </a:r>
          <a:endParaRPr lang="ru-RU" sz="2600" kern="1200" dirty="0"/>
        </a:p>
      </dsp:txBody>
      <dsp:txXfrm>
        <a:off x="0" y="3284989"/>
        <a:ext cx="9144000" cy="1034280"/>
      </dsp:txXfrm>
    </dsp:sp>
    <dsp:sp modelId="{4640A2EC-22B4-4EEB-BFE4-D0912C7D89DE}">
      <dsp:nvSpPr>
        <dsp:cNvPr id="0" name=""/>
        <dsp:cNvSpPr/>
      </dsp:nvSpPr>
      <dsp:spPr>
        <a:xfrm>
          <a:off x="0" y="4365106"/>
          <a:ext cx="9144000" cy="645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</a:t>
          </a:r>
          <a:r>
            <a:rPr lang="ru-RU" sz="2600" kern="1200" dirty="0" err="1" smtClean="0"/>
            <a:t>забезпечення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генетичного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різноманіття</a:t>
          </a:r>
          <a:r>
            <a:rPr lang="ru-RU" sz="2600" kern="1200" dirty="0" smtClean="0"/>
            <a:t>;</a:t>
          </a:r>
        </a:p>
      </dsp:txBody>
      <dsp:txXfrm>
        <a:off x="0" y="4365106"/>
        <a:ext cx="9144000" cy="6459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0387D4-F703-4ED3-904D-D2F11D8F88D1}">
      <dsp:nvSpPr>
        <dsp:cNvPr id="0" name=""/>
        <dsp:cNvSpPr/>
      </dsp:nvSpPr>
      <dsp:spPr>
        <a:xfrm>
          <a:off x="0" y="5307"/>
          <a:ext cx="9144000" cy="849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-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впровадження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 у 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виробництво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науково-технічних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досягнень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з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питань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генетики,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селекції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і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відтворення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тварин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;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0" y="5307"/>
        <a:ext cx="9144000" cy="849420"/>
      </dsp:txXfrm>
    </dsp:sp>
    <dsp:sp modelId="{D3E9A154-6269-4733-9359-29D126D06D64}">
      <dsp:nvSpPr>
        <dsp:cNvPr id="0" name=""/>
        <dsp:cNvSpPr/>
      </dsp:nvSpPr>
      <dsp:spPr>
        <a:xfrm>
          <a:off x="0" y="918088"/>
          <a:ext cx="9144000" cy="849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-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створення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селекційних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досягнень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0" y="918088"/>
        <a:ext cx="9144000" cy="8494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59F-BC6F-4057-B4A5-A69A830FE99A}">
      <dsp:nvSpPr>
        <dsp:cNvPr id="0" name=""/>
        <dsp:cNvSpPr/>
      </dsp:nvSpPr>
      <dsp:spPr>
        <a:xfrm>
          <a:off x="0" y="319788"/>
          <a:ext cx="8964488" cy="17396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племінні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повинні</a:t>
          </a:r>
          <a:r>
            <a:rPr lang="ru-RU" sz="2000" kern="1200" dirty="0" smtClean="0"/>
            <a:t> бути </a:t>
          </a:r>
          <a:r>
            <a:rPr lang="ru-RU" sz="2000" kern="1200" dirty="0" err="1" smtClean="0"/>
            <a:t>ідентифіковані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зареєстровані</a:t>
          </a:r>
          <a:r>
            <a:rPr lang="ru-RU" sz="2000" kern="1200" dirty="0" smtClean="0"/>
            <a:t>  у </a:t>
          </a:r>
          <a:r>
            <a:rPr lang="ru-RU" sz="2000" kern="1200" dirty="0" err="1" smtClean="0"/>
            <a:t>державних</a:t>
          </a:r>
          <a:r>
            <a:rPr lang="ru-RU" sz="2000" kern="1200" dirty="0" smtClean="0"/>
            <a:t> книгах </a:t>
          </a:r>
          <a:r>
            <a:rPr lang="ru-RU" sz="2000" kern="1200" dirty="0" err="1" smtClean="0"/>
            <a:t>племінних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мати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дані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відповідно</a:t>
          </a:r>
          <a:r>
            <a:rPr lang="ru-RU" sz="2000" kern="1200" dirty="0" smtClean="0"/>
            <a:t> до </a:t>
          </a:r>
          <a:r>
            <a:rPr lang="ru-RU" sz="2000" kern="1200" dirty="0" err="1" smtClean="0"/>
            <a:t>вимог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обліку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документів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офіційного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обліку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продуктивності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офіційної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оцінки</a:t>
          </a:r>
          <a:r>
            <a:rPr lang="ru-RU" sz="2000" kern="1200" dirty="0" smtClean="0"/>
            <a:t> за типом, </a:t>
          </a:r>
          <a:r>
            <a:rPr lang="ru-RU" sz="2000" kern="1200" dirty="0" err="1" smtClean="0"/>
            <a:t>походити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батьків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зареєстрованих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державних</a:t>
          </a:r>
          <a:r>
            <a:rPr lang="ru-RU" sz="2000" kern="1200" dirty="0" smtClean="0"/>
            <a:t> книгах </a:t>
          </a:r>
          <a:r>
            <a:rPr lang="ru-RU" sz="2000" kern="1200" dirty="0" err="1" smtClean="0"/>
            <a:t>племінних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0" y="319788"/>
        <a:ext cx="8964488" cy="1739643"/>
      </dsp:txXfrm>
    </dsp:sp>
    <dsp:sp modelId="{6F2E56E7-0250-42BB-A593-137435E991B4}">
      <dsp:nvSpPr>
        <dsp:cNvPr id="0" name=""/>
        <dsp:cNvSpPr/>
      </dsp:nvSpPr>
      <dsp:spPr>
        <a:xfrm>
          <a:off x="0" y="2117032"/>
          <a:ext cx="8964488" cy="17396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сперма </a:t>
          </a:r>
          <a:r>
            <a:rPr lang="ru-RU" sz="2000" kern="1200" dirty="0" err="1" smtClean="0"/>
            <a:t>має</a:t>
          </a:r>
          <a:r>
            <a:rPr lang="ru-RU" sz="2000" kern="1200" dirty="0" smtClean="0"/>
            <a:t> бути одержана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плідників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які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пройшли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генетичну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експертизу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походження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аномалій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тварин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ідентифікована</a:t>
          </a:r>
          <a:r>
            <a:rPr lang="ru-RU" sz="2000" kern="1200" dirty="0" smtClean="0"/>
            <a:t>, заготовлена та </a:t>
          </a:r>
          <a:r>
            <a:rPr lang="ru-RU" sz="2000" kern="1200" dirty="0" err="1" smtClean="0"/>
            <a:t>оброблена</a:t>
          </a:r>
          <a:r>
            <a:rPr lang="ru-RU" sz="2000" kern="1200" dirty="0" smtClean="0"/>
            <a:t> в </a:t>
          </a:r>
          <a:r>
            <a:rPr lang="ru-RU" sz="2000" kern="1200" dirty="0" err="1" smtClean="0"/>
            <a:t>умовах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передбачених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технологічними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вимогами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встановленими</a:t>
          </a:r>
          <a:r>
            <a:rPr lang="ru-RU" sz="2000" kern="1200" dirty="0" smtClean="0"/>
            <a:t> для </a:t>
          </a:r>
          <a:r>
            <a:rPr lang="ru-RU" sz="2000" kern="1200" dirty="0" err="1" smtClean="0"/>
            <a:t>цієї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продукції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відповідати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ветеринарно</a:t>
          </a:r>
          <a:r>
            <a:rPr lang="ru-RU" sz="2000" kern="1200" dirty="0" smtClean="0"/>
            <a:t>- </a:t>
          </a:r>
          <a:r>
            <a:rPr lang="ru-RU" sz="2000" kern="1200" dirty="0" err="1" smtClean="0"/>
            <a:t>санітарним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вимогам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правилам, а </a:t>
          </a:r>
          <a:r>
            <a:rPr lang="ru-RU" sz="2000" kern="1200" dirty="0" err="1" smtClean="0"/>
            <a:t>дані</a:t>
          </a:r>
          <a:r>
            <a:rPr lang="ru-RU" sz="2000" kern="1200" dirty="0" smtClean="0"/>
            <a:t> про </a:t>
          </a:r>
          <a:r>
            <a:rPr lang="ru-RU" sz="2000" kern="1200" dirty="0" err="1" smtClean="0"/>
            <a:t>неї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повинні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відповідати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вимогам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племінного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обліку</a:t>
          </a:r>
          <a:r>
            <a:rPr lang="ru-RU" sz="2000" kern="1200" dirty="0" smtClean="0"/>
            <a:t>. </a:t>
          </a:r>
          <a:endParaRPr lang="ru-RU" sz="2000" kern="1200" dirty="0"/>
        </a:p>
      </dsp:txBody>
      <dsp:txXfrm>
        <a:off x="0" y="2117032"/>
        <a:ext cx="8964488" cy="173964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47C4DB-D1E5-488F-B5C6-045A9D989597}">
      <dsp:nvSpPr>
        <dsp:cNvPr id="0" name=""/>
        <dsp:cNvSpPr/>
      </dsp:nvSpPr>
      <dsp:spPr>
        <a:xfrm>
          <a:off x="0" y="184845"/>
          <a:ext cx="9144000" cy="2000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Для </a:t>
          </a:r>
          <a:r>
            <a:rPr lang="ru-RU" sz="2300" kern="1200" dirty="0" err="1" smtClean="0"/>
            <a:t>відтворення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використовується</a:t>
          </a:r>
          <a:r>
            <a:rPr lang="ru-RU" sz="2300" kern="1200" dirty="0" smtClean="0"/>
            <a:t> сперма </a:t>
          </a:r>
          <a:r>
            <a:rPr lang="ru-RU" sz="2300" kern="1200" dirty="0" err="1" smtClean="0"/>
            <a:t>плідників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визначеною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цінністю</a:t>
          </a:r>
          <a:r>
            <a:rPr lang="ru-RU" sz="2300" kern="1200" dirty="0" smtClean="0"/>
            <a:t> за </a:t>
          </a:r>
          <a:r>
            <a:rPr lang="ru-RU" sz="2300" kern="1200" dirty="0" err="1" smtClean="0"/>
            <a:t>походженням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власною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продуктивністю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якістю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нащадків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або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плідників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які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проходять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випробування</a:t>
          </a:r>
          <a:r>
            <a:rPr lang="ru-RU" sz="2300" kern="1200" dirty="0" smtClean="0"/>
            <a:t> за </a:t>
          </a:r>
          <a:r>
            <a:rPr lang="ru-RU" sz="2300" kern="1200" dirty="0" err="1" smtClean="0"/>
            <a:t>якістю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нащадків</a:t>
          </a:r>
          <a:r>
            <a:rPr lang="ru-RU" sz="2300" kern="1200" dirty="0" smtClean="0"/>
            <a:t>;</a:t>
          </a:r>
          <a:endParaRPr lang="ru-RU" sz="2300" kern="1200" dirty="0"/>
        </a:p>
      </dsp:txBody>
      <dsp:txXfrm>
        <a:off x="0" y="184845"/>
        <a:ext cx="9144000" cy="2000590"/>
      </dsp:txXfrm>
    </dsp:sp>
    <dsp:sp modelId="{7A38058B-92AC-40D5-AD46-FEDFEC4EA3FC}">
      <dsp:nvSpPr>
        <dsp:cNvPr id="0" name=""/>
        <dsp:cNvSpPr/>
      </dsp:nvSpPr>
      <dsp:spPr>
        <a:xfrm>
          <a:off x="0" y="2251676"/>
          <a:ext cx="9144000" cy="2000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ембріони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яйцеклітини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повинні</a:t>
          </a:r>
          <a:r>
            <a:rPr lang="ru-RU" sz="2300" kern="1200" dirty="0" smtClean="0"/>
            <a:t> бути </a:t>
          </a:r>
          <a:r>
            <a:rPr lang="ru-RU" sz="2300" kern="1200" dirty="0" err="1" smtClean="0"/>
            <a:t>одержані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ідентифіковані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заготовлені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оброблені</a:t>
          </a:r>
          <a:r>
            <a:rPr lang="ru-RU" sz="2300" kern="1200" dirty="0" smtClean="0"/>
            <a:t> в </a:t>
          </a:r>
          <a:r>
            <a:rPr lang="ru-RU" sz="2300" kern="1200" dirty="0" err="1" smtClean="0"/>
            <a:t>умовах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передбачених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технологічними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вимогами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встановленими</a:t>
          </a:r>
          <a:r>
            <a:rPr lang="ru-RU" sz="2300" kern="1200" dirty="0" smtClean="0"/>
            <a:t> для </a:t>
          </a:r>
          <a:r>
            <a:rPr lang="ru-RU" sz="2300" kern="1200" dirty="0" err="1" smtClean="0"/>
            <a:t>цієї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продукції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відповідати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ветеринарно-санітарним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вимогам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</a:t>
          </a:r>
          <a:r>
            <a:rPr lang="ru-RU" sz="2300" kern="1200" dirty="0" smtClean="0"/>
            <a:t> правилам, а </a:t>
          </a:r>
          <a:r>
            <a:rPr lang="ru-RU" sz="2300" kern="1200" dirty="0" err="1" smtClean="0"/>
            <a:t>дані</a:t>
          </a:r>
          <a:r>
            <a:rPr lang="ru-RU" sz="2300" kern="1200" dirty="0" smtClean="0"/>
            <a:t> про них </a:t>
          </a:r>
          <a:r>
            <a:rPr lang="ru-RU" sz="2300" kern="1200" dirty="0" err="1" smtClean="0"/>
            <a:t>повинні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відповідати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вимогам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племінного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обліку</a:t>
          </a:r>
          <a:r>
            <a:rPr lang="ru-RU" sz="2300" kern="1200" dirty="0" smtClean="0"/>
            <a:t>;</a:t>
          </a:r>
          <a:endParaRPr lang="ru-RU" sz="2300" kern="1200" dirty="0"/>
        </a:p>
      </dsp:txBody>
      <dsp:txXfrm>
        <a:off x="0" y="2251676"/>
        <a:ext cx="9144000" cy="200059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A272DC-AEB4-494B-971E-2D0663501368}">
      <dsp:nvSpPr>
        <dsp:cNvPr id="0" name=""/>
        <dsp:cNvSpPr/>
      </dsp:nvSpPr>
      <dsp:spPr>
        <a:xfrm>
          <a:off x="0" y="11067"/>
          <a:ext cx="8820472" cy="2368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плідники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мають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походити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вищої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племінної</a:t>
          </a:r>
          <a:r>
            <a:rPr lang="ru-RU" sz="2300" kern="1200" dirty="0" smtClean="0"/>
            <a:t> (</a:t>
          </a:r>
          <a:r>
            <a:rPr lang="ru-RU" sz="2300" kern="1200" dirty="0" err="1" smtClean="0"/>
            <a:t>генетичної</a:t>
          </a:r>
          <a:r>
            <a:rPr lang="ru-RU" sz="2300" kern="1200" dirty="0" smtClean="0"/>
            <a:t>) </a:t>
          </a:r>
          <a:r>
            <a:rPr lang="ru-RU" sz="2300" kern="1200" dirty="0" err="1" smtClean="0"/>
            <a:t>цінності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мати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результати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генетичної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експертизи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походження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аномалій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оцінюватися</a:t>
          </a:r>
          <a:r>
            <a:rPr lang="ru-RU" sz="2300" kern="1200" dirty="0" smtClean="0"/>
            <a:t> за </a:t>
          </a:r>
          <a:r>
            <a:rPr lang="ru-RU" sz="2300" kern="1200" dirty="0" err="1" smtClean="0"/>
            <a:t>походженням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власною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продуктивністю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якістю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отриманих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</a:t>
          </a:r>
          <a:r>
            <a:rPr lang="ru-RU" sz="2300" kern="1200" dirty="0" smtClean="0"/>
            <a:t> них </a:t>
          </a:r>
          <a:r>
            <a:rPr lang="ru-RU" sz="2300" kern="1200" dirty="0" err="1" smtClean="0"/>
            <a:t>нащадків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або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проходити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випробування</a:t>
          </a:r>
          <a:r>
            <a:rPr lang="ru-RU" sz="2300" kern="1200" dirty="0" smtClean="0"/>
            <a:t> за </a:t>
          </a:r>
          <a:r>
            <a:rPr lang="ru-RU" sz="2300" kern="1200" dirty="0" err="1" smtClean="0"/>
            <a:t>якістю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нащадків</a:t>
          </a:r>
          <a:r>
            <a:rPr lang="ru-RU" sz="2300" kern="1200" dirty="0" smtClean="0"/>
            <a:t>, а </a:t>
          </a:r>
          <a:r>
            <a:rPr lang="ru-RU" sz="2300" kern="1200" dirty="0" err="1" smtClean="0"/>
            <a:t>дані</a:t>
          </a:r>
          <a:r>
            <a:rPr lang="ru-RU" sz="2300" kern="1200" dirty="0" smtClean="0"/>
            <a:t> про них </a:t>
          </a:r>
          <a:r>
            <a:rPr lang="ru-RU" sz="2300" kern="1200" dirty="0" err="1" smtClean="0"/>
            <a:t>повинні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відповідати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вимогам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племінного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обліку</a:t>
          </a:r>
          <a:r>
            <a:rPr lang="ru-RU" sz="2300" kern="1200" dirty="0" smtClean="0"/>
            <a:t>;</a:t>
          </a:r>
          <a:endParaRPr lang="ru-RU" sz="2300" kern="1200" dirty="0"/>
        </a:p>
      </dsp:txBody>
      <dsp:txXfrm>
        <a:off x="0" y="11067"/>
        <a:ext cx="8820472" cy="2368080"/>
      </dsp:txXfrm>
    </dsp:sp>
    <dsp:sp modelId="{6680B223-EA9F-4879-A7CA-1AAA70FEDF17}">
      <dsp:nvSpPr>
        <dsp:cNvPr id="0" name=""/>
        <dsp:cNvSpPr/>
      </dsp:nvSpPr>
      <dsp:spPr>
        <a:xfrm>
          <a:off x="0" y="2445388"/>
          <a:ext cx="8820472" cy="2368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підконтрольні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повинні</a:t>
          </a:r>
          <a:r>
            <a:rPr lang="ru-RU" sz="2300" kern="1200" dirty="0" smtClean="0"/>
            <a:t> бути </a:t>
          </a:r>
          <a:r>
            <a:rPr lang="ru-RU" sz="2300" kern="1200" dirty="0" err="1" smtClean="0"/>
            <a:t>ідентифіковані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відповідати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вимогам</a:t>
          </a:r>
          <a:r>
            <a:rPr lang="ru-RU" sz="2300" kern="1200" dirty="0" smtClean="0"/>
            <a:t> до </a:t>
          </a:r>
          <a:r>
            <a:rPr lang="ru-RU" sz="2300" kern="1200" dirty="0" err="1" smtClean="0"/>
            <a:t>державної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реєстрації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підконтрольних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 у </a:t>
          </a:r>
          <a:r>
            <a:rPr lang="ru-RU" sz="2300" kern="1200" dirty="0" err="1" smtClean="0"/>
            <a:t>державних</a:t>
          </a:r>
          <a:r>
            <a:rPr lang="ru-RU" sz="2300" kern="1200" dirty="0" smtClean="0"/>
            <a:t> книгах </a:t>
          </a:r>
          <a:r>
            <a:rPr lang="ru-RU" sz="2300" kern="1200" dirty="0" err="1" smtClean="0"/>
            <a:t>племінних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мати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дані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відповідно</a:t>
          </a:r>
          <a:r>
            <a:rPr lang="ru-RU" sz="2300" kern="1200" dirty="0" smtClean="0"/>
            <a:t> до </a:t>
          </a:r>
          <a:r>
            <a:rPr lang="ru-RU" sz="2300" kern="1200" dirty="0" err="1" smtClean="0"/>
            <a:t>вимог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племінного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обліку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документів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офіційного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обліку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продуктивності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офіційної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оцінки</a:t>
          </a:r>
          <a:r>
            <a:rPr lang="ru-RU" sz="2300" kern="1200" dirty="0" smtClean="0"/>
            <a:t> за типом </a:t>
          </a:r>
          <a:r>
            <a:rPr lang="ru-RU" sz="2300" kern="1200" dirty="0" err="1" smtClean="0"/>
            <a:t>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результати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генетичної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експертизи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походження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аномалій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.</a:t>
          </a:r>
          <a:endParaRPr lang="ru-RU" sz="2300" kern="1200" dirty="0"/>
        </a:p>
      </dsp:txBody>
      <dsp:txXfrm>
        <a:off x="0" y="2445388"/>
        <a:ext cx="8820472" cy="23680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A9CE8F-04CC-4B6B-A9FE-8BD288AE50A0}">
      <dsp:nvSpPr>
        <dsp:cNvPr id="0" name=""/>
        <dsp:cNvSpPr/>
      </dsp:nvSpPr>
      <dsp:spPr>
        <a:xfrm>
          <a:off x="0" y="137990"/>
          <a:ext cx="8784976" cy="22425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Ефективність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племінної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роботи</a:t>
          </a:r>
          <a:r>
            <a:rPr lang="ru-RU" sz="2200" kern="1200" dirty="0" smtClean="0"/>
            <a:t> у </a:t>
          </a:r>
          <a:r>
            <a:rPr lang="ru-RU" sz="2200" kern="1200" dirty="0" err="1" smtClean="0"/>
            <a:t>тваринництві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значною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мірою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залежить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від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її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організації</a:t>
          </a:r>
          <a:r>
            <a:rPr lang="ru-RU" sz="2200" kern="1200" dirty="0" smtClean="0"/>
            <a:t> та </a:t>
          </a:r>
          <a:r>
            <a:rPr lang="ru-RU" sz="2200" kern="1200" dirty="0" err="1" smtClean="0"/>
            <a:t>структури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племінної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служби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0" y="137990"/>
        <a:ext cx="8784976" cy="2242597"/>
      </dsp:txXfrm>
    </dsp:sp>
    <dsp:sp modelId="{01492B21-FB9B-4702-9E37-0BE1C69AA0F9}">
      <dsp:nvSpPr>
        <dsp:cNvPr id="0" name=""/>
        <dsp:cNvSpPr/>
      </dsp:nvSpPr>
      <dsp:spPr>
        <a:xfrm>
          <a:off x="0" y="2443948"/>
          <a:ext cx="8784976" cy="22425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 </a:t>
          </a:r>
          <a:r>
            <a:rPr lang="ru-RU" sz="2200" kern="1200" dirty="0" err="1" smtClean="0"/>
            <a:t>системі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організацій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що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підпорядковані</a:t>
          </a:r>
          <a:r>
            <a:rPr lang="ru-RU" sz="2200" kern="1200" dirty="0" smtClean="0"/>
            <a:t> Головному </a:t>
          </a:r>
          <a:r>
            <a:rPr lang="ru-RU" sz="2200" kern="1200" dirty="0" err="1" smtClean="0"/>
            <a:t>управлінню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тваринництва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Міністерства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аграрної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політики</a:t>
          </a:r>
          <a:r>
            <a:rPr lang="ru-RU" sz="2200" kern="1200" dirty="0" smtClean="0"/>
            <a:t> та </a:t>
          </a:r>
          <a:r>
            <a:rPr lang="ru-RU" sz="2200" kern="1200" dirty="0" err="1" smtClean="0"/>
            <a:t>продовольства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України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координацію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племінної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роботи</a:t>
          </a:r>
          <a:r>
            <a:rPr lang="ru-RU" sz="2200" kern="1200" dirty="0" smtClean="0"/>
            <a:t> у </a:t>
          </a:r>
          <a:r>
            <a:rPr lang="ru-RU" sz="2200" kern="1200" dirty="0" err="1" smtClean="0"/>
            <a:t>скотарстві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свинарстві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вівчарстві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конярстві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здійснює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Національне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об’єднання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племінної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справи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у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тваринництві</a:t>
          </a:r>
          <a:r>
            <a:rPr lang="ru-RU" sz="2200" kern="1200" dirty="0" smtClean="0"/>
            <a:t> «</a:t>
          </a:r>
          <a:r>
            <a:rPr lang="ru-RU" sz="2200" kern="1200" dirty="0" err="1" smtClean="0"/>
            <a:t>Укрплемоб’єднання</a:t>
          </a:r>
          <a:r>
            <a:rPr lang="ru-RU" sz="2200" kern="1200" dirty="0" smtClean="0"/>
            <a:t>» на </a:t>
          </a:r>
          <a:r>
            <a:rPr lang="ru-RU" sz="2200" kern="1200" dirty="0" err="1" smtClean="0"/>
            <a:t>чолі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генеральним</a:t>
          </a:r>
          <a:r>
            <a:rPr lang="ru-RU" sz="2200" kern="1200" dirty="0" smtClean="0"/>
            <a:t> директором та радою </a:t>
          </a:r>
          <a:r>
            <a:rPr lang="ru-RU" sz="2200" kern="1200" dirty="0" err="1" smtClean="0"/>
            <a:t>директорів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зональних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селекційних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центрів</a:t>
          </a:r>
          <a:r>
            <a:rPr lang="ru-RU" sz="2200" kern="1200" dirty="0" smtClean="0"/>
            <a:t>.</a:t>
          </a:r>
          <a:endParaRPr lang="ru-RU" sz="2200" kern="1200" dirty="0"/>
        </a:p>
      </dsp:txBody>
      <dsp:txXfrm>
        <a:off x="0" y="2443948"/>
        <a:ext cx="8784976" cy="2242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381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451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452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618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528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370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903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393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927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735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205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DF3E5-10CE-4F7B-903C-F2E8869206F4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64AC0-230F-4136-8AAF-57A13A5FE4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96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1073/abg.59.0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632848" cy="172819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</a:rPr>
              <a:t>ПЛЕМІННІ ГОСПОДАРСТВА УКРАЇНИ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5362" name="Picture 2" descr="&amp;Vcy;&amp;Iukcy;&amp;Dcy;&amp;Rcy;&amp;Ocy;&amp;Dcy;&amp;ZHcy;&amp;IEcy;&amp;Ncy;&amp;Ncy;&amp;YAcy; &amp;Mcy;&amp;Ocy;&amp;Lcy;&amp;Ocy;&amp;CHcy;&amp;Ncy;&amp;Icy;&amp;KHcy; &amp;Tcy;&amp;Rcy;&amp;Acy;&amp;Dcy;&amp;Icy;&amp;TScy;&amp;Iukcy;&amp;Jcy; &amp;Vcy;&amp;Icy;&amp;Rcy;&amp;Ocy;&amp;Bcy;&amp;Ncy;&amp;Icy;&amp;TScy;&amp;Tcy;&amp;Vcy;&amp;Acy; &amp;Iukcy; &amp;Scy;&amp;Pcy;&amp;Ocy;&amp;ZHcy;&amp;Icy;&amp;Vcy;&amp;Acy;&amp;Ncy;&amp;Ncy;&amp;YAcy; — &amp;Acy;&amp;gcy;&amp;rcy;&amp;ocy;&amp;pcy;&amp;rcy;&amp;ocy;&amp;fcy;&amp;iukcy; – &amp;gcy;&amp;acy;&amp;zcy;&amp;iecy;&amp;tcy;&amp;acy;  &amp;dcy;&amp;lcy;&amp;yacy; &amp;pcy;&amp;iukcy;&amp;dcy;&amp;pcy;&amp;rcy;&amp;icy;&amp;jukcy;&amp;mcy;&amp;tscy;&amp;iukcy;&amp;vcy; &amp;Acy;&amp;P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068960"/>
            <a:ext cx="4876800" cy="3248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16781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44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476672"/>
          <a:ext cx="88204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74419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&amp;Dcy;&amp;iecy;&amp;pcy;&amp;acy;&amp;rcy;&amp;tcy;&amp;acy;&amp;mcy;&amp;iecy;&amp;ncy;&amp;tcy; &amp;acy;&amp;gcy;&amp;rcy;&amp;ocy;&amp;pcy;&amp;rcy;&amp;ocy;&amp;mcy;&amp;icy;&amp;scy;&amp;lcy;&amp;ocy;&amp;vcy;&amp;ocy;&amp;gcy;&amp;ocy; &amp;rcy;&amp;ocy;&amp;zcy;&amp;vcy;&amp;icy;&amp;tcy;&amp;kcy;&amp;ucy; &amp;CHcy;&amp;iecy;&amp;rcy;&amp;ncy;&amp;iukcy;&amp;gcy;&amp;iukcy;&amp;vcy;&amp;scy;&amp;softcy;&amp;kcy;&amp;ocy;&amp;yicy; &amp;ocy;&amp;bcy;&amp;lcy;&amp;acy;&amp;scy;&amp;ncy;&amp;ocy;&amp;yicy; &amp;dcy;&amp;iecy;&amp;rcy;&amp;zhcy;&amp;acy;&amp;vcy;&amp;ncy;&amp;ocy;&amp;yicy;  &amp;acy;&amp;dcy;&amp;mcy;&amp;iukcy;&amp;ncy;&amp;iukcy;&amp;scy;&amp;tcy;&amp;rcy;&amp;acy;&amp;tscy;&amp;iukcy;&amp;y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669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928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2. </a:t>
            </a:r>
            <a:r>
              <a:rPr lang="ru-RU" sz="2400" b="1" dirty="0">
                <a:solidFill>
                  <a:srgbClr val="FF0000"/>
                </a:solidFill>
              </a:rPr>
              <a:t>Структура </a:t>
            </a:r>
            <a:r>
              <a:rPr lang="ru-RU" sz="2400" b="1" dirty="0" err="1">
                <a:solidFill>
                  <a:srgbClr val="FF0000"/>
                </a:solidFill>
              </a:rPr>
              <a:t>племінної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служби</a:t>
            </a:r>
            <a:r>
              <a:rPr lang="ru-RU" sz="2400" b="1" dirty="0">
                <a:solidFill>
                  <a:srgbClr val="FF0000"/>
                </a:solidFill>
              </a:rPr>
              <a:t> в </a:t>
            </a:r>
            <a:r>
              <a:rPr lang="ru-RU" sz="2400" b="1" dirty="0" err="1">
                <a:solidFill>
                  <a:srgbClr val="FF0000"/>
                </a:solidFill>
              </a:rPr>
              <a:t>Україні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980728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6836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&amp;Scy;&amp;tcy;&amp;rcy;&amp;ucy;&amp;kcy;&amp;tcy;&amp;ucy;&amp;rcy;&amp;acy; &amp;pcy;&amp;lcy;&amp;iecy;&amp;mcy;&amp;iukcy;&amp;ncy;&amp;ncy;&amp;ocy;&amp;yicy; &amp;scy;&amp;lcy;&amp;ucy;&amp;zhcy;&amp;bcy;&amp;icy; &amp;vcy; &amp;Ucy;&amp;kcy;&amp;rcy;&amp;acy;&amp;yicy;&amp;ncy;&amp;iu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9469" y="0"/>
            <a:ext cx="9283469" cy="5805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CHcy;&amp;icy;&amp;scy;&amp;tcy;&amp;ocy;&amp;pcy;&amp;ocy;&amp;rcy;&amp;ocy;&amp;dcy;&amp;ncy;&amp;iecy; &amp;pcy;&amp;lcy;&amp;iecy;&amp;mcy;&amp;iukcy;&amp;ncy;&amp;ncy;&amp;iecy; &amp;pcy;&amp;ocy;&amp;gcy;&amp;ocy;&amp;lcy;&amp;iukcy;&amp;vcy;'&amp;yacy; &amp;vcy;&amp;iukcy;&amp;dcy; &amp;ncy;&amp;acy;&amp;jcy;&amp;kcy;&amp;rcy;&amp;acy;&amp;shchcy;&amp;icy;&amp;khcy; &amp;pcy;&amp;lcy;&amp;iukcy;&amp;dcy;&amp;ncy;&amp;icy;&amp;kcy;&amp;iukcy;&amp;vcy; Hypor &amp;ucy; &amp;scy;&amp;vcy;&amp;iukcy;&amp;tcy;&amp;iukcy; &amp;vcy;&amp;zhcy;&amp;iecy;  &amp;dcy;&amp;ocy;&amp;scy;&amp;tcy;&amp;ucy;&amp;pcy;&amp;ncy;&amp;iecy; &amp;dcy;&amp;lcy;&amp;yacy; &amp;pcy;&amp;rcy;&amp;ocy;&amp;dcy;&amp;acy;&amp;zhcy;&amp;ucy;! | &amp;Scy;&amp;iecy;&amp;rcy;&amp;vcy;&amp;ocy;&amp;lcy;&amp;yucy;&amp;kcy;&amp;scy; &amp;gcy;&amp;iecy;&amp;ncy;&amp;ie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669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&amp;Pcy;&amp;iukcy;&amp;dcy;&amp;vcy;&amp;iecy;&amp;dcy;&amp;iecy;&amp;ncy;&amp;ncy;&amp;yacy; &amp;pcy;&amp;iukcy;&amp;dcy;&amp;scy;&amp;ucy;&amp;mcy;&amp;kcy;&amp;iukcy;&amp;vcy; &amp;rcy;&amp;ocy;&amp;bcy;&amp;ocy;&amp;tcy;&amp;icy; &amp;scy;&amp;ucy;&amp;bcy;'&amp;jukcy;&amp;kcy;&amp;tcy;&amp;iukcy;&amp;vcy; &amp;pcy;&amp;lcy;&amp;iecy;&amp;mcy;&amp;iukcy;&amp;ncy;&amp;ncy;&amp;ocy;&amp;yicy; &amp;scy;&amp;pcy;&amp;rcy;&amp;acy;&amp;vcy;&amp;icy; &amp;ucy; &amp;tcy;&amp;vcy;&amp;acy;&amp;rcy;&amp;icy;&amp;ncy;&amp;ncy;&amp;icy;&amp;tscy;&amp;tcy;&amp;vcy;&amp;iukcy; &amp;zcy;&amp;acy; &amp;Iukcy;  &amp;pcy;&amp;iukcy;&amp;vcy;&amp;rcy;&amp;iukcy;&amp;chcy;&amp;chcy;&amp;yacy; 2020 &amp;rcy;&amp;ocy;&amp;kcy;&amp;ucy; &amp;pcy;&amp;ocy; &amp;Dcy;&amp;ocy;&amp;ncy;&amp;iecy;&amp;tscy;&amp;softcy;&amp;kcy;&amp;iukcy;&amp;jcy; &amp;ocy;&amp;bcy;&amp;lcy;&amp;acy;&amp;scy;&amp;tcy;&amp;iukcy; &amp;Star; &amp;Dcy;&amp;iecy;&amp;pcy;&amp;acy;&amp;rcy;&amp;tcy;&amp;acy;&amp;mcy;&amp;iecy;&amp;ncy;&amp;tcy; &amp;Acy;&amp;Pcy;&amp;Rcy; &amp;tcy;&amp;acy; &amp;Zcy;&amp;Vcy; &amp;Dcy;&amp;Ocy;&amp;D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3. </a:t>
            </a:r>
            <a:r>
              <a:rPr lang="ru-RU" sz="2000" b="1" dirty="0" err="1">
                <a:solidFill>
                  <a:srgbClr val="FF0000"/>
                </a:solidFill>
              </a:rPr>
              <a:t>Завдання</a:t>
            </a:r>
            <a:r>
              <a:rPr lang="ru-RU" sz="2000" b="1" dirty="0">
                <a:solidFill>
                  <a:srgbClr val="FF0000"/>
                </a:solidFill>
              </a:rPr>
              <a:t> і </a:t>
            </a:r>
            <a:r>
              <a:rPr lang="ru-RU" sz="2000" b="1" dirty="0" err="1">
                <a:solidFill>
                  <a:srgbClr val="FF0000"/>
                </a:solidFill>
              </a:rPr>
              <a:t>функції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спецпідприємств</a:t>
            </a:r>
            <a:r>
              <a:rPr lang="ru-RU" sz="2000" b="1" dirty="0">
                <a:solidFill>
                  <a:srgbClr val="FF0000"/>
                </a:solidFill>
              </a:rPr>
              <a:t> з </a:t>
            </a:r>
            <a:r>
              <a:rPr lang="ru-RU" sz="2000" b="1" dirty="0" err="1">
                <a:solidFill>
                  <a:srgbClr val="FF0000"/>
                </a:solidFill>
              </a:rPr>
              <a:t>племінної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роботи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764705"/>
          <a:ext cx="8496944" cy="609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10120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374802"/>
          <a:ext cx="9144000" cy="622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361734"/>
          <a:ext cx="9144000" cy="5155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980728"/>
            <a:ext cx="8424936" cy="38884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лан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Основні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положення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Закону 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«Про 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племінну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справу  у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тваринництві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2.Структура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племінної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служби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Україні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Завдання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функції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спецпідприємств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племінної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роботи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708920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ДЯКУЮ ЗА УВАГУ!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81958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РЕКОМЕНДОВАНА ЛІТЕРАТУРА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Бондаренко О.В.,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Гетя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А.А.,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Ільницька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Т.Є. Методика оцінки та добору племінного матеріалу з використання генетичних та біологічних особливостей коней різних напрямів використання за сучасними методами.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Чубинське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2017. 34 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Войтенко С.Л., </a:t>
            </a:r>
            <a:r>
              <a:rPr lang="uk-UA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Порхун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М.Г., Сидоренко О.В., </a:t>
            </a:r>
            <a:r>
              <a:rPr lang="uk-UA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Ільницька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Т.Є. Генетичні ресурси сільськогосподарських тварин України на початку третього тисячоліття. </a:t>
            </a:r>
            <a:r>
              <a:rPr lang="uk-UA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Розведення і генетика тварин.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Вип. 58. Київ, 2019.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110-119. 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Гопка Б.М., Коваленко В.П., Мельник Ю.Ф.,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Найденко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К.А.,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Нежлукченко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Т.І.,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Пелих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В.Г. Селекція сільськогосподарських тварин. Київ.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Інтас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2007. 554 с.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Ільницька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Т.Є. Оцінка спортивної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роботоздатності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коней різних порід, які брали участь у змаганнях з подолання перешкод.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Розведення і генетика тварин.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Вип. 56. Київ, 2018.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25-31.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Любинський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О.І.,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Каспров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Р.В. Продуктивні якості корів різних селекційних груп буковинського заводського типу української червоно-рябої молочної породи.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Розведення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генетика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тварин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59.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Київ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2020. С. 60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66. DOI: </a:t>
            </a:r>
            <a:r>
              <a:rPr lang="ru-RU" u="sng" dirty="0" smtClean="0">
                <a:latin typeface="Arial" pitchFamily="34" charset="0"/>
                <a:cs typeface="Arial" pitchFamily="34" charset="0"/>
                <a:hlinkClick r:id="rId2"/>
              </a:rPr>
              <a:t>https://doi.org/10.31073/abg.59.07</a:t>
            </a: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6. Чудак Р. А.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Програма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авчальної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дисципліни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«Інноваційні методи використання генетичних ресурсів тварин» для підготовки магістрів за спеціальністю 204 «Технологія виробництва та переробки продукції тваринництва» для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аграрних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вищих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навчальних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закладів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ІІІ-ІV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рівнів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акредитації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2018. 12 С.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1. </a:t>
            </a:r>
            <a:r>
              <a:rPr lang="ru-RU" sz="2400" b="1" dirty="0" err="1">
                <a:solidFill>
                  <a:srgbClr val="002060"/>
                </a:solidFill>
              </a:rPr>
              <a:t>Основні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err="1">
                <a:solidFill>
                  <a:srgbClr val="002060"/>
                </a:solidFill>
              </a:rPr>
              <a:t>положення</a:t>
            </a:r>
            <a:r>
              <a:rPr lang="ru-RU" sz="2400" b="1" dirty="0">
                <a:solidFill>
                  <a:srgbClr val="002060"/>
                </a:solidFill>
              </a:rPr>
              <a:t>  Закону  </a:t>
            </a:r>
            <a:r>
              <a:rPr lang="ru-RU" sz="2400" b="1" dirty="0" err="1">
                <a:solidFill>
                  <a:srgbClr val="002060"/>
                </a:solidFill>
              </a:rPr>
              <a:t>України</a:t>
            </a:r>
            <a:r>
              <a:rPr lang="ru-RU" sz="2400" b="1" dirty="0">
                <a:solidFill>
                  <a:srgbClr val="002060"/>
                </a:solidFill>
              </a:rPr>
              <a:t>  «Про  </a:t>
            </a:r>
            <a:r>
              <a:rPr lang="ru-RU" sz="2400" b="1" dirty="0" err="1">
                <a:solidFill>
                  <a:srgbClr val="002060"/>
                </a:solidFill>
              </a:rPr>
              <a:t>племінну</a:t>
            </a:r>
            <a:r>
              <a:rPr lang="ru-RU" sz="2400" b="1" dirty="0">
                <a:solidFill>
                  <a:srgbClr val="002060"/>
                </a:solidFill>
              </a:rPr>
              <a:t>  справу  </a:t>
            </a:r>
            <a:r>
              <a:rPr lang="ru-RU" sz="2400" b="1" dirty="0" smtClean="0">
                <a:solidFill>
                  <a:srgbClr val="002060"/>
                </a:solidFill>
              </a:rPr>
              <a:t>у </a:t>
            </a:r>
            <a:r>
              <a:rPr lang="ru-RU" sz="2400" b="1" dirty="0" err="1" smtClean="0">
                <a:solidFill>
                  <a:srgbClr val="002060"/>
                </a:solidFill>
              </a:rPr>
              <a:t>тваринництві</a:t>
            </a:r>
            <a:r>
              <a:rPr lang="ru-RU" sz="2400" b="1" dirty="0" smtClean="0">
                <a:solidFill>
                  <a:srgbClr val="002060"/>
                </a:solidFill>
              </a:rPr>
              <a:t>»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1484785"/>
          <a:ext cx="8496944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3056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323528" y="404664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r>
              <a:rPr lang="ru-RU" sz="2400" b="1" dirty="0" err="1">
                <a:solidFill>
                  <a:srgbClr val="FF0000"/>
                </a:solidFill>
              </a:rPr>
              <a:t>Об’єктами</a:t>
            </a:r>
            <a:r>
              <a:rPr lang="ru-RU" sz="2400" b="1" dirty="0">
                <a:solidFill>
                  <a:srgbClr val="FF0000"/>
                </a:solidFill>
              </a:rPr>
              <a:t>  </a:t>
            </a:r>
            <a:r>
              <a:rPr lang="ru-RU" sz="2400" b="1" dirty="0" err="1">
                <a:solidFill>
                  <a:srgbClr val="FF0000"/>
                </a:solidFill>
              </a:rPr>
              <a:t>племінної</a:t>
            </a:r>
            <a:r>
              <a:rPr lang="ru-RU" sz="2400" b="1" dirty="0">
                <a:solidFill>
                  <a:srgbClr val="FF0000"/>
                </a:solidFill>
              </a:rPr>
              <a:t>  </a:t>
            </a:r>
            <a:r>
              <a:rPr lang="ru-RU" sz="2400" b="1" dirty="0" err="1">
                <a:solidFill>
                  <a:srgbClr val="FF0000"/>
                </a:solidFill>
              </a:rPr>
              <a:t>справи</a:t>
            </a:r>
            <a:r>
              <a:rPr lang="ru-RU" sz="2400" b="1" dirty="0">
                <a:solidFill>
                  <a:srgbClr val="FF0000"/>
                </a:solidFill>
              </a:rPr>
              <a:t>  у  </a:t>
            </a:r>
            <a:r>
              <a:rPr lang="ru-RU" sz="2400" b="1" dirty="0" err="1">
                <a:solidFill>
                  <a:srgbClr val="FF0000"/>
                </a:solidFill>
              </a:rPr>
              <a:t>тваринництві</a:t>
            </a:r>
            <a:r>
              <a:rPr lang="ru-RU" sz="2400" b="1" dirty="0">
                <a:solidFill>
                  <a:srgbClr val="FF0000"/>
                </a:solidFill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</a:rPr>
              <a:t>є:</a:t>
            </a:r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smtClean="0"/>
              <a:t> велика  </a:t>
            </a:r>
            <a:r>
              <a:rPr lang="ru-RU" sz="2400" b="1" dirty="0"/>
              <a:t>рогата  </a:t>
            </a:r>
            <a:r>
              <a:rPr lang="ru-RU" sz="2400" b="1" dirty="0" smtClean="0"/>
              <a:t>худоба,  </a:t>
            </a:r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свині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вівці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кози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коні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птиця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риба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бджоли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шовкопряди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хутрові</a:t>
            </a:r>
            <a:r>
              <a:rPr lang="ru-RU" sz="2400" b="1" dirty="0" smtClean="0"/>
              <a:t> </a:t>
            </a:r>
            <a:r>
              <a:rPr lang="ru-RU" sz="2400" b="1" dirty="0" err="1"/>
              <a:t>звірі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indent="442913" algn="just">
              <a:buFont typeface="Wingdings" pitchFamily="2" charset="2"/>
              <a:buChar char="q"/>
            </a:pPr>
            <a:r>
              <a:rPr lang="ru-RU" sz="2400" b="1" dirty="0" err="1" smtClean="0"/>
              <a:t>кролі</a:t>
            </a:r>
            <a:r>
              <a:rPr lang="ru-RU" sz="2400" b="1" dirty="0"/>
              <a:t>, </a:t>
            </a:r>
            <a:r>
              <a:rPr lang="ru-RU" sz="2400" b="1" dirty="0" err="1"/>
              <a:t>яких</a:t>
            </a:r>
            <a:r>
              <a:rPr lang="ru-RU" sz="2400" b="1" dirty="0"/>
              <a:t> </a:t>
            </a:r>
            <a:r>
              <a:rPr lang="ru-RU" sz="2400" b="1" dirty="0" err="1"/>
              <a:t>розводять</a:t>
            </a:r>
            <a:r>
              <a:rPr lang="ru-RU" sz="2400" b="1" dirty="0"/>
              <a:t> з метою </a:t>
            </a:r>
            <a:r>
              <a:rPr lang="ru-RU" sz="2400" b="1" dirty="0" err="1"/>
              <a:t>одержання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них </a:t>
            </a:r>
            <a:r>
              <a:rPr lang="ru-RU" sz="2400" b="1" dirty="0" err="1"/>
              <a:t>певної</a:t>
            </a:r>
            <a:r>
              <a:rPr lang="ru-RU" sz="2400" b="1" dirty="0"/>
              <a:t> </a:t>
            </a:r>
            <a:r>
              <a:rPr lang="ru-RU" sz="2400" b="1" dirty="0" err="1"/>
              <a:t>продукції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9512" y="260648"/>
          <a:ext cx="871296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4084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260648"/>
          <a:ext cx="8568952" cy="5258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2355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0" y="5085184"/>
          <a:ext cx="9144000" cy="177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1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До </a:t>
            </a:r>
            <a:r>
              <a:rPr lang="ru-RU" sz="2400" b="1" dirty="0" err="1">
                <a:solidFill>
                  <a:srgbClr val="FF0000"/>
                </a:solidFill>
              </a:rPr>
              <a:t>племінних</a:t>
            </a:r>
            <a:r>
              <a:rPr lang="ru-RU" sz="2400" b="1" dirty="0">
                <a:solidFill>
                  <a:srgbClr val="FF0000"/>
                </a:solidFill>
              </a:rPr>
              <a:t> (</a:t>
            </a:r>
            <a:r>
              <a:rPr lang="ru-RU" sz="2400" b="1" dirty="0" err="1">
                <a:solidFill>
                  <a:srgbClr val="FF0000"/>
                </a:solidFill>
              </a:rPr>
              <a:t>генетичних</a:t>
            </a:r>
            <a:r>
              <a:rPr lang="ru-RU" sz="2400" b="1" dirty="0">
                <a:solidFill>
                  <a:srgbClr val="FF0000"/>
                </a:solidFill>
              </a:rPr>
              <a:t>) </a:t>
            </a:r>
            <a:r>
              <a:rPr lang="ru-RU" sz="2400" b="1" dirty="0" err="1">
                <a:solidFill>
                  <a:srgbClr val="FF0000"/>
                </a:solidFill>
              </a:rPr>
              <a:t>ресурсів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встановлюються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такі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вимоги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268760"/>
          <a:ext cx="896448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00443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1313</Words>
  <Application>Microsoft Office PowerPoint</Application>
  <PresentationFormat>Экран (4:3)</PresentationFormat>
  <Paragraphs>72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ПЛЕМІННІ ГОСПОДАРСТВА УКРАЇНИ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ПЛЕМІННІ ГОСПОДАРСТВА УКРАЇНИ </dc:title>
  <dc:creator>Sam</dc:creator>
  <cp:lastModifiedBy>Ulia</cp:lastModifiedBy>
  <cp:revision>11</cp:revision>
  <dcterms:created xsi:type="dcterms:W3CDTF">2018-03-01T12:17:28Z</dcterms:created>
  <dcterms:modified xsi:type="dcterms:W3CDTF">2021-05-26T12:24:34Z</dcterms:modified>
</cp:coreProperties>
</file>