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57" r:id="rId5"/>
    <p:sldId id="268" r:id="rId6"/>
    <p:sldId id="269" r:id="rId7"/>
    <p:sldId id="270" r:id="rId8"/>
    <p:sldId id="258" r:id="rId9"/>
    <p:sldId id="273" r:id="rId10"/>
    <p:sldId id="274" r:id="rId11"/>
    <p:sldId id="271" r:id="rId12"/>
    <p:sldId id="272" r:id="rId13"/>
    <p:sldId id="259" r:id="rId14"/>
    <p:sldId id="264" r:id="rId15"/>
    <p:sldId id="275" r:id="rId16"/>
    <p:sldId id="260" r:id="rId17"/>
    <p:sldId id="276" r:id="rId18"/>
    <p:sldId id="261" r:id="rId19"/>
    <p:sldId id="265" r:id="rId20"/>
    <p:sldId id="262" r:id="rId21"/>
    <p:sldId id="278" r:id="rId22"/>
    <p:sldId id="277" r:id="rId23"/>
    <p:sldId id="279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EB1C5-F203-43A3-942E-38E18094E791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9340ABC-2D43-4A30-8818-85D7EF042F60}">
      <dgm:prSet/>
      <dgm:spPr/>
      <dgm:t>
        <a:bodyPr/>
        <a:lstStyle/>
        <a:p>
          <a:pPr rtl="0"/>
          <a:r>
            <a:rPr lang="ru-RU" b="1" i="1" dirty="0" err="1" smtClean="0"/>
            <a:t>Залежно</a:t>
          </a:r>
          <a:r>
            <a:rPr lang="ru-RU" b="1" i="1" dirty="0" smtClean="0"/>
            <a:t> </a:t>
          </a:r>
          <a:r>
            <a:rPr lang="ru-RU" b="1" i="1" dirty="0" err="1" smtClean="0"/>
            <a:t>від</a:t>
          </a:r>
          <a:r>
            <a:rPr lang="ru-RU" b="1" i="1" dirty="0" smtClean="0"/>
            <a:t> </a:t>
          </a:r>
          <a:r>
            <a:rPr lang="ru-RU" b="1" i="1" dirty="0" err="1" smtClean="0"/>
            <a:t>напряму</a:t>
          </a:r>
          <a:r>
            <a:rPr lang="ru-RU" b="1" i="1" dirty="0" smtClean="0"/>
            <a:t> </a:t>
          </a:r>
          <a:r>
            <a:rPr lang="ru-RU" b="1" i="1" dirty="0" err="1" smtClean="0"/>
            <a:t>продуктивності</a:t>
          </a:r>
          <a:r>
            <a:rPr lang="ru-RU" b="1" i="1" dirty="0" smtClean="0"/>
            <a:t> при </a:t>
          </a:r>
          <a:r>
            <a:rPr lang="ru-RU" b="1" i="1" dirty="0" err="1" smtClean="0"/>
            <a:t>бонітуванні</a:t>
          </a:r>
          <a:r>
            <a:rPr lang="ru-RU" b="1" i="1" dirty="0" smtClean="0"/>
            <a:t> свиней </a:t>
          </a:r>
          <a:r>
            <a:rPr lang="ru-RU" b="1" i="1" dirty="0" err="1" smtClean="0"/>
            <a:t>поділяють</a:t>
          </a:r>
          <a:r>
            <a:rPr lang="ru-RU" b="1" i="1" dirty="0" smtClean="0"/>
            <a:t> на три </a:t>
          </a:r>
          <a:r>
            <a:rPr lang="ru-RU" b="1" i="1" dirty="0" err="1" smtClean="0"/>
            <a:t>групи</a:t>
          </a:r>
          <a:r>
            <a:rPr lang="ru-RU" b="1" i="1" dirty="0" smtClean="0"/>
            <a:t> </a:t>
          </a:r>
          <a:r>
            <a:rPr lang="ru-RU" b="1" i="1" dirty="0" err="1" smtClean="0"/>
            <a:t>порід</a:t>
          </a:r>
          <a:r>
            <a:rPr lang="ru-RU" b="1" i="1" dirty="0" smtClean="0"/>
            <a:t>: </a:t>
          </a:r>
          <a:endParaRPr lang="ru-RU" b="1" dirty="0"/>
        </a:p>
      </dgm:t>
    </dgm:pt>
    <dgm:pt modelId="{8DE9D055-B55A-452E-B339-4F1DA38D5BD8}" type="parTrans" cxnId="{57F02A2C-EF87-4E56-AE38-77ED897A3CA5}">
      <dgm:prSet/>
      <dgm:spPr/>
      <dgm:t>
        <a:bodyPr/>
        <a:lstStyle/>
        <a:p>
          <a:endParaRPr lang="ru-RU"/>
        </a:p>
      </dgm:t>
    </dgm:pt>
    <dgm:pt modelId="{9D7DB7A7-B11F-4C01-9F59-D080C13E901A}" type="sibTrans" cxnId="{57F02A2C-EF87-4E56-AE38-77ED897A3CA5}">
      <dgm:prSet/>
      <dgm:spPr/>
      <dgm:t>
        <a:bodyPr/>
        <a:lstStyle/>
        <a:p>
          <a:endParaRPr lang="ru-RU"/>
        </a:p>
      </dgm:t>
    </dgm:pt>
    <dgm:pt modelId="{C512BF57-F9B0-4868-930B-AB2EA5820A41}">
      <dgm:prSet/>
      <dgm:spPr/>
      <dgm:t>
        <a:bodyPr/>
        <a:lstStyle/>
        <a:p>
          <a:pPr rtl="0"/>
          <a:r>
            <a:rPr lang="ru-RU" b="1" i="1" dirty="0" smtClean="0"/>
            <a:t>перша </a:t>
          </a:r>
          <a:r>
            <a:rPr lang="ru-RU" b="1" dirty="0" smtClean="0"/>
            <a:t>– велика </a:t>
          </a:r>
          <a:r>
            <a:rPr lang="ru-RU" b="1" dirty="0" err="1" smtClean="0"/>
            <a:t>біла</a:t>
          </a:r>
          <a:r>
            <a:rPr lang="ru-RU" b="1" dirty="0" smtClean="0"/>
            <a:t>, </a:t>
          </a:r>
          <a:r>
            <a:rPr lang="ru-RU" b="1" dirty="0" err="1" smtClean="0"/>
            <a:t>українська</a:t>
          </a:r>
          <a:r>
            <a:rPr lang="ru-RU" b="1" dirty="0" smtClean="0"/>
            <a:t> </a:t>
          </a:r>
          <a:r>
            <a:rPr lang="ru-RU" b="1" dirty="0" err="1" smtClean="0"/>
            <a:t>степова</a:t>
          </a:r>
          <a:r>
            <a:rPr lang="ru-RU" b="1" dirty="0" smtClean="0"/>
            <a:t> </a:t>
          </a:r>
          <a:r>
            <a:rPr lang="ru-RU" b="1" dirty="0" err="1" smtClean="0"/>
            <a:t>біла</a:t>
          </a:r>
          <a:r>
            <a:rPr lang="ru-RU" b="1" dirty="0" smtClean="0"/>
            <a:t>; </a:t>
          </a:r>
          <a:endParaRPr lang="ru-RU" b="1" dirty="0"/>
        </a:p>
      </dgm:t>
    </dgm:pt>
    <dgm:pt modelId="{794CF1CD-2185-458A-A51D-1B1FE119742E}" type="parTrans" cxnId="{AC436F78-1F13-406B-96F6-AD09346928B9}">
      <dgm:prSet/>
      <dgm:spPr/>
      <dgm:t>
        <a:bodyPr/>
        <a:lstStyle/>
        <a:p>
          <a:endParaRPr lang="ru-RU"/>
        </a:p>
      </dgm:t>
    </dgm:pt>
    <dgm:pt modelId="{49184053-5F17-45D4-8FD3-A5063D3F4F63}" type="sibTrans" cxnId="{AC436F78-1F13-406B-96F6-AD09346928B9}">
      <dgm:prSet/>
      <dgm:spPr/>
      <dgm:t>
        <a:bodyPr/>
        <a:lstStyle/>
        <a:p>
          <a:endParaRPr lang="ru-RU"/>
        </a:p>
      </dgm:t>
    </dgm:pt>
    <dgm:pt modelId="{BDCBDF25-BC01-4EC1-B97B-3511A309DB1F}">
      <dgm:prSet/>
      <dgm:spPr/>
      <dgm:t>
        <a:bodyPr/>
        <a:lstStyle/>
        <a:p>
          <a:pPr rtl="0"/>
          <a:r>
            <a:rPr lang="ru-RU" b="1" i="1" dirty="0" smtClean="0"/>
            <a:t>друга </a:t>
          </a:r>
          <a:r>
            <a:rPr lang="ru-RU" b="1" dirty="0" smtClean="0"/>
            <a:t>– </a:t>
          </a:r>
          <a:r>
            <a:rPr lang="ru-RU" b="1" dirty="0" err="1" smtClean="0"/>
            <a:t>полтавська</a:t>
          </a:r>
          <a:r>
            <a:rPr lang="ru-RU" b="1" dirty="0" smtClean="0"/>
            <a:t> </a:t>
          </a:r>
          <a:r>
            <a:rPr lang="ru-RU" b="1" dirty="0" err="1" smtClean="0"/>
            <a:t>м’ясна</a:t>
          </a:r>
          <a:r>
            <a:rPr lang="ru-RU" b="1" dirty="0" smtClean="0"/>
            <a:t>, </a:t>
          </a:r>
          <a:r>
            <a:rPr lang="ru-RU" b="1" dirty="0" err="1" smtClean="0"/>
            <a:t>ландрас</a:t>
          </a:r>
          <a:r>
            <a:rPr lang="ru-RU" b="1" dirty="0" smtClean="0"/>
            <a:t>, </a:t>
          </a:r>
          <a:r>
            <a:rPr lang="ru-RU" b="1" dirty="0" err="1" smtClean="0"/>
            <a:t>уельська</a:t>
          </a:r>
          <a:r>
            <a:rPr lang="ru-RU" b="1" dirty="0" smtClean="0"/>
            <a:t>, </a:t>
          </a:r>
          <a:r>
            <a:rPr lang="ru-RU" b="1" dirty="0" err="1" smtClean="0"/>
            <a:t>дюрок</a:t>
          </a:r>
          <a:r>
            <a:rPr lang="ru-RU" b="1" dirty="0" smtClean="0"/>
            <a:t>, </a:t>
          </a:r>
          <a:r>
            <a:rPr lang="ru-RU" b="1" dirty="0" err="1" smtClean="0"/>
            <a:t>українська</a:t>
          </a:r>
          <a:r>
            <a:rPr lang="ru-RU" b="1" dirty="0" smtClean="0"/>
            <a:t> </a:t>
          </a:r>
          <a:r>
            <a:rPr lang="ru-RU" b="1" dirty="0" err="1" smtClean="0"/>
            <a:t>м’ясна</a:t>
          </a:r>
          <a:r>
            <a:rPr lang="ru-RU" b="1" dirty="0" smtClean="0"/>
            <a:t>, </a:t>
          </a:r>
          <a:r>
            <a:rPr lang="ru-RU" b="1" dirty="0" err="1" smtClean="0"/>
            <a:t>естонська</a:t>
          </a:r>
          <a:r>
            <a:rPr lang="ru-RU" b="1" dirty="0" smtClean="0"/>
            <a:t> </a:t>
          </a:r>
          <a:r>
            <a:rPr lang="ru-RU" b="1" dirty="0" err="1" smtClean="0"/>
            <a:t>беконна</a:t>
          </a:r>
          <a:r>
            <a:rPr lang="ru-RU" b="1" dirty="0" smtClean="0"/>
            <a:t>, гемпшир, </a:t>
          </a:r>
          <a:r>
            <a:rPr lang="ru-RU" b="1" dirty="0" err="1" smtClean="0"/>
            <a:t>п’єтрен</a:t>
          </a:r>
          <a:r>
            <a:rPr lang="ru-RU" b="1" dirty="0" smtClean="0"/>
            <a:t>, </a:t>
          </a:r>
          <a:r>
            <a:rPr lang="ru-RU" b="1" dirty="0" err="1" smtClean="0"/>
            <a:t>червона</a:t>
          </a:r>
          <a:r>
            <a:rPr lang="ru-RU" b="1" dirty="0" smtClean="0"/>
            <a:t> </a:t>
          </a:r>
          <a:r>
            <a:rPr lang="ru-RU" b="1" dirty="0" err="1" smtClean="0"/>
            <a:t>білопояса</a:t>
          </a:r>
          <a:r>
            <a:rPr lang="ru-RU" b="1" dirty="0" smtClean="0"/>
            <a:t>; </a:t>
          </a:r>
          <a:endParaRPr lang="ru-RU" b="1" dirty="0"/>
        </a:p>
      </dgm:t>
    </dgm:pt>
    <dgm:pt modelId="{5A786D10-8BB9-46AB-83AD-687FAC7B322A}" type="parTrans" cxnId="{6290204A-46AB-43B9-B731-1DD990FDCBC9}">
      <dgm:prSet/>
      <dgm:spPr/>
      <dgm:t>
        <a:bodyPr/>
        <a:lstStyle/>
        <a:p>
          <a:endParaRPr lang="ru-RU"/>
        </a:p>
      </dgm:t>
    </dgm:pt>
    <dgm:pt modelId="{DF0B32DD-EC4D-4DE0-94C1-B11758CE714B}" type="sibTrans" cxnId="{6290204A-46AB-43B9-B731-1DD990FDCBC9}">
      <dgm:prSet/>
      <dgm:spPr/>
      <dgm:t>
        <a:bodyPr/>
        <a:lstStyle/>
        <a:p>
          <a:endParaRPr lang="ru-RU"/>
        </a:p>
      </dgm:t>
    </dgm:pt>
    <dgm:pt modelId="{847B9A2A-BB1C-402F-A51B-09D66378C619}">
      <dgm:prSet/>
      <dgm:spPr/>
      <dgm:t>
        <a:bodyPr/>
        <a:lstStyle/>
        <a:p>
          <a:pPr rtl="0"/>
          <a:r>
            <a:rPr lang="ru-RU" b="1" i="1" dirty="0" err="1" smtClean="0"/>
            <a:t>третя</a:t>
          </a:r>
          <a:r>
            <a:rPr lang="ru-RU" b="1" i="1" dirty="0" smtClean="0"/>
            <a:t> </a:t>
          </a:r>
          <a:r>
            <a:rPr lang="ru-RU" b="1" dirty="0" smtClean="0"/>
            <a:t>– </a:t>
          </a:r>
          <a:r>
            <a:rPr lang="ru-RU" b="1" dirty="0" err="1" smtClean="0"/>
            <a:t>миргородська</a:t>
          </a:r>
          <a:r>
            <a:rPr lang="ru-RU" b="1" dirty="0" smtClean="0"/>
            <a:t>, </a:t>
          </a:r>
          <a:r>
            <a:rPr lang="ru-RU" b="1" dirty="0" err="1" smtClean="0"/>
            <a:t>українська</a:t>
          </a:r>
          <a:r>
            <a:rPr lang="ru-RU" b="1" dirty="0" smtClean="0"/>
            <a:t> </a:t>
          </a:r>
          <a:r>
            <a:rPr lang="ru-RU" b="1" dirty="0" err="1" smtClean="0"/>
            <a:t>степова</a:t>
          </a:r>
          <a:r>
            <a:rPr lang="ru-RU" b="1" dirty="0" smtClean="0"/>
            <a:t> ряба, велика </a:t>
          </a:r>
          <a:r>
            <a:rPr lang="ru-RU" b="1" dirty="0" err="1" smtClean="0"/>
            <a:t>чорна</a:t>
          </a:r>
          <a:r>
            <a:rPr lang="ru-RU" b="1" dirty="0" smtClean="0"/>
            <a:t>, </a:t>
          </a:r>
          <a:r>
            <a:rPr lang="ru-RU" b="1" dirty="0" err="1" smtClean="0"/>
            <a:t>північнокавказька</a:t>
          </a:r>
          <a:r>
            <a:rPr lang="ru-RU" b="1" dirty="0" smtClean="0"/>
            <a:t>.</a:t>
          </a:r>
          <a:endParaRPr lang="ru-RU" b="1" dirty="0"/>
        </a:p>
      </dgm:t>
    </dgm:pt>
    <dgm:pt modelId="{B34B890E-011C-4CD4-97A2-6F44D40B553E}" type="parTrans" cxnId="{7BC48356-7B6F-4DFD-8ABF-9EC0A5600E70}">
      <dgm:prSet/>
      <dgm:spPr/>
      <dgm:t>
        <a:bodyPr/>
        <a:lstStyle/>
        <a:p>
          <a:endParaRPr lang="ru-RU"/>
        </a:p>
      </dgm:t>
    </dgm:pt>
    <dgm:pt modelId="{B4FA8120-CE11-488E-92D9-F46793779681}" type="sibTrans" cxnId="{7BC48356-7B6F-4DFD-8ABF-9EC0A5600E70}">
      <dgm:prSet/>
      <dgm:spPr/>
      <dgm:t>
        <a:bodyPr/>
        <a:lstStyle/>
        <a:p>
          <a:endParaRPr lang="ru-RU"/>
        </a:p>
      </dgm:t>
    </dgm:pt>
    <dgm:pt modelId="{C126E2DF-0716-4CF4-9F55-82E6953EEA39}" type="pres">
      <dgm:prSet presAssocID="{42AEB1C5-F203-43A3-942E-38E18094E7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072AA-6086-4686-AA03-888977C8617B}" type="pres">
      <dgm:prSet presAssocID="{19340ABC-2D43-4A30-8818-85D7EF042F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0559FE-A6C7-4818-B5A0-95325E9BFBC1}" type="pres">
      <dgm:prSet presAssocID="{9D7DB7A7-B11F-4C01-9F59-D080C13E901A}" presName="spacer" presStyleCnt="0"/>
      <dgm:spPr/>
    </dgm:pt>
    <dgm:pt modelId="{963F250F-9D75-4C9C-ACFC-F010935E94F4}" type="pres">
      <dgm:prSet presAssocID="{C512BF57-F9B0-4868-930B-AB2EA5820A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E7242-3F9C-4FEC-AFFE-6AEF1B4AB105}" type="pres">
      <dgm:prSet presAssocID="{49184053-5F17-45D4-8FD3-A5063D3F4F63}" presName="spacer" presStyleCnt="0"/>
      <dgm:spPr/>
    </dgm:pt>
    <dgm:pt modelId="{353BE45E-9313-4AC6-92B1-082C37D23C07}" type="pres">
      <dgm:prSet presAssocID="{BDCBDF25-BC01-4EC1-B97B-3511A309DB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9C920-B678-4848-9DF2-23922707120A}" type="pres">
      <dgm:prSet presAssocID="{DF0B32DD-EC4D-4DE0-94C1-B11758CE714B}" presName="spacer" presStyleCnt="0"/>
      <dgm:spPr/>
    </dgm:pt>
    <dgm:pt modelId="{89DD5D62-44DD-4CE1-8181-5BFA56D78381}" type="pres">
      <dgm:prSet presAssocID="{847B9A2A-BB1C-402F-A51B-09D66378C6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58B56-0BCC-4EE6-B154-E2179239834F}" type="presOf" srcId="{C512BF57-F9B0-4868-930B-AB2EA5820A41}" destId="{963F250F-9D75-4C9C-ACFC-F010935E94F4}" srcOrd="0" destOrd="0" presId="urn:microsoft.com/office/officeart/2005/8/layout/vList2"/>
    <dgm:cxn modelId="{A591ECCF-5EB6-49F2-8702-63243A8AE01E}" type="presOf" srcId="{42AEB1C5-F203-43A3-942E-38E18094E791}" destId="{C126E2DF-0716-4CF4-9F55-82E6953EEA39}" srcOrd="0" destOrd="0" presId="urn:microsoft.com/office/officeart/2005/8/layout/vList2"/>
    <dgm:cxn modelId="{79C46DEF-58B9-46B2-A3F5-2154D7280EB0}" type="presOf" srcId="{847B9A2A-BB1C-402F-A51B-09D66378C619}" destId="{89DD5D62-44DD-4CE1-8181-5BFA56D78381}" srcOrd="0" destOrd="0" presId="urn:microsoft.com/office/officeart/2005/8/layout/vList2"/>
    <dgm:cxn modelId="{57F02A2C-EF87-4E56-AE38-77ED897A3CA5}" srcId="{42AEB1C5-F203-43A3-942E-38E18094E791}" destId="{19340ABC-2D43-4A30-8818-85D7EF042F60}" srcOrd="0" destOrd="0" parTransId="{8DE9D055-B55A-452E-B339-4F1DA38D5BD8}" sibTransId="{9D7DB7A7-B11F-4C01-9F59-D080C13E901A}"/>
    <dgm:cxn modelId="{0CF96F4F-9C54-424A-A8E8-012D90229E60}" type="presOf" srcId="{19340ABC-2D43-4A30-8818-85D7EF042F60}" destId="{A86072AA-6086-4686-AA03-888977C8617B}" srcOrd="0" destOrd="0" presId="urn:microsoft.com/office/officeart/2005/8/layout/vList2"/>
    <dgm:cxn modelId="{9E6377FD-27E1-4B1C-A69E-9776B1C1E50F}" type="presOf" srcId="{BDCBDF25-BC01-4EC1-B97B-3511A309DB1F}" destId="{353BE45E-9313-4AC6-92B1-082C37D23C07}" srcOrd="0" destOrd="0" presId="urn:microsoft.com/office/officeart/2005/8/layout/vList2"/>
    <dgm:cxn modelId="{6290204A-46AB-43B9-B731-1DD990FDCBC9}" srcId="{42AEB1C5-F203-43A3-942E-38E18094E791}" destId="{BDCBDF25-BC01-4EC1-B97B-3511A309DB1F}" srcOrd="2" destOrd="0" parTransId="{5A786D10-8BB9-46AB-83AD-687FAC7B322A}" sibTransId="{DF0B32DD-EC4D-4DE0-94C1-B11758CE714B}"/>
    <dgm:cxn modelId="{AC436F78-1F13-406B-96F6-AD09346928B9}" srcId="{42AEB1C5-F203-43A3-942E-38E18094E791}" destId="{C512BF57-F9B0-4868-930B-AB2EA5820A41}" srcOrd="1" destOrd="0" parTransId="{794CF1CD-2185-458A-A51D-1B1FE119742E}" sibTransId="{49184053-5F17-45D4-8FD3-A5063D3F4F63}"/>
    <dgm:cxn modelId="{7BC48356-7B6F-4DFD-8ABF-9EC0A5600E70}" srcId="{42AEB1C5-F203-43A3-942E-38E18094E791}" destId="{847B9A2A-BB1C-402F-A51B-09D66378C619}" srcOrd="3" destOrd="0" parTransId="{B34B890E-011C-4CD4-97A2-6F44D40B553E}" sibTransId="{B4FA8120-CE11-488E-92D9-F46793779681}"/>
    <dgm:cxn modelId="{2A0AED6C-3F13-40F9-B2DB-F27D4866EFAF}" type="presParOf" srcId="{C126E2DF-0716-4CF4-9F55-82E6953EEA39}" destId="{A86072AA-6086-4686-AA03-888977C8617B}" srcOrd="0" destOrd="0" presId="urn:microsoft.com/office/officeart/2005/8/layout/vList2"/>
    <dgm:cxn modelId="{7807AD31-B0A0-4BAC-9949-C5A698B9DB3F}" type="presParOf" srcId="{C126E2DF-0716-4CF4-9F55-82E6953EEA39}" destId="{850559FE-A6C7-4818-B5A0-95325E9BFBC1}" srcOrd="1" destOrd="0" presId="urn:microsoft.com/office/officeart/2005/8/layout/vList2"/>
    <dgm:cxn modelId="{06B13AB7-DE15-4CC7-BE49-4578732B5458}" type="presParOf" srcId="{C126E2DF-0716-4CF4-9F55-82E6953EEA39}" destId="{963F250F-9D75-4C9C-ACFC-F010935E94F4}" srcOrd="2" destOrd="0" presId="urn:microsoft.com/office/officeart/2005/8/layout/vList2"/>
    <dgm:cxn modelId="{4474F5CE-4A3D-424C-92A2-A427E21E9FA2}" type="presParOf" srcId="{C126E2DF-0716-4CF4-9F55-82E6953EEA39}" destId="{6E4E7242-3F9C-4FEC-AFFE-6AEF1B4AB105}" srcOrd="3" destOrd="0" presId="urn:microsoft.com/office/officeart/2005/8/layout/vList2"/>
    <dgm:cxn modelId="{BFFD2CCD-EC42-4E3F-B0A2-F0D99F5F2B82}" type="presParOf" srcId="{C126E2DF-0716-4CF4-9F55-82E6953EEA39}" destId="{353BE45E-9313-4AC6-92B1-082C37D23C07}" srcOrd="4" destOrd="0" presId="urn:microsoft.com/office/officeart/2005/8/layout/vList2"/>
    <dgm:cxn modelId="{6BE6BC2D-5731-4938-82D5-3D9DDFFAC947}" type="presParOf" srcId="{C126E2DF-0716-4CF4-9F55-82E6953EEA39}" destId="{3EB9C920-B678-4848-9DF2-23922707120A}" srcOrd="5" destOrd="0" presId="urn:microsoft.com/office/officeart/2005/8/layout/vList2"/>
    <dgm:cxn modelId="{3D8EEC3F-8353-4431-9AEF-6AE66A073415}" type="presParOf" srcId="{C126E2DF-0716-4CF4-9F55-82E6953EEA39}" destId="{89DD5D62-44DD-4CE1-8181-5BFA56D7838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7C273-E3F5-4F58-9145-9DAE3CA3233F}" type="doc">
      <dgm:prSet loTypeId="urn:microsoft.com/office/officeart/2005/8/layout/vList2" loCatId="list" qsTypeId="urn:microsoft.com/office/officeart/2005/8/quickstyle/simple3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555BC323-C0EE-45F1-B1CB-5FA3DB7175E9}">
      <dgm:prSet/>
      <dgm:spPr/>
      <dgm:t>
        <a:bodyPr/>
        <a:lstStyle/>
        <a:p>
          <a:pPr rtl="0"/>
          <a:r>
            <a:rPr lang="ru-RU" b="1" dirty="0" smtClean="0"/>
            <a:t>Породи свиней </a:t>
          </a:r>
          <a:r>
            <a:rPr lang="ru-RU" b="1" dirty="0" err="1" smtClean="0"/>
            <a:t>м</a:t>
          </a:r>
          <a:r>
            <a:rPr lang="ru-RU" b="1" i="1" dirty="0" err="1" smtClean="0"/>
            <a:t>’</a:t>
          </a:r>
          <a:r>
            <a:rPr lang="ru-RU" b="1" dirty="0" err="1" smtClean="0"/>
            <a:t>ясного</a:t>
          </a:r>
          <a:r>
            <a:rPr lang="ru-RU" b="1" dirty="0" smtClean="0"/>
            <a:t> </a:t>
          </a:r>
          <a:r>
            <a:rPr lang="ru-RU" b="1" dirty="0" err="1" smtClean="0"/>
            <a:t>напряму</a:t>
          </a:r>
          <a:r>
            <a:rPr lang="ru-RU" b="1" dirty="0" smtClean="0"/>
            <a:t> </a:t>
          </a:r>
          <a:r>
            <a:rPr lang="ru-RU" b="1" dirty="0" err="1" smtClean="0"/>
            <a:t>продуктивності</a:t>
          </a:r>
          <a:r>
            <a:rPr lang="ru-RU" b="1" dirty="0" smtClean="0"/>
            <a:t>:</a:t>
          </a:r>
          <a:endParaRPr lang="ru-RU" dirty="0"/>
        </a:p>
      </dgm:t>
    </dgm:pt>
    <dgm:pt modelId="{F3E58A1D-D4B1-4711-A3D8-8FB41AA37674}" type="parTrans" cxnId="{070BA4AA-2550-4F01-9285-5588BFBB1B9E}">
      <dgm:prSet/>
      <dgm:spPr/>
      <dgm:t>
        <a:bodyPr/>
        <a:lstStyle/>
        <a:p>
          <a:endParaRPr lang="ru-RU"/>
        </a:p>
      </dgm:t>
    </dgm:pt>
    <dgm:pt modelId="{C41D9115-C3C1-4F25-85AD-555780CE873D}" type="sibTrans" cxnId="{070BA4AA-2550-4F01-9285-5588BFBB1B9E}">
      <dgm:prSet/>
      <dgm:spPr/>
      <dgm:t>
        <a:bodyPr/>
        <a:lstStyle/>
        <a:p>
          <a:endParaRPr lang="ru-RU"/>
        </a:p>
      </dgm:t>
    </dgm:pt>
    <dgm:pt modelId="{321B7075-A602-420B-B96E-F8BDD0FE0B46}">
      <dgm:prSet/>
      <dgm:spPr/>
      <dgm:t>
        <a:bodyPr/>
        <a:lstStyle/>
        <a:p>
          <a:pPr rtl="0"/>
          <a:r>
            <a:rPr lang="ru-RU" dirty="0" err="1" smtClean="0"/>
            <a:t>Полтавська</a:t>
          </a:r>
          <a:r>
            <a:rPr lang="ru-RU" dirty="0" smtClean="0"/>
            <a:t>   </a:t>
          </a:r>
          <a:r>
            <a:rPr lang="ru-RU" dirty="0" err="1" smtClean="0"/>
            <a:t>м’ясна</a:t>
          </a:r>
          <a:r>
            <a:rPr lang="ru-RU" dirty="0" smtClean="0"/>
            <a:t>   порода   </a:t>
          </a:r>
          <a:endParaRPr lang="ru-RU" dirty="0"/>
        </a:p>
      </dgm:t>
    </dgm:pt>
    <dgm:pt modelId="{D3397846-4E63-4E47-8C62-B3DEB9497DCC}" type="parTrans" cxnId="{F9DD4BDE-FB01-45AA-8D09-825DF7A3555C}">
      <dgm:prSet/>
      <dgm:spPr/>
      <dgm:t>
        <a:bodyPr/>
        <a:lstStyle/>
        <a:p>
          <a:endParaRPr lang="ru-RU"/>
        </a:p>
      </dgm:t>
    </dgm:pt>
    <dgm:pt modelId="{C5CF360E-AF86-46C5-8302-AE5C0159CA72}" type="sibTrans" cxnId="{F9DD4BDE-FB01-45AA-8D09-825DF7A3555C}">
      <dgm:prSet/>
      <dgm:spPr/>
      <dgm:t>
        <a:bodyPr/>
        <a:lstStyle/>
        <a:p>
          <a:endParaRPr lang="ru-RU"/>
        </a:p>
      </dgm:t>
    </dgm:pt>
    <dgm:pt modelId="{C66E4700-0DB9-4414-9646-F2E1718A155E}">
      <dgm:prSet/>
      <dgm:spPr/>
      <dgm:t>
        <a:bodyPr/>
        <a:lstStyle/>
        <a:p>
          <a:pPr rtl="0"/>
          <a:r>
            <a:rPr lang="ru-RU" dirty="0" err="1" smtClean="0"/>
            <a:t>Естонська</a:t>
          </a:r>
          <a:r>
            <a:rPr lang="ru-RU" dirty="0" smtClean="0"/>
            <a:t> </a:t>
          </a:r>
          <a:r>
            <a:rPr lang="ru-RU" dirty="0" err="1" smtClean="0"/>
            <a:t>беконна</a:t>
          </a:r>
          <a:r>
            <a:rPr lang="ru-RU" dirty="0" smtClean="0"/>
            <a:t> порода </a:t>
          </a:r>
          <a:endParaRPr lang="ru-RU" dirty="0"/>
        </a:p>
      </dgm:t>
    </dgm:pt>
    <dgm:pt modelId="{5F389519-573C-4A7A-87A4-9ACBB6C8502A}" type="parTrans" cxnId="{0FE58573-9AC2-4FC2-8734-75709F256679}">
      <dgm:prSet/>
      <dgm:spPr/>
      <dgm:t>
        <a:bodyPr/>
        <a:lstStyle/>
        <a:p>
          <a:endParaRPr lang="ru-RU"/>
        </a:p>
      </dgm:t>
    </dgm:pt>
    <dgm:pt modelId="{DF687C07-CCD4-4E7F-ACB7-E58D7AB934D9}" type="sibTrans" cxnId="{0FE58573-9AC2-4FC2-8734-75709F256679}">
      <dgm:prSet/>
      <dgm:spPr/>
      <dgm:t>
        <a:bodyPr/>
        <a:lstStyle/>
        <a:p>
          <a:endParaRPr lang="ru-RU"/>
        </a:p>
      </dgm:t>
    </dgm:pt>
    <dgm:pt modelId="{7D9B169E-48CB-4CBD-B222-9C979C2EDF97}">
      <dgm:prSet/>
      <dgm:spPr/>
      <dgm:t>
        <a:bodyPr/>
        <a:lstStyle/>
        <a:p>
          <a:pPr rtl="0"/>
          <a:r>
            <a:rPr lang="ru-RU" dirty="0" smtClean="0"/>
            <a:t>Порода </a:t>
          </a:r>
          <a:r>
            <a:rPr lang="ru-RU" dirty="0" err="1" smtClean="0"/>
            <a:t>ландрас</a:t>
          </a:r>
          <a:endParaRPr lang="ru-RU" dirty="0"/>
        </a:p>
      </dgm:t>
    </dgm:pt>
    <dgm:pt modelId="{479A0E87-F127-4CDE-A918-09031C4B4049}" type="parTrans" cxnId="{FDDFA30A-3F5E-4715-AE6B-A314BFA5CAC1}">
      <dgm:prSet/>
      <dgm:spPr/>
      <dgm:t>
        <a:bodyPr/>
        <a:lstStyle/>
        <a:p>
          <a:endParaRPr lang="ru-RU"/>
        </a:p>
      </dgm:t>
    </dgm:pt>
    <dgm:pt modelId="{3B57302A-9DEA-4424-9F85-BC8BBEE79A3D}" type="sibTrans" cxnId="{FDDFA30A-3F5E-4715-AE6B-A314BFA5CAC1}">
      <dgm:prSet/>
      <dgm:spPr/>
      <dgm:t>
        <a:bodyPr/>
        <a:lstStyle/>
        <a:p>
          <a:endParaRPr lang="ru-RU"/>
        </a:p>
      </dgm:t>
    </dgm:pt>
    <dgm:pt modelId="{B9128394-56F9-47E0-A4AD-E83DA01DD575}">
      <dgm:prSet/>
      <dgm:spPr/>
      <dgm:t>
        <a:bodyPr/>
        <a:lstStyle/>
        <a:p>
          <a:pPr rtl="0"/>
          <a:r>
            <a:rPr lang="ru-RU" dirty="0" err="1" smtClean="0"/>
            <a:t>Уельська</a:t>
          </a:r>
          <a:r>
            <a:rPr lang="ru-RU" dirty="0" smtClean="0"/>
            <a:t> порода.</a:t>
          </a:r>
          <a:endParaRPr lang="ru-RU" dirty="0"/>
        </a:p>
      </dgm:t>
    </dgm:pt>
    <dgm:pt modelId="{2E62C613-D066-4C04-A1E2-F659B975DFB6}" type="parTrans" cxnId="{07FC470F-112E-4FA4-AA6C-8AE308F67803}">
      <dgm:prSet/>
      <dgm:spPr/>
      <dgm:t>
        <a:bodyPr/>
        <a:lstStyle/>
        <a:p>
          <a:endParaRPr lang="ru-RU"/>
        </a:p>
      </dgm:t>
    </dgm:pt>
    <dgm:pt modelId="{0D95AC14-5414-4126-972C-741DECF6AB4C}" type="sibTrans" cxnId="{07FC470F-112E-4FA4-AA6C-8AE308F67803}">
      <dgm:prSet/>
      <dgm:spPr/>
      <dgm:t>
        <a:bodyPr/>
        <a:lstStyle/>
        <a:p>
          <a:endParaRPr lang="ru-RU"/>
        </a:p>
      </dgm:t>
    </dgm:pt>
    <dgm:pt modelId="{3C189DFF-91BC-4E79-A99B-B612C62C153B}">
      <dgm:prSet/>
      <dgm:spPr/>
      <dgm:t>
        <a:bodyPr/>
        <a:lstStyle/>
        <a:p>
          <a:pPr rtl="0"/>
          <a:r>
            <a:rPr lang="ru-RU" dirty="0" err="1" smtClean="0"/>
            <a:t>Гемпширська</a:t>
          </a:r>
          <a:r>
            <a:rPr lang="ru-RU" dirty="0" smtClean="0"/>
            <a:t> порода.</a:t>
          </a:r>
          <a:endParaRPr lang="ru-RU" dirty="0"/>
        </a:p>
      </dgm:t>
    </dgm:pt>
    <dgm:pt modelId="{058662B8-6DE3-4170-B860-69BEBBC96B58}" type="parTrans" cxnId="{28D75650-3745-42CD-8806-EBC95D039224}">
      <dgm:prSet/>
      <dgm:spPr/>
      <dgm:t>
        <a:bodyPr/>
        <a:lstStyle/>
        <a:p>
          <a:endParaRPr lang="ru-RU"/>
        </a:p>
      </dgm:t>
    </dgm:pt>
    <dgm:pt modelId="{8EE99D47-51FC-451B-812E-EFCC03E69525}" type="sibTrans" cxnId="{28D75650-3745-42CD-8806-EBC95D039224}">
      <dgm:prSet/>
      <dgm:spPr/>
      <dgm:t>
        <a:bodyPr/>
        <a:lstStyle/>
        <a:p>
          <a:endParaRPr lang="ru-RU"/>
        </a:p>
      </dgm:t>
    </dgm:pt>
    <dgm:pt modelId="{4F4E0A49-2BBE-4E21-83E8-ECCA2F94432C}">
      <dgm:prSet/>
      <dgm:spPr/>
      <dgm:t>
        <a:bodyPr/>
        <a:lstStyle/>
        <a:p>
          <a:pPr rtl="0"/>
          <a:r>
            <a:rPr lang="ru-RU" dirty="0" smtClean="0"/>
            <a:t>Порода </a:t>
          </a:r>
          <a:r>
            <a:rPr lang="ru-RU" dirty="0" err="1" smtClean="0"/>
            <a:t>п’етрен</a:t>
          </a:r>
          <a:r>
            <a:rPr lang="ru-RU" dirty="0" smtClean="0"/>
            <a:t>.</a:t>
          </a:r>
          <a:endParaRPr lang="ru-RU" dirty="0"/>
        </a:p>
      </dgm:t>
    </dgm:pt>
    <dgm:pt modelId="{122372BD-6013-4073-A4E6-0879FEA707F5}" type="parTrans" cxnId="{603D617B-6535-4C9D-8169-9B0361AD2CFB}">
      <dgm:prSet/>
      <dgm:spPr/>
      <dgm:t>
        <a:bodyPr/>
        <a:lstStyle/>
        <a:p>
          <a:endParaRPr lang="ru-RU"/>
        </a:p>
      </dgm:t>
    </dgm:pt>
    <dgm:pt modelId="{322617D8-1697-4330-8A75-9E19ED04D1DC}" type="sibTrans" cxnId="{603D617B-6535-4C9D-8169-9B0361AD2CFB}">
      <dgm:prSet/>
      <dgm:spPr/>
      <dgm:t>
        <a:bodyPr/>
        <a:lstStyle/>
        <a:p>
          <a:endParaRPr lang="ru-RU"/>
        </a:p>
      </dgm:t>
    </dgm:pt>
    <dgm:pt modelId="{629E62E5-59D0-452B-B596-6CF53B6A2D1B}">
      <dgm:prSet/>
      <dgm:spPr/>
      <dgm:t>
        <a:bodyPr/>
        <a:lstStyle/>
        <a:p>
          <a:pPr rtl="0"/>
          <a:r>
            <a:rPr lang="ru-RU" dirty="0" err="1" smtClean="0"/>
            <a:t>Червона</a:t>
          </a:r>
          <a:r>
            <a:rPr lang="ru-RU" dirty="0" smtClean="0"/>
            <a:t> </a:t>
          </a:r>
          <a:r>
            <a:rPr lang="ru-RU" dirty="0" err="1" smtClean="0"/>
            <a:t>білопоясна</a:t>
          </a:r>
          <a:r>
            <a:rPr lang="ru-RU" dirty="0" smtClean="0"/>
            <a:t> порода</a:t>
          </a:r>
          <a:endParaRPr lang="ru-RU" dirty="0"/>
        </a:p>
      </dgm:t>
    </dgm:pt>
    <dgm:pt modelId="{253C5967-77E3-421C-94E4-049BD39EC256}" type="parTrans" cxnId="{6DC0A4A7-A063-46F7-AE3E-C8D34E8B700F}">
      <dgm:prSet/>
      <dgm:spPr/>
      <dgm:t>
        <a:bodyPr/>
        <a:lstStyle/>
        <a:p>
          <a:endParaRPr lang="ru-RU"/>
        </a:p>
      </dgm:t>
    </dgm:pt>
    <dgm:pt modelId="{B8C35E9A-FD72-4059-AC2B-57CFC16E189D}" type="sibTrans" cxnId="{6DC0A4A7-A063-46F7-AE3E-C8D34E8B700F}">
      <dgm:prSet/>
      <dgm:spPr/>
      <dgm:t>
        <a:bodyPr/>
        <a:lstStyle/>
        <a:p>
          <a:endParaRPr lang="ru-RU"/>
        </a:p>
      </dgm:t>
    </dgm:pt>
    <dgm:pt modelId="{B7D9003E-0F41-47B9-BA8B-F4F49884386E}" type="pres">
      <dgm:prSet presAssocID="{A277C273-E3F5-4F58-9145-9DAE3CA32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D21F6-E755-4BEA-AD8D-0D72387AE224}" type="pres">
      <dgm:prSet presAssocID="{555BC323-C0EE-45F1-B1CB-5FA3DB7175E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FCA9F-3C25-4C4B-8F25-1A461F4499A9}" type="pres">
      <dgm:prSet presAssocID="{C41D9115-C3C1-4F25-85AD-555780CE873D}" presName="spacer" presStyleCnt="0"/>
      <dgm:spPr/>
    </dgm:pt>
    <dgm:pt modelId="{1AA77333-DBEA-4039-9DE7-8C642C75F414}" type="pres">
      <dgm:prSet presAssocID="{321B7075-A602-420B-B96E-F8BDD0FE0B4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D3CB-9BF8-4CF6-9120-D124E7E9A5ED}" type="pres">
      <dgm:prSet presAssocID="{C5CF360E-AF86-46C5-8302-AE5C0159CA72}" presName="spacer" presStyleCnt="0"/>
      <dgm:spPr/>
    </dgm:pt>
    <dgm:pt modelId="{053B4EA7-856F-4DB5-859F-9A44F5ECE1EE}" type="pres">
      <dgm:prSet presAssocID="{C66E4700-0DB9-4414-9646-F2E1718A155E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6B001-BBC8-4B8F-8DD9-A78A62E7F2E7}" type="pres">
      <dgm:prSet presAssocID="{DF687C07-CCD4-4E7F-ACB7-E58D7AB934D9}" presName="spacer" presStyleCnt="0"/>
      <dgm:spPr/>
    </dgm:pt>
    <dgm:pt modelId="{F6EB7724-11E8-42E7-96F3-C86079BE7797}" type="pres">
      <dgm:prSet presAssocID="{7D9B169E-48CB-4CBD-B222-9C979C2EDF9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77AE-1282-47AF-B62E-DD0FC3B4C12D}" type="pres">
      <dgm:prSet presAssocID="{3B57302A-9DEA-4424-9F85-BC8BBEE79A3D}" presName="spacer" presStyleCnt="0"/>
      <dgm:spPr/>
    </dgm:pt>
    <dgm:pt modelId="{B7B465C9-9342-427C-A9AA-6642B85723E9}" type="pres">
      <dgm:prSet presAssocID="{B9128394-56F9-47E0-A4AD-E83DA01DD57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2F151-8AE0-4B25-9460-4C263BA40D19}" type="pres">
      <dgm:prSet presAssocID="{0D95AC14-5414-4126-972C-741DECF6AB4C}" presName="spacer" presStyleCnt="0"/>
      <dgm:spPr/>
    </dgm:pt>
    <dgm:pt modelId="{456D63F8-11E3-4DD7-97C2-C60AB52C796B}" type="pres">
      <dgm:prSet presAssocID="{3C189DFF-91BC-4E79-A99B-B612C62C153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DC614-E3E9-45C9-A261-926FC57998A0}" type="pres">
      <dgm:prSet presAssocID="{8EE99D47-51FC-451B-812E-EFCC03E69525}" presName="spacer" presStyleCnt="0"/>
      <dgm:spPr/>
    </dgm:pt>
    <dgm:pt modelId="{81F28EAA-2B31-45DF-B52A-708131B7D4D4}" type="pres">
      <dgm:prSet presAssocID="{4F4E0A49-2BBE-4E21-83E8-ECCA2F94432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49642-D617-425B-8874-6EA4C2F1FEDC}" type="pres">
      <dgm:prSet presAssocID="{322617D8-1697-4330-8A75-9E19ED04D1DC}" presName="spacer" presStyleCnt="0"/>
      <dgm:spPr/>
    </dgm:pt>
    <dgm:pt modelId="{F55D4A9C-2F37-4561-9001-9B33F155D770}" type="pres">
      <dgm:prSet presAssocID="{629E62E5-59D0-452B-B596-6CF53B6A2D1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C470F-112E-4FA4-AA6C-8AE308F67803}" srcId="{A277C273-E3F5-4F58-9145-9DAE3CA3233F}" destId="{B9128394-56F9-47E0-A4AD-E83DA01DD575}" srcOrd="4" destOrd="0" parTransId="{2E62C613-D066-4C04-A1E2-F659B975DFB6}" sibTransId="{0D95AC14-5414-4126-972C-741DECF6AB4C}"/>
    <dgm:cxn modelId="{801A7B48-ACB2-4233-A70E-D52CAE7632D8}" type="presOf" srcId="{A277C273-E3F5-4F58-9145-9DAE3CA3233F}" destId="{B7D9003E-0F41-47B9-BA8B-F4F49884386E}" srcOrd="0" destOrd="0" presId="urn:microsoft.com/office/officeart/2005/8/layout/vList2"/>
    <dgm:cxn modelId="{637C3E7C-4AE2-4767-8D56-9CCE65243E12}" type="presOf" srcId="{3C189DFF-91BC-4E79-A99B-B612C62C153B}" destId="{456D63F8-11E3-4DD7-97C2-C60AB52C796B}" srcOrd="0" destOrd="0" presId="urn:microsoft.com/office/officeart/2005/8/layout/vList2"/>
    <dgm:cxn modelId="{E25B1DA9-ECAF-43F0-8547-F503A603C7A1}" type="presOf" srcId="{B9128394-56F9-47E0-A4AD-E83DA01DD575}" destId="{B7B465C9-9342-427C-A9AA-6642B85723E9}" srcOrd="0" destOrd="0" presId="urn:microsoft.com/office/officeart/2005/8/layout/vList2"/>
    <dgm:cxn modelId="{95496992-C4CE-49E7-A7E9-39C01DC6E11C}" type="presOf" srcId="{C66E4700-0DB9-4414-9646-F2E1718A155E}" destId="{053B4EA7-856F-4DB5-859F-9A44F5ECE1EE}" srcOrd="0" destOrd="0" presId="urn:microsoft.com/office/officeart/2005/8/layout/vList2"/>
    <dgm:cxn modelId="{DF793539-3A55-4F0E-8EEA-02180F81BC69}" type="presOf" srcId="{555BC323-C0EE-45F1-B1CB-5FA3DB7175E9}" destId="{997D21F6-E755-4BEA-AD8D-0D72387AE224}" srcOrd="0" destOrd="0" presId="urn:microsoft.com/office/officeart/2005/8/layout/vList2"/>
    <dgm:cxn modelId="{0FE58573-9AC2-4FC2-8734-75709F256679}" srcId="{A277C273-E3F5-4F58-9145-9DAE3CA3233F}" destId="{C66E4700-0DB9-4414-9646-F2E1718A155E}" srcOrd="2" destOrd="0" parTransId="{5F389519-573C-4A7A-87A4-9ACBB6C8502A}" sibTransId="{DF687C07-CCD4-4E7F-ACB7-E58D7AB934D9}"/>
    <dgm:cxn modelId="{FDDFA30A-3F5E-4715-AE6B-A314BFA5CAC1}" srcId="{A277C273-E3F5-4F58-9145-9DAE3CA3233F}" destId="{7D9B169E-48CB-4CBD-B222-9C979C2EDF97}" srcOrd="3" destOrd="0" parTransId="{479A0E87-F127-4CDE-A918-09031C4B4049}" sibTransId="{3B57302A-9DEA-4424-9F85-BC8BBEE79A3D}"/>
    <dgm:cxn modelId="{0C195B21-DE78-4E70-BB6C-65618088ACF2}" type="presOf" srcId="{629E62E5-59D0-452B-B596-6CF53B6A2D1B}" destId="{F55D4A9C-2F37-4561-9001-9B33F155D770}" srcOrd="0" destOrd="0" presId="urn:microsoft.com/office/officeart/2005/8/layout/vList2"/>
    <dgm:cxn modelId="{070BA4AA-2550-4F01-9285-5588BFBB1B9E}" srcId="{A277C273-E3F5-4F58-9145-9DAE3CA3233F}" destId="{555BC323-C0EE-45F1-B1CB-5FA3DB7175E9}" srcOrd="0" destOrd="0" parTransId="{F3E58A1D-D4B1-4711-A3D8-8FB41AA37674}" sibTransId="{C41D9115-C3C1-4F25-85AD-555780CE873D}"/>
    <dgm:cxn modelId="{2E4364A8-DA3B-4089-B563-AA629316D7A4}" type="presOf" srcId="{4F4E0A49-2BBE-4E21-83E8-ECCA2F94432C}" destId="{81F28EAA-2B31-45DF-B52A-708131B7D4D4}" srcOrd="0" destOrd="0" presId="urn:microsoft.com/office/officeart/2005/8/layout/vList2"/>
    <dgm:cxn modelId="{F9DD4BDE-FB01-45AA-8D09-825DF7A3555C}" srcId="{A277C273-E3F5-4F58-9145-9DAE3CA3233F}" destId="{321B7075-A602-420B-B96E-F8BDD0FE0B46}" srcOrd="1" destOrd="0" parTransId="{D3397846-4E63-4E47-8C62-B3DEB9497DCC}" sibTransId="{C5CF360E-AF86-46C5-8302-AE5C0159CA72}"/>
    <dgm:cxn modelId="{6DC0A4A7-A063-46F7-AE3E-C8D34E8B700F}" srcId="{A277C273-E3F5-4F58-9145-9DAE3CA3233F}" destId="{629E62E5-59D0-452B-B596-6CF53B6A2D1B}" srcOrd="7" destOrd="0" parTransId="{253C5967-77E3-421C-94E4-049BD39EC256}" sibTransId="{B8C35E9A-FD72-4059-AC2B-57CFC16E189D}"/>
    <dgm:cxn modelId="{603D617B-6535-4C9D-8169-9B0361AD2CFB}" srcId="{A277C273-E3F5-4F58-9145-9DAE3CA3233F}" destId="{4F4E0A49-2BBE-4E21-83E8-ECCA2F94432C}" srcOrd="6" destOrd="0" parTransId="{122372BD-6013-4073-A4E6-0879FEA707F5}" sibTransId="{322617D8-1697-4330-8A75-9E19ED04D1DC}"/>
    <dgm:cxn modelId="{64A8665C-84A0-4926-B7CE-2D16AC6D513E}" type="presOf" srcId="{321B7075-A602-420B-B96E-F8BDD0FE0B46}" destId="{1AA77333-DBEA-4039-9DE7-8C642C75F414}" srcOrd="0" destOrd="0" presId="urn:microsoft.com/office/officeart/2005/8/layout/vList2"/>
    <dgm:cxn modelId="{712E93C3-2802-45C3-8639-5246F8D0C00C}" type="presOf" srcId="{7D9B169E-48CB-4CBD-B222-9C979C2EDF97}" destId="{F6EB7724-11E8-42E7-96F3-C86079BE7797}" srcOrd="0" destOrd="0" presId="urn:microsoft.com/office/officeart/2005/8/layout/vList2"/>
    <dgm:cxn modelId="{28D75650-3745-42CD-8806-EBC95D039224}" srcId="{A277C273-E3F5-4F58-9145-9DAE3CA3233F}" destId="{3C189DFF-91BC-4E79-A99B-B612C62C153B}" srcOrd="5" destOrd="0" parTransId="{058662B8-6DE3-4170-B860-69BEBBC96B58}" sibTransId="{8EE99D47-51FC-451B-812E-EFCC03E69525}"/>
    <dgm:cxn modelId="{A3135CCB-AB3E-4606-B245-CA5E94D528DC}" type="presParOf" srcId="{B7D9003E-0F41-47B9-BA8B-F4F49884386E}" destId="{997D21F6-E755-4BEA-AD8D-0D72387AE224}" srcOrd="0" destOrd="0" presId="urn:microsoft.com/office/officeart/2005/8/layout/vList2"/>
    <dgm:cxn modelId="{3BB2D4AC-0BAE-456F-BB93-C458E96EC50E}" type="presParOf" srcId="{B7D9003E-0F41-47B9-BA8B-F4F49884386E}" destId="{E45FCA9F-3C25-4C4B-8F25-1A461F4499A9}" srcOrd="1" destOrd="0" presId="urn:microsoft.com/office/officeart/2005/8/layout/vList2"/>
    <dgm:cxn modelId="{8DA8127C-41D4-4425-995A-436ADC43839E}" type="presParOf" srcId="{B7D9003E-0F41-47B9-BA8B-F4F49884386E}" destId="{1AA77333-DBEA-4039-9DE7-8C642C75F414}" srcOrd="2" destOrd="0" presId="urn:microsoft.com/office/officeart/2005/8/layout/vList2"/>
    <dgm:cxn modelId="{42D5C3E0-A446-4518-A3E1-290F57D34BEB}" type="presParOf" srcId="{B7D9003E-0F41-47B9-BA8B-F4F49884386E}" destId="{56A9D3CB-9BF8-4CF6-9120-D124E7E9A5ED}" srcOrd="3" destOrd="0" presId="urn:microsoft.com/office/officeart/2005/8/layout/vList2"/>
    <dgm:cxn modelId="{4C36CDF0-BBC4-433B-B26C-789272844A50}" type="presParOf" srcId="{B7D9003E-0F41-47B9-BA8B-F4F49884386E}" destId="{053B4EA7-856F-4DB5-859F-9A44F5ECE1EE}" srcOrd="4" destOrd="0" presId="urn:microsoft.com/office/officeart/2005/8/layout/vList2"/>
    <dgm:cxn modelId="{45E60640-B4FC-4C5A-B298-96B01FAA1462}" type="presParOf" srcId="{B7D9003E-0F41-47B9-BA8B-F4F49884386E}" destId="{DBE6B001-BBC8-4B8F-8DD9-A78A62E7F2E7}" srcOrd="5" destOrd="0" presId="urn:microsoft.com/office/officeart/2005/8/layout/vList2"/>
    <dgm:cxn modelId="{0EEB493D-E7AA-4416-BDE3-48003350DE5C}" type="presParOf" srcId="{B7D9003E-0F41-47B9-BA8B-F4F49884386E}" destId="{F6EB7724-11E8-42E7-96F3-C86079BE7797}" srcOrd="6" destOrd="0" presId="urn:microsoft.com/office/officeart/2005/8/layout/vList2"/>
    <dgm:cxn modelId="{A3536D83-AD31-48A3-8030-A670B60883B5}" type="presParOf" srcId="{B7D9003E-0F41-47B9-BA8B-F4F49884386E}" destId="{E5B477AE-1282-47AF-B62E-DD0FC3B4C12D}" srcOrd="7" destOrd="0" presId="urn:microsoft.com/office/officeart/2005/8/layout/vList2"/>
    <dgm:cxn modelId="{453150E5-E55A-495D-8501-105EA956F659}" type="presParOf" srcId="{B7D9003E-0F41-47B9-BA8B-F4F49884386E}" destId="{B7B465C9-9342-427C-A9AA-6642B85723E9}" srcOrd="8" destOrd="0" presId="urn:microsoft.com/office/officeart/2005/8/layout/vList2"/>
    <dgm:cxn modelId="{1B5B9C01-CA45-42C7-979A-5064F40516EB}" type="presParOf" srcId="{B7D9003E-0F41-47B9-BA8B-F4F49884386E}" destId="{39A2F151-8AE0-4B25-9460-4C263BA40D19}" srcOrd="9" destOrd="0" presId="urn:microsoft.com/office/officeart/2005/8/layout/vList2"/>
    <dgm:cxn modelId="{CAB6CD57-4D9C-4FF0-9D31-4E5716C6FE67}" type="presParOf" srcId="{B7D9003E-0F41-47B9-BA8B-F4F49884386E}" destId="{456D63F8-11E3-4DD7-97C2-C60AB52C796B}" srcOrd="10" destOrd="0" presId="urn:microsoft.com/office/officeart/2005/8/layout/vList2"/>
    <dgm:cxn modelId="{F1B23754-E881-4770-B1B9-A63DA99892AE}" type="presParOf" srcId="{B7D9003E-0F41-47B9-BA8B-F4F49884386E}" destId="{FC9DC614-E3E9-45C9-A261-926FC57998A0}" srcOrd="11" destOrd="0" presId="urn:microsoft.com/office/officeart/2005/8/layout/vList2"/>
    <dgm:cxn modelId="{6ADEF404-9848-45AB-AA72-0E185A406FC9}" type="presParOf" srcId="{B7D9003E-0F41-47B9-BA8B-F4F49884386E}" destId="{81F28EAA-2B31-45DF-B52A-708131B7D4D4}" srcOrd="12" destOrd="0" presId="urn:microsoft.com/office/officeart/2005/8/layout/vList2"/>
    <dgm:cxn modelId="{09F542EE-C1F6-4110-B1CE-0A1DFB4BC038}" type="presParOf" srcId="{B7D9003E-0F41-47B9-BA8B-F4F49884386E}" destId="{4C449642-D617-425B-8874-6EA4C2F1FEDC}" srcOrd="13" destOrd="0" presId="urn:microsoft.com/office/officeart/2005/8/layout/vList2"/>
    <dgm:cxn modelId="{A431A676-5FD5-40D6-8908-3057EEC97F42}" type="presParOf" srcId="{B7D9003E-0F41-47B9-BA8B-F4F49884386E}" destId="{F55D4A9C-2F37-4561-9001-9B33F155D77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4A896-E092-4807-9576-ED31798F1C8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18C885B-AD7C-445E-AE58-A8F298F95B81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Зараз </a:t>
          </a:r>
          <a:r>
            <a:rPr lang="ru-RU" b="1" dirty="0" err="1" smtClean="0">
              <a:solidFill>
                <a:srgbClr val="002060"/>
              </a:solidFill>
            </a:rPr>
            <a:t>тонкорунне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вівчарство</a:t>
          </a:r>
          <a:r>
            <a:rPr lang="ru-RU" b="1" dirty="0" smtClean="0">
              <a:solidFill>
                <a:srgbClr val="002060"/>
              </a:solidFill>
            </a:rPr>
            <a:t> в </a:t>
          </a:r>
          <a:r>
            <a:rPr lang="ru-RU" b="1" dirty="0" err="1" smtClean="0">
              <a:solidFill>
                <a:srgbClr val="002060"/>
              </a:solidFill>
            </a:rPr>
            <a:t>Україні</a:t>
          </a:r>
          <a:r>
            <a:rPr lang="ru-RU" b="1" dirty="0" smtClean="0">
              <a:solidFill>
                <a:srgbClr val="002060"/>
              </a:solidFill>
            </a:rPr>
            <a:t> </a:t>
          </a:r>
          <a:r>
            <a:rPr lang="ru-RU" b="1" dirty="0" err="1" smtClean="0">
              <a:solidFill>
                <a:srgbClr val="002060"/>
              </a:solidFill>
            </a:rPr>
            <a:t>провідне</a:t>
          </a:r>
          <a:r>
            <a:rPr lang="ru-RU" b="1" dirty="0" smtClean="0">
              <a:solidFill>
                <a:srgbClr val="002060"/>
              </a:solidFill>
            </a:rPr>
            <a:t>. </a:t>
          </a:r>
          <a:r>
            <a:rPr lang="ru-RU" b="1" i="1" dirty="0" err="1" smtClean="0">
              <a:solidFill>
                <a:srgbClr val="002060"/>
              </a:solidFill>
            </a:rPr>
            <a:t>Усі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тонкорунні</a:t>
          </a:r>
          <a:r>
            <a:rPr lang="ru-RU" b="1" i="1" dirty="0" smtClean="0">
              <a:solidFill>
                <a:srgbClr val="002060"/>
              </a:solidFill>
            </a:rPr>
            <a:t> породи </a:t>
          </a:r>
          <a:r>
            <a:rPr lang="ru-RU" b="1" i="1" dirty="0" err="1" smtClean="0">
              <a:solidFill>
                <a:srgbClr val="002060"/>
              </a:solidFill>
            </a:rPr>
            <a:t>овець</a:t>
          </a:r>
          <a:r>
            <a:rPr lang="ru-RU" b="1" i="1" dirty="0" smtClean="0">
              <a:solidFill>
                <a:srgbClr val="002060"/>
              </a:solidFill>
            </a:rPr>
            <a:t>, </a:t>
          </a:r>
          <a:r>
            <a:rPr lang="ru-RU" b="1" i="1" dirty="0" err="1" smtClean="0">
              <a:solidFill>
                <a:srgbClr val="002060"/>
              </a:solidFill>
            </a:rPr>
            <a:t>що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розводяться</a:t>
          </a:r>
          <a:r>
            <a:rPr lang="ru-RU" b="1" i="1" dirty="0" smtClean="0">
              <a:solidFill>
                <a:srgbClr val="002060"/>
              </a:solidFill>
            </a:rPr>
            <a:t> в </a:t>
          </a:r>
          <a:r>
            <a:rPr lang="ru-RU" b="1" i="1" dirty="0" err="1" smtClean="0">
              <a:solidFill>
                <a:srgbClr val="002060"/>
              </a:solidFill>
            </a:rPr>
            <a:t>країнах</a:t>
          </a:r>
          <a:r>
            <a:rPr lang="ru-RU" b="1" i="1" dirty="0" smtClean="0">
              <a:solidFill>
                <a:srgbClr val="002060"/>
              </a:solidFill>
            </a:rPr>
            <a:t> СНД, за </a:t>
          </a:r>
          <a:r>
            <a:rPr lang="ru-RU" b="1" i="1" dirty="0" err="1" smtClean="0">
              <a:solidFill>
                <a:srgbClr val="002060"/>
              </a:solidFill>
            </a:rPr>
            <a:t>вовновою</a:t>
          </a:r>
          <a:r>
            <a:rPr lang="ru-RU" b="1" i="1" dirty="0" smtClean="0">
              <a:solidFill>
                <a:srgbClr val="002060"/>
              </a:solidFill>
            </a:rPr>
            <a:t> та </a:t>
          </a:r>
          <a:r>
            <a:rPr lang="ru-RU" b="1" i="1" dirty="0" err="1" smtClean="0">
              <a:solidFill>
                <a:srgbClr val="002060"/>
              </a:solidFill>
            </a:rPr>
            <a:t>м’ясною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продуктивністю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поділяються</a:t>
          </a:r>
          <a:r>
            <a:rPr lang="ru-RU" b="1" i="1" dirty="0" smtClean="0">
              <a:solidFill>
                <a:srgbClr val="002060"/>
              </a:solidFill>
            </a:rPr>
            <a:t> на три </a:t>
          </a:r>
          <a:r>
            <a:rPr lang="ru-RU" b="1" i="1" dirty="0" err="1" smtClean="0">
              <a:solidFill>
                <a:srgbClr val="002060"/>
              </a:solidFill>
            </a:rPr>
            <a:t>групи</a:t>
          </a:r>
          <a:r>
            <a:rPr lang="ru-RU" b="1" i="1" dirty="0" smtClean="0">
              <a:solidFill>
                <a:srgbClr val="002060"/>
              </a:solidFill>
            </a:rPr>
            <a:t>: </a:t>
          </a:r>
          <a:endParaRPr lang="ru-RU" b="1" i="1" dirty="0">
            <a:solidFill>
              <a:srgbClr val="002060"/>
            </a:solidFill>
          </a:endParaRPr>
        </a:p>
      </dgm:t>
    </dgm:pt>
    <dgm:pt modelId="{57317C5F-2B7F-469B-A88E-21460998F0D4}" type="parTrans" cxnId="{D434CEB8-CAC1-4974-8808-9050D3F85B23}">
      <dgm:prSet/>
      <dgm:spPr/>
      <dgm:t>
        <a:bodyPr/>
        <a:lstStyle/>
        <a:p>
          <a:endParaRPr lang="ru-RU"/>
        </a:p>
      </dgm:t>
    </dgm:pt>
    <dgm:pt modelId="{82119A3A-E15C-4501-B8BB-80568A432056}" type="sibTrans" cxnId="{D434CEB8-CAC1-4974-8808-9050D3F85B23}">
      <dgm:prSet/>
      <dgm:spPr/>
      <dgm:t>
        <a:bodyPr/>
        <a:lstStyle/>
        <a:p>
          <a:endParaRPr lang="ru-RU"/>
        </a:p>
      </dgm:t>
    </dgm:pt>
    <dgm:pt modelId="{8689FE72-B1D8-4B1F-81AC-27D3545D0D9A}">
      <dgm:prSet/>
      <dgm:spPr/>
      <dgm:t>
        <a:bodyPr/>
        <a:lstStyle/>
        <a:p>
          <a:pPr rtl="0"/>
          <a:r>
            <a:rPr lang="ru-RU" b="1" i="1" dirty="0" err="1" smtClean="0"/>
            <a:t>вовнові</a:t>
          </a:r>
          <a:r>
            <a:rPr lang="ru-RU" b="1" i="1" dirty="0" smtClean="0"/>
            <a:t>, </a:t>
          </a:r>
          <a:endParaRPr lang="ru-RU" b="1" i="1" dirty="0"/>
        </a:p>
      </dgm:t>
    </dgm:pt>
    <dgm:pt modelId="{01C1A7AA-4F58-49C6-956B-15897E8C0C50}" type="parTrans" cxnId="{295E62DF-104D-4634-8E96-D863F5E0269B}">
      <dgm:prSet/>
      <dgm:spPr/>
      <dgm:t>
        <a:bodyPr/>
        <a:lstStyle/>
        <a:p>
          <a:endParaRPr lang="ru-RU"/>
        </a:p>
      </dgm:t>
    </dgm:pt>
    <dgm:pt modelId="{20339F54-4F21-41D9-94C4-88D9E4CE1124}" type="sibTrans" cxnId="{295E62DF-104D-4634-8E96-D863F5E0269B}">
      <dgm:prSet/>
      <dgm:spPr/>
      <dgm:t>
        <a:bodyPr/>
        <a:lstStyle/>
        <a:p>
          <a:endParaRPr lang="ru-RU"/>
        </a:p>
      </dgm:t>
    </dgm:pt>
    <dgm:pt modelId="{4B64E175-2B3F-43F7-B9DE-0C37DDD817BA}">
      <dgm:prSet/>
      <dgm:spPr/>
      <dgm:t>
        <a:bodyPr/>
        <a:lstStyle/>
        <a:p>
          <a:pPr rtl="0"/>
          <a:r>
            <a:rPr lang="ru-RU" b="1" i="1" dirty="0" err="1" smtClean="0"/>
            <a:t>вовново-м’ясні</a:t>
          </a:r>
          <a:r>
            <a:rPr lang="ru-RU" b="1" i="1" dirty="0" smtClean="0"/>
            <a:t> </a:t>
          </a:r>
          <a:endParaRPr lang="ru-RU" dirty="0"/>
        </a:p>
      </dgm:t>
    </dgm:pt>
    <dgm:pt modelId="{5373252C-8ADB-4D33-8D84-D49B477FCF19}" type="parTrans" cxnId="{F49B9417-232D-4DBF-B3E1-BF80A837C528}">
      <dgm:prSet/>
      <dgm:spPr/>
      <dgm:t>
        <a:bodyPr/>
        <a:lstStyle/>
        <a:p>
          <a:endParaRPr lang="ru-RU"/>
        </a:p>
      </dgm:t>
    </dgm:pt>
    <dgm:pt modelId="{A58E684B-AD0C-4254-AF4B-B5741FA4FCBD}" type="sibTrans" cxnId="{F49B9417-232D-4DBF-B3E1-BF80A837C528}">
      <dgm:prSet/>
      <dgm:spPr/>
      <dgm:t>
        <a:bodyPr/>
        <a:lstStyle/>
        <a:p>
          <a:endParaRPr lang="ru-RU"/>
        </a:p>
      </dgm:t>
    </dgm:pt>
    <dgm:pt modelId="{3523B8DA-E85A-4A74-96CC-991AE3725A3F}">
      <dgm:prSet/>
      <dgm:spPr/>
      <dgm:t>
        <a:bodyPr/>
        <a:lstStyle/>
        <a:p>
          <a:pPr rtl="0"/>
          <a:r>
            <a:rPr lang="ru-RU" b="1" i="1" dirty="0" err="1" smtClean="0"/>
            <a:t>м’ясо-вовноі</a:t>
          </a:r>
          <a:r>
            <a:rPr lang="ru-RU" b="1" i="1" dirty="0" smtClean="0"/>
            <a:t>.</a:t>
          </a:r>
          <a:endParaRPr lang="ru-RU" b="1" dirty="0"/>
        </a:p>
      </dgm:t>
    </dgm:pt>
    <dgm:pt modelId="{D94EAAAB-0E21-4374-94F6-673F280ADCE5}" type="parTrans" cxnId="{86F5AE57-2BFB-43E5-AC3E-B9335AC199B9}">
      <dgm:prSet/>
      <dgm:spPr/>
      <dgm:t>
        <a:bodyPr/>
        <a:lstStyle/>
        <a:p>
          <a:endParaRPr lang="ru-RU"/>
        </a:p>
      </dgm:t>
    </dgm:pt>
    <dgm:pt modelId="{9AD4BEDB-BA22-4D50-B196-C0E81C0CD34B}" type="sibTrans" cxnId="{86F5AE57-2BFB-43E5-AC3E-B9335AC199B9}">
      <dgm:prSet/>
      <dgm:spPr/>
      <dgm:t>
        <a:bodyPr/>
        <a:lstStyle/>
        <a:p>
          <a:endParaRPr lang="ru-RU"/>
        </a:p>
      </dgm:t>
    </dgm:pt>
    <dgm:pt modelId="{C63A2D50-B528-4AF7-AEDB-3BC3EE569299}" type="pres">
      <dgm:prSet presAssocID="{88C4A896-E092-4807-9576-ED31798F1C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4B6616-69C2-4F4C-9B04-830EFAD63346}" type="pres">
      <dgm:prSet presAssocID="{F18C885B-AD7C-445E-AE58-A8F298F95B8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310DD-C874-4485-AD31-12D9A88FD0D9}" type="pres">
      <dgm:prSet presAssocID="{82119A3A-E15C-4501-B8BB-80568A432056}" presName="spacer" presStyleCnt="0"/>
      <dgm:spPr/>
    </dgm:pt>
    <dgm:pt modelId="{7F946F89-202F-4193-9C9D-C348B07142BD}" type="pres">
      <dgm:prSet presAssocID="{8689FE72-B1D8-4B1F-81AC-27D3545D0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B9481-52CF-4D66-A7E6-8FCB9425D509}" type="pres">
      <dgm:prSet presAssocID="{20339F54-4F21-41D9-94C4-88D9E4CE1124}" presName="spacer" presStyleCnt="0"/>
      <dgm:spPr/>
    </dgm:pt>
    <dgm:pt modelId="{E25D4962-6757-40B0-B13A-F2C5A8F82FB4}" type="pres">
      <dgm:prSet presAssocID="{4B64E175-2B3F-43F7-B9DE-0C37DDD817B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9BFD0-59B9-4475-B5BF-83E3ED17F1D7}" type="pres">
      <dgm:prSet presAssocID="{A58E684B-AD0C-4254-AF4B-B5741FA4FCBD}" presName="spacer" presStyleCnt="0"/>
      <dgm:spPr/>
    </dgm:pt>
    <dgm:pt modelId="{F05812BF-61CE-4F2C-A01A-C5C6CF1A38F3}" type="pres">
      <dgm:prSet presAssocID="{3523B8DA-E85A-4A74-96CC-991AE3725A3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4CEB8-CAC1-4974-8808-9050D3F85B23}" srcId="{88C4A896-E092-4807-9576-ED31798F1C88}" destId="{F18C885B-AD7C-445E-AE58-A8F298F95B81}" srcOrd="0" destOrd="0" parTransId="{57317C5F-2B7F-469B-A88E-21460998F0D4}" sibTransId="{82119A3A-E15C-4501-B8BB-80568A432056}"/>
    <dgm:cxn modelId="{DA084ECC-2240-4118-B065-D3F90D4B2C1B}" type="presOf" srcId="{8689FE72-B1D8-4B1F-81AC-27D3545D0D9A}" destId="{7F946F89-202F-4193-9C9D-C348B07142BD}" srcOrd="0" destOrd="0" presId="urn:microsoft.com/office/officeart/2005/8/layout/vList2"/>
    <dgm:cxn modelId="{78CE6903-9AF7-4158-9242-1473EEA09591}" type="presOf" srcId="{4B64E175-2B3F-43F7-B9DE-0C37DDD817BA}" destId="{E25D4962-6757-40B0-B13A-F2C5A8F82FB4}" srcOrd="0" destOrd="0" presId="urn:microsoft.com/office/officeart/2005/8/layout/vList2"/>
    <dgm:cxn modelId="{F49B9417-232D-4DBF-B3E1-BF80A837C528}" srcId="{88C4A896-E092-4807-9576-ED31798F1C88}" destId="{4B64E175-2B3F-43F7-B9DE-0C37DDD817BA}" srcOrd="2" destOrd="0" parTransId="{5373252C-8ADB-4D33-8D84-D49B477FCF19}" sibTransId="{A58E684B-AD0C-4254-AF4B-B5741FA4FCBD}"/>
    <dgm:cxn modelId="{295E62DF-104D-4634-8E96-D863F5E0269B}" srcId="{88C4A896-E092-4807-9576-ED31798F1C88}" destId="{8689FE72-B1D8-4B1F-81AC-27D3545D0D9A}" srcOrd="1" destOrd="0" parTransId="{01C1A7AA-4F58-49C6-956B-15897E8C0C50}" sibTransId="{20339F54-4F21-41D9-94C4-88D9E4CE1124}"/>
    <dgm:cxn modelId="{1E59A571-6DC5-431C-949A-951BF6631D05}" type="presOf" srcId="{3523B8DA-E85A-4A74-96CC-991AE3725A3F}" destId="{F05812BF-61CE-4F2C-A01A-C5C6CF1A38F3}" srcOrd="0" destOrd="0" presId="urn:microsoft.com/office/officeart/2005/8/layout/vList2"/>
    <dgm:cxn modelId="{3BFAE876-A02E-46A4-BECE-66362E106ECB}" type="presOf" srcId="{88C4A896-E092-4807-9576-ED31798F1C88}" destId="{C63A2D50-B528-4AF7-AEDB-3BC3EE569299}" srcOrd="0" destOrd="0" presId="urn:microsoft.com/office/officeart/2005/8/layout/vList2"/>
    <dgm:cxn modelId="{86F5AE57-2BFB-43E5-AC3E-B9335AC199B9}" srcId="{88C4A896-E092-4807-9576-ED31798F1C88}" destId="{3523B8DA-E85A-4A74-96CC-991AE3725A3F}" srcOrd="3" destOrd="0" parTransId="{D94EAAAB-0E21-4374-94F6-673F280ADCE5}" sibTransId="{9AD4BEDB-BA22-4D50-B196-C0E81C0CD34B}"/>
    <dgm:cxn modelId="{E32EB346-C1DF-4669-BD87-376435F32A28}" type="presOf" srcId="{F18C885B-AD7C-445E-AE58-A8F298F95B81}" destId="{F04B6616-69C2-4F4C-9B04-830EFAD63346}" srcOrd="0" destOrd="0" presId="urn:microsoft.com/office/officeart/2005/8/layout/vList2"/>
    <dgm:cxn modelId="{04F60420-2FE5-425E-999B-7363F4B1434F}" type="presParOf" srcId="{C63A2D50-B528-4AF7-AEDB-3BC3EE569299}" destId="{F04B6616-69C2-4F4C-9B04-830EFAD63346}" srcOrd="0" destOrd="0" presId="urn:microsoft.com/office/officeart/2005/8/layout/vList2"/>
    <dgm:cxn modelId="{4BB1D9F5-6C4E-4B43-8BD4-31F8A9EA5026}" type="presParOf" srcId="{C63A2D50-B528-4AF7-AEDB-3BC3EE569299}" destId="{09C310DD-C874-4485-AD31-12D9A88FD0D9}" srcOrd="1" destOrd="0" presId="urn:microsoft.com/office/officeart/2005/8/layout/vList2"/>
    <dgm:cxn modelId="{ED57F470-489D-4B5D-A1BB-60BE882C9F5E}" type="presParOf" srcId="{C63A2D50-B528-4AF7-AEDB-3BC3EE569299}" destId="{7F946F89-202F-4193-9C9D-C348B07142BD}" srcOrd="2" destOrd="0" presId="urn:microsoft.com/office/officeart/2005/8/layout/vList2"/>
    <dgm:cxn modelId="{9996AC61-8A50-432D-8A6A-C542885058C1}" type="presParOf" srcId="{C63A2D50-B528-4AF7-AEDB-3BC3EE569299}" destId="{C41B9481-52CF-4D66-A7E6-8FCB9425D509}" srcOrd="3" destOrd="0" presId="urn:microsoft.com/office/officeart/2005/8/layout/vList2"/>
    <dgm:cxn modelId="{FBCCE98A-B2F9-4C13-997B-59F536C76A50}" type="presParOf" srcId="{C63A2D50-B528-4AF7-AEDB-3BC3EE569299}" destId="{E25D4962-6757-40B0-B13A-F2C5A8F82FB4}" srcOrd="4" destOrd="0" presId="urn:microsoft.com/office/officeart/2005/8/layout/vList2"/>
    <dgm:cxn modelId="{6F668258-5486-4C2C-AFFC-2C32E4595B3A}" type="presParOf" srcId="{C63A2D50-B528-4AF7-AEDB-3BC3EE569299}" destId="{43D9BFD0-59B9-4475-B5BF-83E3ED17F1D7}" srcOrd="5" destOrd="0" presId="urn:microsoft.com/office/officeart/2005/8/layout/vList2"/>
    <dgm:cxn modelId="{A89B830E-1637-4F9F-A073-B9A8526DD246}" type="presParOf" srcId="{C63A2D50-B528-4AF7-AEDB-3BC3EE569299}" destId="{F05812BF-61CE-4F2C-A01A-C5C6CF1A38F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E7C593-51A9-4B22-B78A-F590F8BAF52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D723D1-BA28-4805-991B-70A64FDB3D9E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002060"/>
              </a:solidFill>
            </a:rPr>
            <a:t>Вовново-м’ясні</a:t>
          </a:r>
          <a:r>
            <a:rPr lang="ru-RU" i="1" dirty="0" smtClean="0"/>
            <a:t> породи </a:t>
          </a:r>
          <a:r>
            <a:rPr lang="ru-RU" i="1" dirty="0" err="1" smtClean="0"/>
            <a:t>тонкорунних</a:t>
          </a:r>
          <a:r>
            <a:rPr lang="ru-RU" i="1" dirty="0" smtClean="0"/>
            <a:t> </a:t>
          </a:r>
          <a:r>
            <a:rPr lang="ru-RU" i="1" dirty="0" err="1" smtClean="0"/>
            <a:t>овець</a:t>
          </a:r>
          <a:r>
            <a:rPr lang="ru-RU" i="1" dirty="0" smtClean="0"/>
            <a:t> - </a:t>
          </a:r>
          <a:r>
            <a:rPr lang="ru-RU" b="1" dirty="0" err="1" smtClean="0"/>
            <a:t>Асканійська</a:t>
          </a:r>
          <a:r>
            <a:rPr lang="ru-RU" b="1" dirty="0" smtClean="0"/>
            <a:t> порода </a:t>
          </a:r>
          <a:endParaRPr lang="ru-RU" dirty="0"/>
        </a:p>
      </dgm:t>
    </dgm:pt>
    <dgm:pt modelId="{F8D1BB2B-5894-40B5-996C-06744090852E}" type="parTrans" cxnId="{F9976D53-5DAD-4527-BF7D-7218FA72D6FC}">
      <dgm:prSet/>
      <dgm:spPr/>
      <dgm:t>
        <a:bodyPr/>
        <a:lstStyle/>
        <a:p>
          <a:endParaRPr lang="ru-RU"/>
        </a:p>
      </dgm:t>
    </dgm:pt>
    <dgm:pt modelId="{98233C79-5AD0-4F90-9267-38765F93E998}" type="sibTrans" cxnId="{F9976D53-5DAD-4527-BF7D-7218FA72D6FC}">
      <dgm:prSet/>
      <dgm:spPr/>
      <dgm:t>
        <a:bodyPr/>
        <a:lstStyle/>
        <a:p>
          <a:endParaRPr lang="ru-RU"/>
        </a:p>
      </dgm:t>
    </dgm:pt>
    <dgm:pt modelId="{1ECACAC5-1BE4-4FFE-AEA2-0D5844EE305A}">
      <dgm:prSet/>
      <dgm:spPr/>
      <dgm:t>
        <a:bodyPr/>
        <a:lstStyle/>
        <a:p>
          <a:pPr rtl="0"/>
          <a:r>
            <a:rPr lang="ru-RU" i="1" dirty="0" smtClean="0"/>
            <a:t>До   </a:t>
          </a:r>
          <a:r>
            <a:rPr lang="ru-RU" b="1" i="1" dirty="0" err="1" smtClean="0">
              <a:solidFill>
                <a:srgbClr val="002060"/>
              </a:solidFill>
            </a:rPr>
            <a:t>групи</a:t>
          </a:r>
          <a:r>
            <a:rPr lang="ru-RU" b="1" i="1" dirty="0" smtClean="0">
              <a:solidFill>
                <a:srgbClr val="002060"/>
              </a:solidFill>
            </a:rPr>
            <a:t>   </a:t>
          </a:r>
          <a:r>
            <a:rPr lang="ru-RU" b="1" i="1" dirty="0" err="1" smtClean="0">
              <a:solidFill>
                <a:srgbClr val="002060"/>
              </a:solidFill>
            </a:rPr>
            <a:t>м’ясо-вовнових</a:t>
          </a:r>
          <a:r>
            <a:rPr lang="ru-RU" b="1" i="1" dirty="0" smtClean="0">
              <a:solidFill>
                <a:srgbClr val="002060"/>
              </a:solidFill>
            </a:rPr>
            <a:t>   </a:t>
          </a:r>
          <a:r>
            <a:rPr lang="ru-RU" i="1" dirty="0" err="1" smtClean="0"/>
            <a:t>відносяться</a:t>
          </a:r>
          <a:r>
            <a:rPr lang="ru-RU" i="1" dirty="0" smtClean="0"/>
            <a:t>   породи   </a:t>
          </a:r>
          <a:r>
            <a:rPr lang="ru-RU" b="1" dirty="0" smtClean="0"/>
            <a:t>прекос,   </a:t>
          </a:r>
          <a:r>
            <a:rPr lang="ru-RU" b="1" dirty="0" err="1" smtClean="0"/>
            <a:t>казахськатонкорунна</a:t>
          </a:r>
          <a:r>
            <a:rPr lang="ru-RU" b="1" dirty="0" smtClean="0"/>
            <a:t>, </a:t>
          </a:r>
          <a:r>
            <a:rPr lang="ru-RU" b="1" dirty="0" err="1" smtClean="0"/>
            <a:t>казахський</a:t>
          </a:r>
          <a:r>
            <a:rPr lang="ru-RU" b="1" dirty="0" smtClean="0"/>
            <a:t> архаромеринос, </a:t>
          </a:r>
          <a:r>
            <a:rPr lang="ru-RU" b="1" dirty="0" err="1" smtClean="0"/>
            <a:t>в’ятська</a:t>
          </a:r>
          <a:r>
            <a:rPr lang="ru-RU" b="1" dirty="0" smtClean="0"/>
            <a:t>, </a:t>
          </a:r>
          <a:r>
            <a:rPr lang="ru-RU" b="1" dirty="0" err="1" smtClean="0"/>
            <a:t>дагестанська</a:t>
          </a:r>
          <a:r>
            <a:rPr lang="ru-RU" b="1" dirty="0" smtClean="0"/>
            <a:t> </a:t>
          </a:r>
          <a:r>
            <a:rPr lang="ru-RU" b="1" dirty="0" err="1" smtClean="0"/>
            <a:t>гірська</a:t>
          </a:r>
          <a:r>
            <a:rPr lang="ru-RU" b="1" dirty="0" smtClean="0"/>
            <a:t>, </a:t>
          </a:r>
          <a:r>
            <a:rPr lang="ru-RU" b="1" dirty="0" err="1" smtClean="0"/>
            <a:t>волгоградська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грузинська</a:t>
          </a:r>
          <a:r>
            <a:rPr lang="ru-RU" b="1" dirty="0" smtClean="0"/>
            <a:t> тонкорунна жирнохвоста</a:t>
          </a:r>
          <a:r>
            <a:rPr lang="ru-RU" dirty="0" smtClean="0"/>
            <a:t>.</a:t>
          </a:r>
          <a:endParaRPr lang="ru-RU" dirty="0"/>
        </a:p>
      </dgm:t>
    </dgm:pt>
    <dgm:pt modelId="{B7B605A6-7B8A-40E0-B3A2-6963B03566CE}" type="parTrans" cxnId="{30F2EF15-EA8E-491B-A234-865F8B68EC0D}">
      <dgm:prSet/>
      <dgm:spPr/>
      <dgm:t>
        <a:bodyPr/>
        <a:lstStyle/>
        <a:p>
          <a:endParaRPr lang="ru-RU"/>
        </a:p>
      </dgm:t>
    </dgm:pt>
    <dgm:pt modelId="{55102FB3-224A-428A-ACEB-A466CACA8CC9}" type="sibTrans" cxnId="{30F2EF15-EA8E-491B-A234-865F8B68EC0D}">
      <dgm:prSet/>
      <dgm:spPr/>
      <dgm:t>
        <a:bodyPr/>
        <a:lstStyle/>
        <a:p>
          <a:endParaRPr lang="ru-RU"/>
        </a:p>
      </dgm:t>
    </dgm:pt>
    <dgm:pt modelId="{575FEC0E-D846-4426-8CA4-5C876D2E3808}" type="pres">
      <dgm:prSet presAssocID="{95E7C593-51A9-4B22-B78A-F590F8BAF5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9D3F01-FD36-4784-BF6A-B12ABF65FD1E}" type="pres">
      <dgm:prSet presAssocID="{17D723D1-BA28-4805-991B-70A64FDB3D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11FD8-964B-4CFE-908A-8E56C485C5B1}" type="pres">
      <dgm:prSet presAssocID="{98233C79-5AD0-4F90-9267-38765F93E998}" presName="spacer" presStyleCnt="0"/>
      <dgm:spPr/>
    </dgm:pt>
    <dgm:pt modelId="{45C72B6D-5F17-4B82-B59E-A439F8B4857E}" type="pres">
      <dgm:prSet presAssocID="{1ECACAC5-1BE4-4FFE-AEA2-0D5844EE305A}" presName="parentText" presStyleLbl="node1" presStyleIdx="1" presStyleCnt="2" custScaleY="148240" custLinFactY="100000" custLinFactNeighborY="106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16A0D-8801-4080-BBED-CC1C7A37D0C5}" type="presOf" srcId="{17D723D1-BA28-4805-991B-70A64FDB3D9E}" destId="{649D3F01-FD36-4784-BF6A-B12ABF65FD1E}" srcOrd="0" destOrd="0" presId="urn:microsoft.com/office/officeart/2005/8/layout/vList2"/>
    <dgm:cxn modelId="{6834C05A-C045-411F-9772-56FCFB045780}" type="presOf" srcId="{95E7C593-51A9-4B22-B78A-F590F8BAF526}" destId="{575FEC0E-D846-4426-8CA4-5C876D2E3808}" srcOrd="0" destOrd="0" presId="urn:microsoft.com/office/officeart/2005/8/layout/vList2"/>
    <dgm:cxn modelId="{30F2EF15-EA8E-491B-A234-865F8B68EC0D}" srcId="{95E7C593-51A9-4B22-B78A-F590F8BAF526}" destId="{1ECACAC5-1BE4-4FFE-AEA2-0D5844EE305A}" srcOrd="1" destOrd="0" parTransId="{B7B605A6-7B8A-40E0-B3A2-6963B03566CE}" sibTransId="{55102FB3-224A-428A-ACEB-A466CACA8CC9}"/>
    <dgm:cxn modelId="{92B9C351-9705-4232-84CC-3BD32E6C4D1A}" type="presOf" srcId="{1ECACAC5-1BE4-4FFE-AEA2-0D5844EE305A}" destId="{45C72B6D-5F17-4B82-B59E-A439F8B4857E}" srcOrd="0" destOrd="0" presId="urn:microsoft.com/office/officeart/2005/8/layout/vList2"/>
    <dgm:cxn modelId="{F9976D53-5DAD-4527-BF7D-7218FA72D6FC}" srcId="{95E7C593-51A9-4B22-B78A-F590F8BAF526}" destId="{17D723D1-BA28-4805-991B-70A64FDB3D9E}" srcOrd="0" destOrd="0" parTransId="{F8D1BB2B-5894-40B5-996C-06744090852E}" sibTransId="{98233C79-5AD0-4F90-9267-38765F93E998}"/>
    <dgm:cxn modelId="{CD16E201-32E0-4714-9FDF-FDC3DE60755F}" type="presParOf" srcId="{575FEC0E-D846-4426-8CA4-5C876D2E3808}" destId="{649D3F01-FD36-4784-BF6A-B12ABF65FD1E}" srcOrd="0" destOrd="0" presId="urn:microsoft.com/office/officeart/2005/8/layout/vList2"/>
    <dgm:cxn modelId="{FDDEE48C-1E84-4B61-9F64-1640B6A60FD3}" type="presParOf" srcId="{575FEC0E-D846-4426-8CA4-5C876D2E3808}" destId="{8F411FD8-964B-4CFE-908A-8E56C485C5B1}" srcOrd="1" destOrd="0" presId="urn:microsoft.com/office/officeart/2005/8/layout/vList2"/>
    <dgm:cxn modelId="{CE17CBA8-C102-49AA-899E-90271A87BBDE}" type="presParOf" srcId="{575FEC0E-D846-4426-8CA4-5C876D2E3808}" destId="{45C72B6D-5F17-4B82-B59E-A439F8B4857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9800DC-26B5-4188-BF5D-8C66EFB09DE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CCBA9D-3290-408A-9624-5B93A3C90188}">
      <dgm:prSet/>
      <dgm:spPr/>
      <dgm:t>
        <a:bodyPr/>
        <a:lstStyle/>
        <a:p>
          <a:pPr rtl="0"/>
          <a:r>
            <a:rPr lang="ru-RU" dirty="0" err="1" smtClean="0"/>
            <a:t>Усі</a:t>
          </a:r>
          <a:r>
            <a:rPr lang="ru-RU" dirty="0" smtClean="0"/>
            <a:t>  </a:t>
          </a:r>
          <a:r>
            <a:rPr lang="ru-RU" dirty="0" err="1" smtClean="0"/>
            <a:t>напівтонкорунні</a:t>
          </a:r>
          <a:r>
            <a:rPr lang="ru-RU" dirty="0" smtClean="0"/>
            <a:t>  породи  </a:t>
          </a:r>
          <a:r>
            <a:rPr lang="ru-RU" dirty="0" err="1" smtClean="0"/>
            <a:t>овець</a:t>
          </a:r>
          <a:r>
            <a:rPr lang="ru-RU" dirty="0" smtClean="0"/>
            <a:t>,  </a:t>
          </a:r>
          <a:r>
            <a:rPr lang="ru-RU" dirty="0" err="1" smtClean="0"/>
            <a:t>яких</a:t>
          </a:r>
          <a:r>
            <a:rPr lang="ru-RU" dirty="0" smtClean="0"/>
            <a:t>  </a:t>
          </a:r>
          <a:r>
            <a:rPr lang="ru-RU" dirty="0" err="1" smtClean="0"/>
            <a:t>розводять</a:t>
          </a:r>
          <a:r>
            <a:rPr lang="ru-RU" dirty="0" smtClean="0"/>
            <a:t>  в  </a:t>
          </a:r>
          <a:r>
            <a:rPr lang="ru-RU" dirty="0" err="1" smtClean="0"/>
            <a:t>країнах</a:t>
          </a:r>
          <a:r>
            <a:rPr lang="ru-RU" dirty="0" smtClean="0"/>
            <a:t>  СНД, </a:t>
          </a:r>
          <a:r>
            <a:rPr lang="ru-RU" dirty="0" err="1" smtClean="0"/>
            <a:t>поділяються</a:t>
          </a:r>
          <a:r>
            <a:rPr lang="ru-RU" dirty="0" smtClean="0"/>
            <a:t> на </a:t>
          </a:r>
          <a:r>
            <a:rPr lang="ru-RU" dirty="0" err="1" smtClean="0"/>
            <a:t>дві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: </a:t>
          </a:r>
          <a:r>
            <a:rPr lang="ru-RU" b="1" i="1" dirty="0" err="1" smtClean="0">
              <a:solidFill>
                <a:srgbClr val="C00000"/>
              </a:solidFill>
            </a:rPr>
            <a:t>вовново-м’ясні</a:t>
          </a:r>
          <a:r>
            <a:rPr lang="ru-RU" b="1" i="1" dirty="0" smtClean="0">
              <a:solidFill>
                <a:srgbClr val="C00000"/>
              </a:solidFill>
            </a:rPr>
            <a:t> та </a:t>
          </a:r>
          <a:r>
            <a:rPr lang="ru-RU" b="1" i="1" dirty="0" err="1" smtClean="0">
              <a:solidFill>
                <a:srgbClr val="C00000"/>
              </a:solidFill>
            </a:rPr>
            <a:t>м’ясо-вовнові</a:t>
          </a:r>
          <a:r>
            <a:rPr lang="ru-RU" b="1" dirty="0" smtClean="0">
              <a:solidFill>
                <a:srgbClr val="C00000"/>
              </a:solidFill>
            </a:rPr>
            <a:t>. </a:t>
          </a:r>
          <a:endParaRPr lang="ru-RU" dirty="0">
            <a:solidFill>
              <a:srgbClr val="C00000"/>
            </a:solidFill>
          </a:endParaRPr>
        </a:p>
      </dgm:t>
    </dgm:pt>
    <dgm:pt modelId="{0668F8A9-3476-4D28-8F52-E801DE7AB342}" type="parTrans" cxnId="{FBCB9B29-16B4-43A6-86AC-3C32EB247ABC}">
      <dgm:prSet/>
      <dgm:spPr/>
      <dgm:t>
        <a:bodyPr/>
        <a:lstStyle/>
        <a:p>
          <a:endParaRPr lang="ru-RU"/>
        </a:p>
      </dgm:t>
    </dgm:pt>
    <dgm:pt modelId="{72542DCE-1222-4FAB-A60E-4C73A2AAE2ED}" type="sibTrans" cxnId="{FBCB9B29-16B4-43A6-86AC-3C32EB247ABC}">
      <dgm:prSet/>
      <dgm:spPr/>
      <dgm:t>
        <a:bodyPr/>
        <a:lstStyle/>
        <a:p>
          <a:endParaRPr lang="ru-RU"/>
        </a:p>
      </dgm:t>
    </dgm:pt>
    <dgm:pt modelId="{A9914C92-4F78-40B0-B0BF-51D037FB983C}">
      <dgm:prSet/>
      <dgm:spPr/>
      <dgm:t>
        <a:bodyPr/>
        <a:lstStyle/>
        <a:p>
          <a:pPr rtl="0"/>
          <a:r>
            <a:rPr lang="ru-RU" i="1" dirty="0" smtClean="0"/>
            <a:t>До </a:t>
          </a:r>
          <a:r>
            <a:rPr lang="ru-RU" i="1" dirty="0" err="1" smtClean="0">
              <a:solidFill>
                <a:srgbClr val="C00000"/>
              </a:solidFill>
            </a:rPr>
            <a:t>вовново-м'ясних</a:t>
          </a:r>
          <a:r>
            <a:rPr lang="ru-RU" i="1" dirty="0" smtClean="0"/>
            <a:t> </a:t>
          </a:r>
          <a:r>
            <a:rPr lang="ru-RU" i="1" dirty="0" err="1" smtClean="0"/>
            <a:t>відносяться</a:t>
          </a:r>
          <a:r>
            <a:rPr lang="ru-RU" i="1" dirty="0" smtClean="0"/>
            <a:t> </a:t>
          </a:r>
          <a:r>
            <a:rPr lang="ru-RU" b="1" dirty="0" err="1" smtClean="0"/>
            <a:t>вівці</a:t>
          </a:r>
          <a:r>
            <a:rPr lang="ru-RU" b="1" dirty="0" smtClean="0"/>
            <a:t> </a:t>
          </a:r>
          <a:r>
            <a:rPr lang="ru-RU" b="1" dirty="0" err="1" smtClean="0"/>
            <a:t>цигайської</a:t>
          </a:r>
          <a:r>
            <a:rPr lang="ru-RU" b="1" dirty="0" smtClean="0"/>
            <a:t> та </a:t>
          </a:r>
          <a:r>
            <a:rPr lang="ru-RU" b="1" dirty="0" err="1" smtClean="0"/>
            <a:t>грузинської</a:t>
          </a:r>
          <a:r>
            <a:rPr lang="ru-RU" b="1" dirty="0" smtClean="0"/>
            <a:t> </a:t>
          </a:r>
          <a:r>
            <a:rPr lang="ru-RU" b="1" dirty="0" err="1" smtClean="0"/>
            <a:t>напівтонкорунної</a:t>
          </a:r>
          <a:r>
            <a:rPr lang="ru-RU" dirty="0" smtClean="0"/>
            <a:t>, </a:t>
          </a:r>
          <a:endParaRPr lang="ru-RU" dirty="0"/>
        </a:p>
      </dgm:t>
    </dgm:pt>
    <dgm:pt modelId="{28B07961-4F47-4F61-88FD-FC887C45155E}" type="parTrans" cxnId="{526E35F2-1BD7-4550-A4FE-FC27A9069891}">
      <dgm:prSet/>
      <dgm:spPr/>
      <dgm:t>
        <a:bodyPr/>
        <a:lstStyle/>
        <a:p>
          <a:endParaRPr lang="ru-RU"/>
        </a:p>
      </dgm:t>
    </dgm:pt>
    <dgm:pt modelId="{7281E804-3CF4-4C39-BFB9-AB8CE3853C2E}" type="sibTrans" cxnId="{526E35F2-1BD7-4550-A4FE-FC27A9069891}">
      <dgm:prSet/>
      <dgm:spPr/>
      <dgm:t>
        <a:bodyPr/>
        <a:lstStyle/>
        <a:p>
          <a:endParaRPr lang="ru-RU"/>
        </a:p>
      </dgm:t>
    </dgm:pt>
    <dgm:pt modelId="{6E8BBF21-4667-4303-A79B-EA77574DC021}">
      <dgm:prSet/>
      <dgm:spPr/>
      <dgm:t>
        <a:bodyPr/>
        <a:lstStyle/>
        <a:p>
          <a:pPr rtl="0"/>
          <a:r>
            <a:rPr lang="ru-RU" dirty="0" smtClean="0"/>
            <a:t>до </a:t>
          </a:r>
          <a:r>
            <a:rPr lang="ru-RU" i="1" dirty="0" err="1" smtClean="0">
              <a:solidFill>
                <a:srgbClr val="C00000"/>
              </a:solidFill>
            </a:rPr>
            <a:t>м'ясо-вовнових</a:t>
          </a:r>
          <a:r>
            <a:rPr lang="ru-RU" i="1" dirty="0" smtClean="0"/>
            <a:t> </a:t>
          </a:r>
          <a:r>
            <a:rPr lang="ru-RU" dirty="0" smtClean="0"/>
            <a:t>– </a:t>
          </a:r>
          <a:r>
            <a:rPr lang="ru-RU" b="1" dirty="0" smtClean="0"/>
            <a:t>породи </a:t>
          </a:r>
          <a:r>
            <a:rPr lang="ru-RU" b="1" dirty="0" err="1" smtClean="0"/>
            <a:t>англійського</a:t>
          </a:r>
          <a:r>
            <a:rPr lang="ru-RU" b="1" dirty="0" smtClean="0"/>
            <a:t> типу та </a:t>
          </a:r>
          <a:r>
            <a:rPr lang="ru-RU" b="1" dirty="0" err="1" smtClean="0"/>
            <a:t>корідель</a:t>
          </a:r>
          <a:r>
            <a:rPr lang="ru-RU" dirty="0" smtClean="0"/>
            <a:t>.</a:t>
          </a:r>
          <a:endParaRPr lang="ru-RU" dirty="0"/>
        </a:p>
      </dgm:t>
    </dgm:pt>
    <dgm:pt modelId="{61B233B8-36B6-4940-9EF0-92299C59827A}" type="parTrans" cxnId="{359D9392-1F29-4E48-879E-5CD678D19E37}">
      <dgm:prSet/>
      <dgm:spPr/>
      <dgm:t>
        <a:bodyPr/>
        <a:lstStyle/>
        <a:p>
          <a:endParaRPr lang="ru-RU"/>
        </a:p>
      </dgm:t>
    </dgm:pt>
    <dgm:pt modelId="{62658DC5-AD4C-48AF-9038-6969EECC6574}" type="sibTrans" cxnId="{359D9392-1F29-4E48-879E-5CD678D19E37}">
      <dgm:prSet/>
      <dgm:spPr/>
      <dgm:t>
        <a:bodyPr/>
        <a:lstStyle/>
        <a:p>
          <a:endParaRPr lang="ru-RU"/>
        </a:p>
      </dgm:t>
    </dgm:pt>
    <dgm:pt modelId="{6DD1C99B-FF35-4C40-AECF-CF9BEF65AECA}" type="pres">
      <dgm:prSet presAssocID="{A49800DC-26B5-4188-BF5D-8C66EFB09D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A94E46-1A16-4CB3-9872-7A2B8BE00259}" type="pres">
      <dgm:prSet presAssocID="{FECCBA9D-3290-408A-9624-5B93A3C901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3D9E2-DAD1-4C24-8F33-E8331EF6DE2D}" type="pres">
      <dgm:prSet presAssocID="{72542DCE-1222-4FAB-A60E-4C73A2AAE2ED}" presName="spacer" presStyleCnt="0"/>
      <dgm:spPr/>
    </dgm:pt>
    <dgm:pt modelId="{1B09218A-8913-412C-8B73-2E6797A7A89E}" type="pres">
      <dgm:prSet presAssocID="{A9914C92-4F78-40B0-B0BF-51D037FB983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E257C-8C3A-4534-8BD4-8B8BBDEDC215}" type="pres">
      <dgm:prSet presAssocID="{7281E804-3CF4-4C39-BFB9-AB8CE3853C2E}" presName="spacer" presStyleCnt="0"/>
      <dgm:spPr/>
    </dgm:pt>
    <dgm:pt modelId="{DA367B53-A10F-4C4A-B0E2-55FAE8B1AA08}" type="pres">
      <dgm:prSet presAssocID="{6E8BBF21-4667-4303-A79B-EA77574DC0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B9B29-16B4-43A6-86AC-3C32EB247ABC}" srcId="{A49800DC-26B5-4188-BF5D-8C66EFB09DE3}" destId="{FECCBA9D-3290-408A-9624-5B93A3C90188}" srcOrd="0" destOrd="0" parTransId="{0668F8A9-3476-4D28-8F52-E801DE7AB342}" sibTransId="{72542DCE-1222-4FAB-A60E-4C73A2AAE2ED}"/>
    <dgm:cxn modelId="{359D9392-1F29-4E48-879E-5CD678D19E37}" srcId="{A49800DC-26B5-4188-BF5D-8C66EFB09DE3}" destId="{6E8BBF21-4667-4303-A79B-EA77574DC021}" srcOrd="2" destOrd="0" parTransId="{61B233B8-36B6-4940-9EF0-92299C59827A}" sibTransId="{62658DC5-AD4C-48AF-9038-6969EECC6574}"/>
    <dgm:cxn modelId="{D9D01003-EAA9-4741-B059-9ACFDAD2B25F}" type="presOf" srcId="{A9914C92-4F78-40B0-B0BF-51D037FB983C}" destId="{1B09218A-8913-412C-8B73-2E6797A7A89E}" srcOrd="0" destOrd="0" presId="urn:microsoft.com/office/officeart/2005/8/layout/vList2"/>
    <dgm:cxn modelId="{F5606549-F5D2-456F-929F-C6622E9BBDE7}" type="presOf" srcId="{FECCBA9D-3290-408A-9624-5B93A3C90188}" destId="{11A94E46-1A16-4CB3-9872-7A2B8BE00259}" srcOrd="0" destOrd="0" presId="urn:microsoft.com/office/officeart/2005/8/layout/vList2"/>
    <dgm:cxn modelId="{526E35F2-1BD7-4550-A4FE-FC27A9069891}" srcId="{A49800DC-26B5-4188-BF5D-8C66EFB09DE3}" destId="{A9914C92-4F78-40B0-B0BF-51D037FB983C}" srcOrd="1" destOrd="0" parTransId="{28B07961-4F47-4F61-88FD-FC887C45155E}" sibTransId="{7281E804-3CF4-4C39-BFB9-AB8CE3853C2E}"/>
    <dgm:cxn modelId="{05D561B6-95E6-49F3-BACF-579E59AE0EBF}" type="presOf" srcId="{A49800DC-26B5-4188-BF5D-8C66EFB09DE3}" destId="{6DD1C99B-FF35-4C40-AECF-CF9BEF65AECA}" srcOrd="0" destOrd="0" presId="urn:microsoft.com/office/officeart/2005/8/layout/vList2"/>
    <dgm:cxn modelId="{5AA19E55-4071-4219-9BDF-034F196B3CB8}" type="presOf" srcId="{6E8BBF21-4667-4303-A79B-EA77574DC021}" destId="{DA367B53-A10F-4C4A-B0E2-55FAE8B1AA08}" srcOrd="0" destOrd="0" presId="urn:microsoft.com/office/officeart/2005/8/layout/vList2"/>
    <dgm:cxn modelId="{B932ECED-5024-4EAC-BACB-74042FD0FA32}" type="presParOf" srcId="{6DD1C99B-FF35-4C40-AECF-CF9BEF65AECA}" destId="{11A94E46-1A16-4CB3-9872-7A2B8BE00259}" srcOrd="0" destOrd="0" presId="urn:microsoft.com/office/officeart/2005/8/layout/vList2"/>
    <dgm:cxn modelId="{F27EEA48-750A-45BC-BFB5-A89C4AC5E8DA}" type="presParOf" srcId="{6DD1C99B-FF35-4C40-AECF-CF9BEF65AECA}" destId="{DDE3D9E2-DAD1-4C24-8F33-E8331EF6DE2D}" srcOrd="1" destOrd="0" presId="urn:microsoft.com/office/officeart/2005/8/layout/vList2"/>
    <dgm:cxn modelId="{06D2D835-F340-493C-8771-92C1A5D4B118}" type="presParOf" srcId="{6DD1C99B-FF35-4C40-AECF-CF9BEF65AECA}" destId="{1B09218A-8913-412C-8B73-2E6797A7A89E}" srcOrd="2" destOrd="0" presId="urn:microsoft.com/office/officeart/2005/8/layout/vList2"/>
    <dgm:cxn modelId="{BDB08704-7AFE-4272-8D25-FBA7A48325D8}" type="presParOf" srcId="{6DD1C99B-FF35-4C40-AECF-CF9BEF65AECA}" destId="{D31E257C-8C3A-4534-8BD4-8B8BBDEDC215}" srcOrd="3" destOrd="0" presId="urn:microsoft.com/office/officeart/2005/8/layout/vList2"/>
    <dgm:cxn modelId="{958A415B-AE9F-434E-830F-AA6455949565}" type="presParOf" srcId="{6DD1C99B-FF35-4C40-AECF-CF9BEF65AECA}" destId="{DA367B53-A10F-4C4A-B0E2-55FAE8B1AA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6E3D78-D91D-43D9-9886-BA6CC2A4F29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A36E77-1B0A-4261-A5B3-0097DECCA18C}">
      <dgm:prSet/>
      <dgm:spPr/>
      <dgm:t>
        <a:bodyPr/>
        <a:lstStyle/>
        <a:p>
          <a:pPr rtl="0"/>
          <a:r>
            <a:rPr lang="ru-RU" b="1" i="1" dirty="0" err="1" smtClean="0"/>
            <a:t>Напівгрубововні</a:t>
          </a:r>
          <a:r>
            <a:rPr lang="ru-RU" b="1" i="1" dirty="0" smtClean="0"/>
            <a:t> </a:t>
          </a:r>
          <a:r>
            <a:rPr lang="ru-RU" b="1" i="1" dirty="0" err="1" smtClean="0"/>
            <a:t>вівці</a:t>
          </a:r>
          <a:r>
            <a:rPr lang="ru-RU" b="1" i="1" dirty="0" smtClean="0"/>
            <a:t> </a:t>
          </a:r>
          <a:r>
            <a:rPr lang="ru-RU" dirty="0" err="1" smtClean="0"/>
            <a:t>відрізняються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тим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неоднорідну</a:t>
          </a:r>
          <a:r>
            <a:rPr lang="ru-RU" dirty="0" smtClean="0"/>
            <a:t> </a:t>
          </a:r>
          <a:r>
            <a:rPr lang="ru-RU" dirty="0" err="1" smtClean="0"/>
            <a:t>вовну</a:t>
          </a:r>
          <a:r>
            <a:rPr lang="ru-RU" dirty="0" smtClean="0"/>
            <a:t>. Вона </a:t>
          </a:r>
          <a:r>
            <a:rPr lang="ru-RU" dirty="0" err="1" smtClean="0"/>
            <a:t>складається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пуху, </a:t>
          </a:r>
          <a:r>
            <a:rPr lang="ru-RU" dirty="0" err="1" smtClean="0"/>
            <a:t>перехідного</a:t>
          </a:r>
          <a:r>
            <a:rPr lang="ru-RU" dirty="0" smtClean="0"/>
            <a:t> волосу та </a:t>
          </a:r>
          <a:r>
            <a:rPr lang="ru-RU" dirty="0" err="1" smtClean="0"/>
            <a:t>ості</a:t>
          </a:r>
          <a:r>
            <a:rPr lang="ru-RU" dirty="0" smtClean="0"/>
            <a:t>,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пуху, </a:t>
          </a:r>
          <a:r>
            <a:rPr lang="ru-RU" dirty="0" err="1" smtClean="0"/>
            <a:t>ніж</a:t>
          </a:r>
          <a:r>
            <a:rPr lang="ru-RU" dirty="0" smtClean="0"/>
            <a:t> </a:t>
          </a:r>
          <a:r>
            <a:rPr lang="ru-RU" dirty="0" err="1" smtClean="0"/>
            <a:t>ості</a:t>
          </a:r>
          <a:r>
            <a:rPr lang="ru-RU" dirty="0" smtClean="0"/>
            <a:t>, пух </a:t>
          </a:r>
          <a:r>
            <a:rPr lang="ru-RU" dirty="0" err="1" smtClean="0"/>
            <a:t>дуже</a:t>
          </a:r>
          <a:r>
            <a:rPr lang="ru-RU" dirty="0" smtClean="0"/>
            <a:t> </a:t>
          </a:r>
          <a:r>
            <a:rPr lang="ru-RU" dirty="0" err="1" smtClean="0"/>
            <a:t>довгий</a:t>
          </a:r>
          <a:r>
            <a:rPr lang="ru-RU" dirty="0" smtClean="0"/>
            <a:t>, а ость </a:t>
          </a:r>
          <a:r>
            <a:rPr lang="ru-RU" dirty="0" err="1" smtClean="0"/>
            <a:t>порівняно</a:t>
          </a:r>
          <a:r>
            <a:rPr lang="ru-RU" dirty="0" smtClean="0"/>
            <a:t> тонка, </a:t>
          </a:r>
          <a:r>
            <a:rPr lang="ru-RU" dirty="0" err="1" smtClean="0"/>
            <a:t>хвиляста</a:t>
          </a:r>
          <a:r>
            <a:rPr lang="ru-RU" dirty="0" smtClean="0"/>
            <a:t>, </a:t>
          </a:r>
          <a:r>
            <a:rPr lang="ru-RU" dirty="0" err="1" smtClean="0"/>
            <a:t>м’яка</a:t>
          </a:r>
          <a:r>
            <a:rPr lang="ru-RU" dirty="0" smtClean="0"/>
            <a:t> на </a:t>
          </a:r>
          <a:r>
            <a:rPr lang="ru-RU" dirty="0" err="1" smtClean="0"/>
            <a:t>дотик</a:t>
          </a:r>
          <a:endParaRPr lang="ru-RU" dirty="0"/>
        </a:p>
      </dgm:t>
    </dgm:pt>
    <dgm:pt modelId="{2DFB99C0-CD79-40ED-B24C-673878924217}" type="parTrans" cxnId="{182DF163-CE69-40D1-A8A3-BA5C3FF592D2}">
      <dgm:prSet/>
      <dgm:spPr/>
      <dgm:t>
        <a:bodyPr/>
        <a:lstStyle/>
        <a:p>
          <a:endParaRPr lang="ru-RU"/>
        </a:p>
      </dgm:t>
    </dgm:pt>
    <dgm:pt modelId="{D9C7A999-8B7F-41F8-9EA6-2E550F25E03B}" type="sibTrans" cxnId="{182DF163-CE69-40D1-A8A3-BA5C3FF592D2}">
      <dgm:prSet/>
      <dgm:spPr/>
      <dgm:t>
        <a:bodyPr/>
        <a:lstStyle/>
        <a:p>
          <a:endParaRPr lang="ru-RU"/>
        </a:p>
      </dgm:t>
    </dgm:pt>
    <dgm:pt modelId="{267D6930-DD5C-4062-ABE7-E8989D73133F}" type="pres">
      <dgm:prSet presAssocID="{076E3D78-D91D-43D9-9886-BA6CC2A4F2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698405-BDDE-4F79-BC73-233951BAE08B}" type="pres">
      <dgm:prSet presAssocID="{40A36E77-1B0A-4261-A5B3-0097DECCA18C}" presName="parentText" presStyleLbl="node1" presStyleIdx="0" presStyleCnt="1" custScaleY="113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F924A-B90A-4318-9CC7-D9DA2A940913}" type="presOf" srcId="{40A36E77-1B0A-4261-A5B3-0097DECCA18C}" destId="{C4698405-BDDE-4F79-BC73-233951BAE08B}" srcOrd="0" destOrd="0" presId="urn:microsoft.com/office/officeart/2005/8/layout/vList2"/>
    <dgm:cxn modelId="{182DF163-CE69-40D1-A8A3-BA5C3FF592D2}" srcId="{076E3D78-D91D-43D9-9886-BA6CC2A4F295}" destId="{40A36E77-1B0A-4261-A5B3-0097DECCA18C}" srcOrd="0" destOrd="0" parTransId="{2DFB99C0-CD79-40ED-B24C-673878924217}" sibTransId="{D9C7A999-8B7F-41F8-9EA6-2E550F25E03B}"/>
    <dgm:cxn modelId="{F32F5523-CF80-46C0-A848-303536B3799B}" type="presOf" srcId="{076E3D78-D91D-43D9-9886-BA6CC2A4F295}" destId="{267D6930-DD5C-4062-ABE7-E8989D73133F}" srcOrd="0" destOrd="0" presId="urn:microsoft.com/office/officeart/2005/8/layout/vList2"/>
    <dgm:cxn modelId="{5B516590-B74C-45AE-A150-A77AA79665C6}" type="presParOf" srcId="{267D6930-DD5C-4062-ABE7-E8989D73133F}" destId="{C4698405-BDDE-4F79-BC73-233951BAE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0A524C-E6A3-423E-ADDE-445841D6770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23CECB3-7EE8-4992-90E1-77856EBA7FB8}">
      <dgm:prSet/>
      <dgm:spPr/>
      <dgm:t>
        <a:bodyPr/>
        <a:lstStyle/>
        <a:p>
          <a:pPr rtl="0"/>
          <a:r>
            <a:rPr lang="ru-RU" dirty="0" smtClean="0"/>
            <a:t>За </a:t>
          </a:r>
          <a:r>
            <a:rPr lang="ru-RU" dirty="0" err="1" smtClean="0"/>
            <a:t>сучасних</a:t>
          </a:r>
          <a:r>
            <a:rPr lang="ru-RU" dirty="0" smtClean="0"/>
            <a:t> умов </a:t>
          </a:r>
          <a:r>
            <a:rPr lang="ru-RU" b="1" i="1" dirty="0" err="1" smtClean="0">
              <a:solidFill>
                <a:srgbClr val="C00000"/>
              </a:solidFill>
            </a:rPr>
            <a:t>грубововне</a:t>
          </a:r>
          <a:r>
            <a:rPr lang="ru-RU" b="1" i="1" dirty="0" smtClean="0">
              <a:solidFill>
                <a:srgbClr val="C00000"/>
              </a:solidFill>
            </a:rPr>
            <a:t> </a:t>
          </a:r>
          <a:r>
            <a:rPr lang="ru-RU" b="1" i="1" dirty="0" err="1" smtClean="0">
              <a:solidFill>
                <a:srgbClr val="C00000"/>
              </a:solidFill>
            </a:rPr>
            <a:t>вівчарств</a:t>
          </a:r>
          <a:r>
            <a:rPr lang="ru-RU" i="1" dirty="0" err="1" smtClean="0"/>
            <a:t>о</a:t>
          </a:r>
          <a:r>
            <a:rPr lang="ru-RU" i="1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важливе</a:t>
          </a:r>
          <a:r>
            <a:rPr lang="ru-RU" dirty="0" smtClean="0"/>
            <a:t> </a:t>
          </a:r>
          <a:r>
            <a:rPr lang="ru-RU" dirty="0" err="1" smtClean="0"/>
            <a:t>народногосподарське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– </a:t>
          </a:r>
          <a:r>
            <a:rPr lang="ru-RU" dirty="0" err="1" smtClean="0"/>
            <a:t>воно</a:t>
          </a:r>
          <a:r>
            <a:rPr lang="ru-RU" dirty="0" smtClean="0"/>
            <a:t> </a:t>
          </a:r>
          <a:r>
            <a:rPr lang="ru-RU" dirty="0" err="1" smtClean="0"/>
            <a:t>дає</a:t>
          </a:r>
          <a:r>
            <a:rPr lang="ru-RU" dirty="0" smtClean="0"/>
            <a:t> </a:t>
          </a:r>
          <a:r>
            <a:rPr lang="ru-RU" dirty="0" err="1" smtClean="0"/>
            <a:t>м’ясо</a:t>
          </a:r>
          <a:r>
            <a:rPr lang="ru-RU" dirty="0" smtClean="0"/>
            <a:t>, жир, молоко, </a:t>
          </a:r>
          <a:r>
            <a:rPr lang="ru-RU" dirty="0" err="1" smtClean="0"/>
            <a:t>грубу</a:t>
          </a:r>
          <a:r>
            <a:rPr lang="ru-RU" dirty="0" smtClean="0"/>
            <a:t> </a:t>
          </a:r>
          <a:r>
            <a:rPr lang="ru-RU" dirty="0" err="1" smtClean="0"/>
            <a:t>вовну</a:t>
          </a:r>
          <a:r>
            <a:rPr lang="ru-RU" dirty="0" smtClean="0"/>
            <a:t>, </a:t>
          </a:r>
          <a:r>
            <a:rPr lang="ru-RU" dirty="0" err="1" smtClean="0"/>
            <a:t>шубні</a:t>
          </a:r>
          <a:r>
            <a:rPr lang="ru-RU" dirty="0" smtClean="0"/>
            <a:t> </a:t>
          </a:r>
          <a:r>
            <a:rPr lang="ru-RU" dirty="0" err="1" smtClean="0"/>
            <a:t>овчини</a:t>
          </a:r>
          <a:r>
            <a:rPr lang="ru-RU" dirty="0" smtClean="0"/>
            <a:t> та смушки. Потреба народного </a:t>
          </a:r>
          <a:r>
            <a:rPr lang="ru-RU" dirty="0" err="1" smtClean="0"/>
            <a:t>господарства</a:t>
          </a:r>
          <a:r>
            <a:rPr lang="ru-RU" dirty="0" smtClean="0"/>
            <a:t> в </a:t>
          </a:r>
          <a:r>
            <a:rPr lang="ru-RU" dirty="0" err="1" smtClean="0"/>
            <a:t>цій</a:t>
          </a:r>
          <a:r>
            <a:rPr lang="ru-RU" dirty="0" smtClean="0"/>
            <a:t> </a:t>
          </a:r>
          <a:r>
            <a:rPr lang="ru-RU" dirty="0" err="1" smtClean="0"/>
            <a:t>продукції</a:t>
          </a:r>
          <a:r>
            <a:rPr lang="ru-RU" dirty="0" smtClean="0"/>
            <a:t> велика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продовжує</a:t>
          </a:r>
          <a:r>
            <a:rPr lang="ru-RU" dirty="0" smtClean="0"/>
            <a:t> </a:t>
          </a:r>
          <a:r>
            <a:rPr lang="ru-RU" dirty="0" err="1" smtClean="0"/>
            <a:t>зростати</a:t>
          </a:r>
          <a:r>
            <a:rPr lang="ru-RU" dirty="0" smtClean="0"/>
            <a:t>.</a:t>
          </a:r>
          <a:endParaRPr lang="ru-RU" dirty="0"/>
        </a:p>
      </dgm:t>
    </dgm:pt>
    <dgm:pt modelId="{820D4581-FD30-4B2D-8F6E-A6AFDBD2C028}" type="parTrans" cxnId="{8BE911E5-09F3-4E65-BD5C-FCA8517C7077}">
      <dgm:prSet/>
      <dgm:spPr/>
      <dgm:t>
        <a:bodyPr/>
        <a:lstStyle/>
        <a:p>
          <a:endParaRPr lang="ru-RU"/>
        </a:p>
      </dgm:t>
    </dgm:pt>
    <dgm:pt modelId="{1DA8FF63-BC98-453E-A6B1-F7AA00C55028}" type="sibTrans" cxnId="{8BE911E5-09F3-4E65-BD5C-FCA8517C7077}">
      <dgm:prSet/>
      <dgm:spPr/>
      <dgm:t>
        <a:bodyPr/>
        <a:lstStyle/>
        <a:p>
          <a:endParaRPr lang="ru-RU"/>
        </a:p>
      </dgm:t>
    </dgm:pt>
    <dgm:pt modelId="{41505229-AFE3-4357-B48F-626D7C938EAE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002060"/>
              </a:solidFill>
            </a:rPr>
            <a:t>Шубні</a:t>
          </a:r>
          <a:r>
            <a:rPr lang="ru-RU" b="1" i="1" dirty="0" smtClean="0">
              <a:solidFill>
                <a:srgbClr val="002060"/>
              </a:solidFill>
            </a:rPr>
            <a:t> </a:t>
          </a:r>
          <a:r>
            <a:rPr lang="ru-RU" b="1" i="1" dirty="0" err="1" smtClean="0">
              <a:solidFill>
                <a:srgbClr val="002060"/>
              </a:solidFill>
            </a:rPr>
            <a:t>вівці</a:t>
          </a:r>
          <a:r>
            <a:rPr lang="ru-RU" b="1" i="1" dirty="0" smtClean="0">
              <a:solidFill>
                <a:srgbClr val="002060"/>
              </a:solidFill>
            </a:rPr>
            <a:t>.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овець</a:t>
          </a:r>
          <a:r>
            <a:rPr lang="ru-RU" dirty="0" smtClean="0"/>
            <a:t> </a:t>
          </a:r>
          <a:r>
            <a:rPr lang="ru-RU" dirty="0" err="1" smtClean="0"/>
            <a:t>цієї</a:t>
          </a:r>
          <a:r>
            <a:rPr lang="ru-RU" dirty="0" smtClean="0"/>
            <a:t> </a:t>
          </a:r>
          <a:r>
            <a:rPr lang="ru-RU" dirty="0" err="1" smtClean="0"/>
            <a:t>групи</a:t>
          </a:r>
          <a:r>
            <a:rPr lang="ru-RU" dirty="0" smtClean="0"/>
            <a:t> </a:t>
          </a:r>
          <a:r>
            <a:rPr lang="ru-RU" dirty="0" err="1" smtClean="0"/>
            <a:t>отримують</a:t>
          </a:r>
          <a:r>
            <a:rPr lang="ru-RU" dirty="0" smtClean="0"/>
            <a:t> </a:t>
          </a:r>
          <a:r>
            <a:rPr lang="ru-RU" dirty="0" err="1" smtClean="0"/>
            <a:t>найкращої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овчини</a:t>
          </a:r>
          <a:r>
            <a:rPr lang="ru-RU" dirty="0" smtClean="0"/>
            <a:t>, </a:t>
          </a:r>
          <a:r>
            <a:rPr lang="ru-RU" dirty="0" err="1" smtClean="0"/>
            <a:t>заради</a:t>
          </a:r>
          <a:r>
            <a:rPr lang="ru-RU" dirty="0" smtClean="0"/>
            <a:t> </a:t>
          </a:r>
          <a:r>
            <a:rPr lang="ru-RU" dirty="0" err="1" smtClean="0"/>
            <a:t>яких</a:t>
          </a:r>
          <a:r>
            <a:rPr lang="ru-RU" dirty="0" smtClean="0"/>
            <a:t>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розводять</a:t>
          </a:r>
          <a:r>
            <a:rPr lang="ru-RU" dirty="0" smtClean="0"/>
            <a:t>. </a:t>
          </a:r>
          <a:r>
            <a:rPr lang="ru-RU" dirty="0" err="1" smtClean="0"/>
            <a:t>Окрім</a:t>
          </a:r>
          <a:r>
            <a:rPr lang="ru-RU" dirty="0" smtClean="0"/>
            <a:t> того, </a:t>
          </a:r>
          <a:r>
            <a:rPr lang="ru-RU" dirty="0" err="1" smtClean="0"/>
            <a:t>шубні</a:t>
          </a:r>
          <a:r>
            <a:rPr lang="ru-RU" dirty="0" smtClean="0"/>
            <a:t> </a:t>
          </a:r>
          <a:r>
            <a:rPr lang="ru-RU" dirty="0" err="1" smtClean="0"/>
            <a:t>вівці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високу</a:t>
          </a:r>
          <a:r>
            <a:rPr lang="ru-RU" dirty="0" smtClean="0"/>
            <a:t> </a:t>
          </a:r>
          <a:r>
            <a:rPr lang="ru-RU" dirty="0" err="1" smtClean="0"/>
            <a:t>плодючість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добрі</a:t>
          </a:r>
          <a:r>
            <a:rPr lang="ru-RU" dirty="0" smtClean="0"/>
            <a:t>   </a:t>
          </a:r>
          <a:r>
            <a:rPr lang="ru-RU" dirty="0" err="1" smtClean="0"/>
            <a:t>м’ясні</a:t>
          </a:r>
          <a:r>
            <a:rPr lang="ru-RU" dirty="0" smtClean="0"/>
            <a:t>   </a:t>
          </a:r>
          <a:r>
            <a:rPr lang="ru-RU" dirty="0" err="1" smtClean="0"/>
            <a:t>якості</a:t>
          </a:r>
          <a:r>
            <a:rPr lang="ru-RU" dirty="0" smtClean="0"/>
            <a:t>.   До   </a:t>
          </a:r>
          <a:r>
            <a:rPr lang="ru-RU" dirty="0" err="1" smtClean="0"/>
            <a:t>цієї</a:t>
          </a:r>
          <a:r>
            <a:rPr lang="ru-RU" dirty="0" smtClean="0"/>
            <a:t>   </a:t>
          </a:r>
          <a:r>
            <a:rPr lang="ru-RU" dirty="0" err="1" smtClean="0"/>
            <a:t>групи</a:t>
          </a:r>
          <a:r>
            <a:rPr lang="ru-RU" dirty="0" smtClean="0"/>
            <a:t>   належать   </a:t>
          </a:r>
          <a:r>
            <a:rPr lang="ru-RU" b="1" dirty="0" err="1" smtClean="0"/>
            <a:t>романівські</a:t>
          </a:r>
          <a:r>
            <a:rPr lang="ru-RU" b="1" dirty="0" smtClean="0"/>
            <a:t>,   </a:t>
          </a:r>
          <a:r>
            <a:rPr lang="ru-RU" b="1" dirty="0" err="1" smtClean="0"/>
            <a:t>північні</a:t>
          </a:r>
          <a:r>
            <a:rPr lang="ru-RU" b="1" dirty="0" smtClean="0"/>
            <a:t> </a:t>
          </a:r>
          <a:r>
            <a:rPr lang="ru-RU" b="1" dirty="0" err="1" smtClean="0"/>
            <a:t>короткохвості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сибірські</a:t>
          </a:r>
          <a:r>
            <a:rPr lang="ru-RU" b="1" dirty="0" smtClean="0"/>
            <a:t> </a:t>
          </a:r>
          <a:r>
            <a:rPr lang="ru-RU" b="1" dirty="0" err="1" smtClean="0"/>
            <a:t>короткожирнохвості</a:t>
          </a:r>
          <a:r>
            <a:rPr lang="ru-RU" b="1" dirty="0" smtClean="0"/>
            <a:t> породи</a:t>
          </a:r>
          <a:r>
            <a:rPr lang="ru-RU" dirty="0" smtClean="0"/>
            <a:t>.</a:t>
          </a:r>
          <a:endParaRPr lang="ru-RU" dirty="0"/>
        </a:p>
      </dgm:t>
    </dgm:pt>
    <dgm:pt modelId="{7D2C48A2-620F-47E3-A536-B43C54AF8871}" type="parTrans" cxnId="{72B64D92-C321-41B7-8254-82E9EE5A43A0}">
      <dgm:prSet/>
      <dgm:spPr/>
      <dgm:t>
        <a:bodyPr/>
        <a:lstStyle/>
        <a:p>
          <a:endParaRPr lang="ru-RU"/>
        </a:p>
      </dgm:t>
    </dgm:pt>
    <dgm:pt modelId="{F0EB2990-4FEB-4C3E-BC14-72B23B3F5704}" type="sibTrans" cxnId="{72B64D92-C321-41B7-8254-82E9EE5A43A0}">
      <dgm:prSet/>
      <dgm:spPr/>
      <dgm:t>
        <a:bodyPr/>
        <a:lstStyle/>
        <a:p>
          <a:endParaRPr lang="ru-RU"/>
        </a:p>
      </dgm:t>
    </dgm:pt>
    <dgm:pt modelId="{AD098696-9A14-4AF6-851F-DC4B1C00A76C}" type="pres">
      <dgm:prSet presAssocID="{AA0A524C-E6A3-423E-ADDE-445841D677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9A38E-9384-4BEE-BFEC-FF89330E92D9}" type="pres">
      <dgm:prSet presAssocID="{223CECB3-7EE8-4992-90E1-77856EBA7FB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DB3BC-C91F-4A07-8D3D-4CECBB9CEDBD}" type="pres">
      <dgm:prSet presAssocID="{1DA8FF63-BC98-453E-A6B1-F7AA00C55028}" presName="spacer" presStyleCnt="0"/>
      <dgm:spPr/>
    </dgm:pt>
    <dgm:pt modelId="{AB4E2B8F-50C5-423E-9DFC-181C4B88611F}" type="pres">
      <dgm:prSet presAssocID="{41505229-AFE3-4357-B48F-626D7C938E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64D92-C321-41B7-8254-82E9EE5A43A0}" srcId="{AA0A524C-E6A3-423E-ADDE-445841D67706}" destId="{41505229-AFE3-4357-B48F-626D7C938EAE}" srcOrd="1" destOrd="0" parTransId="{7D2C48A2-620F-47E3-A536-B43C54AF8871}" sibTransId="{F0EB2990-4FEB-4C3E-BC14-72B23B3F5704}"/>
    <dgm:cxn modelId="{6F6D22CC-94DF-406B-B4C7-78B5F410C760}" type="presOf" srcId="{AA0A524C-E6A3-423E-ADDE-445841D67706}" destId="{AD098696-9A14-4AF6-851F-DC4B1C00A76C}" srcOrd="0" destOrd="0" presId="urn:microsoft.com/office/officeart/2005/8/layout/vList2"/>
    <dgm:cxn modelId="{2EFAF9F0-EDE0-4F20-8ED9-3A35C1DCCC86}" type="presOf" srcId="{41505229-AFE3-4357-B48F-626D7C938EAE}" destId="{AB4E2B8F-50C5-423E-9DFC-181C4B88611F}" srcOrd="0" destOrd="0" presId="urn:microsoft.com/office/officeart/2005/8/layout/vList2"/>
    <dgm:cxn modelId="{600E70D9-D4CD-4E9A-B656-EC7F25AF31CC}" type="presOf" srcId="{223CECB3-7EE8-4992-90E1-77856EBA7FB8}" destId="{9119A38E-9384-4BEE-BFEC-FF89330E92D9}" srcOrd="0" destOrd="0" presId="urn:microsoft.com/office/officeart/2005/8/layout/vList2"/>
    <dgm:cxn modelId="{8BE911E5-09F3-4E65-BD5C-FCA8517C7077}" srcId="{AA0A524C-E6A3-423E-ADDE-445841D67706}" destId="{223CECB3-7EE8-4992-90E1-77856EBA7FB8}" srcOrd="0" destOrd="0" parTransId="{820D4581-FD30-4B2D-8F6E-A6AFDBD2C028}" sibTransId="{1DA8FF63-BC98-453E-A6B1-F7AA00C55028}"/>
    <dgm:cxn modelId="{8548F053-90EC-4B33-893C-C682357AA33D}" type="presParOf" srcId="{AD098696-9A14-4AF6-851F-DC4B1C00A76C}" destId="{9119A38E-9384-4BEE-BFEC-FF89330E92D9}" srcOrd="0" destOrd="0" presId="urn:microsoft.com/office/officeart/2005/8/layout/vList2"/>
    <dgm:cxn modelId="{F61487AA-E9EE-443C-9235-61168D7FCB57}" type="presParOf" srcId="{AD098696-9A14-4AF6-851F-DC4B1C00A76C}" destId="{9CBDB3BC-C91F-4A07-8D3D-4CECBB9CEDBD}" srcOrd="1" destOrd="0" presId="urn:microsoft.com/office/officeart/2005/8/layout/vList2"/>
    <dgm:cxn modelId="{A4C41F1A-7FF4-416A-9133-DC272C8904F6}" type="presParOf" srcId="{AD098696-9A14-4AF6-851F-DC4B1C00A76C}" destId="{AB4E2B8F-50C5-423E-9DFC-181C4B8861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0EB4D5-1A30-4EDD-BA52-50E9D822DBD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C518AC-1B66-4048-9A57-AEB9D72998C5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C00000"/>
              </a:solidFill>
            </a:rPr>
            <a:t>Смушкові</a:t>
          </a:r>
          <a:r>
            <a:rPr lang="ru-RU" b="1" i="1" dirty="0" smtClean="0">
              <a:solidFill>
                <a:srgbClr val="C00000"/>
              </a:solidFill>
            </a:rPr>
            <a:t> породи </a:t>
          </a:r>
          <a:r>
            <a:rPr lang="ru-RU" b="1" i="1" dirty="0" err="1" smtClean="0">
              <a:solidFill>
                <a:srgbClr val="C00000"/>
              </a:solidFill>
            </a:rPr>
            <a:t>овець</a:t>
          </a:r>
          <a:r>
            <a:rPr lang="ru-RU" b="1" i="1" dirty="0" smtClean="0">
              <a:solidFill>
                <a:srgbClr val="C00000"/>
              </a:solidFill>
            </a:rPr>
            <a:t>. </a:t>
          </a:r>
        </a:p>
        <a:p>
          <a:pPr rtl="0"/>
          <a:r>
            <a:rPr lang="ru-RU" dirty="0" smtClean="0">
              <a:solidFill>
                <a:srgbClr val="C00000"/>
              </a:solidFill>
            </a:rPr>
            <a:t>В </a:t>
          </a:r>
          <a:r>
            <a:rPr lang="ru-RU" dirty="0" err="1" smtClean="0">
              <a:solidFill>
                <a:srgbClr val="C00000"/>
              </a:solidFill>
            </a:rPr>
            <a:t>нашій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країні</a:t>
          </a:r>
          <a:r>
            <a:rPr lang="ru-RU" dirty="0" smtClean="0">
              <a:solidFill>
                <a:srgbClr val="C00000"/>
              </a:solidFill>
            </a:rPr>
            <a:t> до </a:t>
          </a:r>
          <a:r>
            <a:rPr lang="ru-RU" dirty="0" err="1" smtClean="0">
              <a:solidFill>
                <a:srgbClr val="C00000"/>
              </a:solidFill>
            </a:rPr>
            <a:t>смушкових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порід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відносяться</a:t>
          </a:r>
          <a:r>
            <a:rPr lang="ru-RU" dirty="0" smtClean="0">
              <a:solidFill>
                <a:srgbClr val="C00000"/>
              </a:solidFill>
            </a:rPr>
            <a:t>:</a:t>
          </a:r>
          <a:endParaRPr lang="ru-RU" dirty="0">
            <a:solidFill>
              <a:srgbClr val="C00000"/>
            </a:solidFill>
          </a:endParaRPr>
        </a:p>
      </dgm:t>
    </dgm:pt>
    <dgm:pt modelId="{C2BCB260-91AF-4E34-9B37-D9671F7A3541}" type="parTrans" cxnId="{94E2E40A-194E-4FBF-91A9-9E2B9375AEF1}">
      <dgm:prSet/>
      <dgm:spPr/>
      <dgm:t>
        <a:bodyPr/>
        <a:lstStyle/>
        <a:p>
          <a:endParaRPr lang="ru-RU"/>
        </a:p>
      </dgm:t>
    </dgm:pt>
    <dgm:pt modelId="{1733D082-7159-4B65-BAE2-5820B5E5B2E2}" type="sibTrans" cxnId="{94E2E40A-194E-4FBF-91A9-9E2B9375AEF1}">
      <dgm:prSet/>
      <dgm:spPr/>
      <dgm:t>
        <a:bodyPr/>
        <a:lstStyle/>
        <a:p>
          <a:endParaRPr lang="ru-RU"/>
        </a:p>
      </dgm:t>
    </dgm:pt>
    <dgm:pt modelId="{F1A6DECC-549B-4801-AE94-2FEB242E28ED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C00000"/>
              </a:solidFill>
            </a:rPr>
            <a:t>каракульська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сокільська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і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чушка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1087542E-D650-4339-B183-62D2C44853FD}" type="parTrans" cxnId="{1AEE39DB-919B-4DEB-A370-6992A3BBEB13}">
      <dgm:prSet/>
      <dgm:spPr/>
      <dgm:t>
        <a:bodyPr/>
        <a:lstStyle/>
        <a:p>
          <a:endParaRPr lang="ru-RU"/>
        </a:p>
      </dgm:t>
    </dgm:pt>
    <dgm:pt modelId="{BDFC672F-727D-4537-90C3-567EA2E6B55D}" type="sibTrans" cxnId="{1AEE39DB-919B-4DEB-A370-6992A3BBEB13}">
      <dgm:prSet/>
      <dgm:spPr/>
      <dgm:t>
        <a:bodyPr/>
        <a:lstStyle/>
        <a:p>
          <a:endParaRPr lang="ru-RU"/>
        </a:p>
      </dgm:t>
    </dgm:pt>
    <dgm:pt modelId="{D2DEE08B-38B4-4451-9B0D-25361F0C20EC}">
      <dgm:prSet/>
      <dgm:spPr/>
      <dgm:t>
        <a:bodyPr/>
        <a:lstStyle/>
        <a:p>
          <a:pPr rtl="0"/>
          <a:r>
            <a:rPr lang="ru-RU" dirty="0" smtClean="0">
              <a:solidFill>
                <a:srgbClr val="C00000"/>
              </a:solidFill>
            </a:rPr>
            <a:t>До </a:t>
          </a:r>
          <a:r>
            <a:rPr lang="ru-RU" dirty="0" err="1" smtClean="0">
              <a:solidFill>
                <a:srgbClr val="C00000"/>
              </a:solidFill>
            </a:rPr>
            <a:t>найбільш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цінних</a:t>
          </a:r>
          <a:r>
            <a:rPr lang="ru-RU" dirty="0" smtClean="0">
              <a:solidFill>
                <a:srgbClr val="C00000"/>
              </a:solidFill>
            </a:rPr>
            <a:t> </a:t>
          </a:r>
          <a:r>
            <a:rPr lang="ru-RU" b="1" dirty="0" err="1" smtClean="0">
              <a:solidFill>
                <a:srgbClr val="C00000"/>
              </a:solidFill>
            </a:rPr>
            <a:t>м’ясо-сальних</a:t>
          </a:r>
          <a:r>
            <a:rPr lang="ru-RU" b="1" dirty="0" smtClean="0">
              <a:solidFill>
                <a:srgbClr val="C00000"/>
              </a:solidFill>
            </a:rPr>
            <a:t> </a:t>
          </a:r>
          <a:r>
            <a:rPr lang="ru-RU" dirty="0" err="1" smtClean="0">
              <a:solidFill>
                <a:srgbClr val="C00000"/>
              </a:solidFill>
            </a:rPr>
            <a:t>овець</a:t>
          </a:r>
          <a:r>
            <a:rPr lang="ru-RU" dirty="0" smtClean="0">
              <a:solidFill>
                <a:srgbClr val="C00000"/>
              </a:solidFill>
            </a:rPr>
            <a:t> належать породи </a:t>
          </a:r>
          <a:r>
            <a:rPr lang="ru-RU" b="1" dirty="0" err="1" smtClean="0">
              <a:solidFill>
                <a:srgbClr val="C00000"/>
              </a:solidFill>
            </a:rPr>
            <a:t>гіссарська</a:t>
          </a:r>
          <a:r>
            <a:rPr lang="ru-RU" b="1" dirty="0" smtClean="0">
              <a:solidFill>
                <a:srgbClr val="C00000"/>
              </a:solidFill>
            </a:rPr>
            <a:t>, </a:t>
          </a:r>
          <a:r>
            <a:rPr lang="ru-RU" b="1" dirty="0" err="1" smtClean="0">
              <a:solidFill>
                <a:srgbClr val="C00000"/>
              </a:solidFill>
            </a:rPr>
            <a:t>едельбаївська</a:t>
          </a:r>
          <a:r>
            <a:rPr lang="ru-RU" b="1" dirty="0" smtClean="0">
              <a:solidFill>
                <a:srgbClr val="C00000"/>
              </a:solidFill>
            </a:rPr>
            <a:t> та </a:t>
          </a:r>
          <a:r>
            <a:rPr lang="ru-RU" b="1" dirty="0" err="1" smtClean="0">
              <a:solidFill>
                <a:srgbClr val="C00000"/>
              </a:solidFill>
            </a:rPr>
            <a:t>джайдара</a:t>
          </a:r>
          <a:r>
            <a:rPr lang="ru-RU" dirty="0" smtClean="0">
              <a:solidFill>
                <a:srgbClr val="C00000"/>
              </a:solidFill>
            </a:rPr>
            <a:t>.</a:t>
          </a:r>
          <a:endParaRPr lang="ru-RU" dirty="0">
            <a:solidFill>
              <a:srgbClr val="C00000"/>
            </a:solidFill>
          </a:endParaRPr>
        </a:p>
      </dgm:t>
    </dgm:pt>
    <dgm:pt modelId="{F97BA81A-0479-4440-A6DF-B9380EC0D31B}" type="parTrans" cxnId="{B8886D82-86C6-4529-A8C5-E8F295BE3050}">
      <dgm:prSet/>
      <dgm:spPr/>
      <dgm:t>
        <a:bodyPr/>
        <a:lstStyle/>
        <a:p>
          <a:endParaRPr lang="ru-RU"/>
        </a:p>
      </dgm:t>
    </dgm:pt>
    <dgm:pt modelId="{CC82B3F8-E616-4B23-9468-5D81BCA6F6FB}" type="sibTrans" cxnId="{B8886D82-86C6-4529-A8C5-E8F295BE3050}">
      <dgm:prSet/>
      <dgm:spPr/>
      <dgm:t>
        <a:bodyPr/>
        <a:lstStyle/>
        <a:p>
          <a:endParaRPr lang="ru-RU"/>
        </a:p>
      </dgm:t>
    </dgm:pt>
    <dgm:pt modelId="{BDB2A750-AE30-4A97-BEDC-0012A722F249}">
      <dgm:prSet/>
      <dgm:spPr/>
      <dgm:t>
        <a:bodyPr/>
        <a:lstStyle/>
        <a:p>
          <a:pPr rtl="0"/>
          <a:r>
            <a:rPr lang="ru-RU" b="1" i="1" dirty="0" err="1" smtClean="0">
              <a:solidFill>
                <a:srgbClr val="C00000"/>
              </a:solidFill>
            </a:rPr>
            <a:t>М’ясо-вовново-молочні</a:t>
          </a:r>
          <a:r>
            <a:rPr lang="ru-RU" i="1" dirty="0" smtClean="0">
              <a:solidFill>
                <a:srgbClr val="C00000"/>
              </a:solidFill>
            </a:rPr>
            <a:t> породи </a:t>
          </a:r>
          <a:r>
            <a:rPr lang="ru-RU" i="1" dirty="0" err="1" smtClean="0">
              <a:solidFill>
                <a:srgbClr val="C00000"/>
              </a:solidFill>
            </a:rPr>
            <a:t>овець</a:t>
          </a:r>
          <a:r>
            <a:rPr lang="ru-RU" i="1" dirty="0" smtClean="0">
              <a:solidFill>
                <a:srgbClr val="C00000"/>
              </a:solidFill>
            </a:rPr>
            <a:t>. </a:t>
          </a:r>
          <a:r>
            <a:rPr lang="ru-RU" b="1" dirty="0" err="1" smtClean="0">
              <a:solidFill>
                <a:srgbClr val="C00000"/>
              </a:solidFill>
            </a:rPr>
            <a:t>Українська</a:t>
          </a:r>
          <a:r>
            <a:rPr lang="ru-RU" b="1" dirty="0" smtClean="0">
              <a:solidFill>
                <a:srgbClr val="C00000"/>
              </a:solidFill>
            </a:rPr>
            <a:t>  </a:t>
          </a:r>
          <a:r>
            <a:rPr lang="ru-RU" b="1" dirty="0" err="1" smtClean="0">
              <a:solidFill>
                <a:srgbClr val="C00000"/>
              </a:solidFill>
            </a:rPr>
            <a:t>гірськокарпатська</a:t>
          </a:r>
          <a:endParaRPr lang="ru-RU" dirty="0">
            <a:solidFill>
              <a:srgbClr val="C00000"/>
            </a:solidFill>
          </a:endParaRPr>
        </a:p>
      </dgm:t>
    </dgm:pt>
    <dgm:pt modelId="{046087AE-1811-4955-834D-30E6575E6FBF}" type="parTrans" cxnId="{17EFB124-3386-43C7-B762-1BE697E8DAA9}">
      <dgm:prSet/>
      <dgm:spPr/>
      <dgm:t>
        <a:bodyPr/>
        <a:lstStyle/>
        <a:p>
          <a:endParaRPr lang="ru-RU"/>
        </a:p>
      </dgm:t>
    </dgm:pt>
    <dgm:pt modelId="{6547A26F-FAD5-496C-A6BE-B0F6AF0F1BDA}" type="sibTrans" cxnId="{17EFB124-3386-43C7-B762-1BE697E8DAA9}">
      <dgm:prSet/>
      <dgm:spPr/>
      <dgm:t>
        <a:bodyPr/>
        <a:lstStyle/>
        <a:p>
          <a:endParaRPr lang="ru-RU"/>
        </a:p>
      </dgm:t>
    </dgm:pt>
    <dgm:pt modelId="{C7909237-FEBA-4553-8C84-C58C71BB1F9B}" type="pres">
      <dgm:prSet presAssocID="{2B0EB4D5-1A30-4EDD-BA52-50E9D822DB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26A73C-A8D1-46D6-BE8D-2C0861A7EF03}" type="pres">
      <dgm:prSet presAssocID="{ACC518AC-1B66-4048-9A57-AEB9D72998C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7B1C0-660E-4DC8-BDE0-17AA39CA5EED}" type="pres">
      <dgm:prSet presAssocID="{1733D082-7159-4B65-BAE2-5820B5E5B2E2}" presName="spacer" presStyleCnt="0"/>
      <dgm:spPr/>
    </dgm:pt>
    <dgm:pt modelId="{D92171E3-FCDF-4823-B7F5-C2F8F4A58514}" type="pres">
      <dgm:prSet presAssocID="{F1A6DECC-549B-4801-AE94-2FEB242E28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35DE7-1B5F-45D6-B539-AD96AC36270E}" type="pres">
      <dgm:prSet presAssocID="{BDFC672F-727D-4537-90C3-567EA2E6B55D}" presName="spacer" presStyleCnt="0"/>
      <dgm:spPr/>
    </dgm:pt>
    <dgm:pt modelId="{B5117AC8-05D8-4B3A-AD80-72813A25B7E6}" type="pres">
      <dgm:prSet presAssocID="{D2DEE08B-38B4-4451-9B0D-25361F0C20E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B51D0-680C-4DEC-B03D-5B34C1B6580A}" type="pres">
      <dgm:prSet presAssocID="{CC82B3F8-E616-4B23-9468-5D81BCA6F6FB}" presName="spacer" presStyleCnt="0"/>
      <dgm:spPr/>
    </dgm:pt>
    <dgm:pt modelId="{D498440A-204A-4B97-A958-30136EDC3248}" type="pres">
      <dgm:prSet presAssocID="{BDB2A750-AE30-4A97-BEDC-0012A722F2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19813F-57B1-4CE7-803B-7043AE47A187}" type="presOf" srcId="{F1A6DECC-549B-4801-AE94-2FEB242E28ED}" destId="{D92171E3-FCDF-4823-B7F5-C2F8F4A58514}" srcOrd="0" destOrd="0" presId="urn:microsoft.com/office/officeart/2005/8/layout/vList2"/>
    <dgm:cxn modelId="{B8886D82-86C6-4529-A8C5-E8F295BE3050}" srcId="{2B0EB4D5-1A30-4EDD-BA52-50E9D822DBD5}" destId="{D2DEE08B-38B4-4451-9B0D-25361F0C20EC}" srcOrd="2" destOrd="0" parTransId="{F97BA81A-0479-4440-A6DF-B9380EC0D31B}" sibTransId="{CC82B3F8-E616-4B23-9468-5D81BCA6F6FB}"/>
    <dgm:cxn modelId="{17EFB124-3386-43C7-B762-1BE697E8DAA9}" srcId="{2B0EB4D5-1A30-4EDD-BA52-50E9D822DBD5}" destId="{BDB2A750-AE30-4A97-BEDC-0012A722F249}" srcOrd="3" destOrd="0" parTransId="{046087AE-1811-4955-834D-30E6575E6FBF}" sibTransId="{6547A26F-FAD5-496C-A6BE-B0F6AF0F1BDA}"/>
    <dgm:cxn modelId="{617ACA93-2062-49C5-B58A-D3C2E8A506A2}" type="presOf" srcId="{2B0EB4D5-1A30-4EDD-BA52-50E9D822DBD5}" destId="{C7909237-FEBA-4553-8C84-C58C71BB1F9B}" srcOrd="0" destOrd="0" presId="urn:microsoft.com/office/officeart/2005/8/layout/vList2"/>
    <dgm:cxn modelId="{94E2E40A-194E-4FBF-91A9-9E2B9375AEF1}" srcId="{2B0EB4D5-1A30-4EDD-BA52-50E9D822DBD5}" destId="{ACC518AC-1B66-4048-9A57-AEB9D72998C5}" srcOrd="0" destOrd="0" parTransId="{C2BCB260-91AF-4E34-9B37-D9671F7A3541}" sibTransId="{1733D082-7159-4B65-BAE2-5820B5E5B2E2}"/>
    <dgm:cxn modelId="{1AEE39DB-919B-4DEB-A370-6992A3BBEB13}" srcId="{2B0EB4D5-1A30-4EDD-BA52-50E9D822DBD5}" destId="{F1A6DECC-549B-4801-AE94-2FEB242E28ED}" srcOrd="1" destOrd="0" parTransId="{1087542E-D650-4339-B183-62D2C44853FD}" sibTransId="{BDFC672F-727D-4537-90C3-567EA2E6B55D}"/>
    <dgm:cxn modelId="{E61BEBF0-8D3A-4076-933B-FFA16A32E1C4}" type="presOf" srcId="{BDB2A750-AE30-4A97-BEDC-0012A722F249}" destId="{D498440A-204A-4B97-A958-30136EDC3248}" srcOrd="0" destOrd="0" presId="urn:microsoft.com/office/officeart/2005/8/layout/vList2"/>
    <dgm:cxn modelId="{FFE23B07-E694-4598-91E4-82A757421F36}" type="presOf" srcId="{D2DEE08B-38B4-4451-9B0D-25361F0C20EC}" destId="{B5117AC8-05D8-4B3A-AD80-72813A25B7E6}" srcOrd="0" destOrd="0" presId="urn:microsoft.com/office/officeart/2005/8/layout/vList2"/>
    <dgm:cxn modelId="{552E541C-3522-43C1-A4C7-01C2F03761C1}" type="presOf" srcId="{ACC518AC-1B66-4048-9A57-AEB9D72998C5}" destId="{2F26A73C-A8D1-46D6-BE8D-2C0861A7EF03}" srcOrd="0" destOrd="0" presId="urn:microsoft.com/office/officeart/2005/8/layout/vList2"/>
    <dgm:cxn modelId="{5B1C0F09-1BB4-4BBF-8A81-0B4F7090F0EE}" type="presParOf" srcId="{C7909237-FEBA-4553-8C84-C58C71BB1F9B}" destId="{2F26A73C-A8D1-46D6-BE8D-2C0861A7EF03}" srcOrd="0" destOrd="0" presId="urn:microsoft.com/office/officeart/2005/8/layout/vList2"/>
    <dgm:cxn modelId="{04ED4703-9EE4-46D5-B5ED-6A01A4C3BB42}" type="presParOf" srcId="{C7909237-FEBA-4553-8C84-C58C71BB1F9B}" destId="{6787B1C0-660E-4DC8-BDE0-17AA39CA5EED}" srcOrd="1" destOrd="0" presId="urn:microsoft.com/office/officeart/2005/8/layout/vList2"/>
    <dgm:cxn modelId="{C20C8F63-B9E5-48C8-BBAC-118E255FA230}" type="presParOf" srcId="{C7909237-FEBA-4553-8C84-C58C71BB1F9B}" destId="{D92171E3-FCDF-4823-B7F5-C2F8F4A58514}" srcOrd="2" destOrd="0" presId="urn:microsoft.com/office/officeart/2005/8/layout/vList2"/>
    <dgm:cxn modelId="{93361AE4-B8DB-464E-A65D-B8CF614AFC68}" type="presParOf" srcId="{C7909237-FEBA-4553-8C84-C58C71BB1F9B}" destId="{B3F35DE7-1B5F-45D6-B539-AD96AC36270E}" srcOrd="3" destOrd="0" presId="urn:microsoft.com/office/officeart/2005/8/layout/vList2"/>
    <dgm:cxn modelId="{C81F335F-AF87-4437-ACE8-FD45546E22C5}" type="presParOf" srcId="{C7909237-FEBA-4553-8C84-C58C71BB1F9B}" destId="{B5117AC8-05D8-4B3A-AD80-72813A25B7E6}" srcOrd="4" destOrd="0" presId="urn:microsoft.com/office/officeart/2005/8/layout/vList2"/>
    <dgm:cxn modelId="{4983E4B0-1968-41EA-B050-CFC5B80A23E9}" type="presParOf" srcId="{C7909237-FEBA-4553-8C84-C58C71BB1F9B}" destId="{7BBB51D0-680C-4DEC-B03D-5B34C1B6580A}" srcOrd="5" destOrd="0" presId="urn:microsoft.com/office/officeart/2005/8/layout/vList2"/>
    <dgm:cxn modelId="{22008B56-E071-47F4-BFF3-7C38DEE32AEC}" type="presParOf" srcId="{C7909237-FEBA-4553-8C84-C58C71BB1F9B}" destId="{D498440A-204A-4B97-A958-30136EDC32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072AA-6086-4686-AA03-888977C8617B}">
      <dsp:nvSpPr>
        <dsp:cNvPr id="0" name=""/>
        <dsp:cNvSpPr/>
      </dsp:nvSpPr>
      <dsp:spPr>
        <a:xfrm>
          <a:off x="0" y="55486"/>
          <a:ext cx="8640960" cy="13425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/>
            <a:t>Залежно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від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напряму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продуктивності</a:t>
          </a:r>
          <a:r>
            <a:rPr lang="ru-RU" sz="2400" b="1" i="1" kern="1200" dirty="0" smtClean="0"/>
            <a:t> при </a:t>
          </a:r>
          <a:r>
            <a:rPr lang="ru-RU" sz="2400" b="1" i="1" kern="1200" dirty="0" err="1" smtClean="0"/>
            <a:t>бонітуванні</a:t>
          </a:r>
          <a:r>
            <a:rPr lang="ru-RU" sz="2400" b="1" i="1" kern="1200" dirty="0" smtClean="0"/>
            <a:t> свиней </a:t>
          </a:r>
          <a:r>
            <a:rPr lang="ru-RU" sz="2400" b="1" i="1" kern="1200" dirty="0" err="1" smtClean="0"/>
            <a:t>поділяють</a:t>
          </a:r>
          <a:r>
            <a:rPr lang="ru-RU" sz="2400" b="1" i="1" kern="1200" dirty="0" smtClean="0"/>
            <a:t> на три </a:t>
          </a:r>
          <a:r>
            <a:rPr lang="ru-RU" sz="2400" b="1" i="1" kern="1200" dirty="0" err="1" smtClean="0"/>
            <a:t>групи</a:t>
          </a:r>
          <a:r>
            <a:rPr lang="ru-RU" sz="2400" b="1" i="1" kern="1200" dirty="0" smtClean="0"/>
            <a:t> </a:t>
          </a:r>
          <a:r>
            <a:rPr lang="ru-RU" sz="2400" b="1" i="1" kern="1200" dirty="0" err="1" smtClean="0"/>
            <a:t>порід</a:t>
          </a:r>
          <a:r>
            <a:rPr lang="ru-RU" sz="2400" b="1" i="1" kern="1200" dirty="0" smtClean="0"/>
            <a:t>: </a:t>
          </a:r>
          <a:endParaRPr lang="ru-RU" sz="2400" b="1" kern="1200" dirty="0"/>
        </a:p>
      </dsp:txBody>
      <dsp:txXfrm>
        <a:off x="0" y="55486"/>
        <a:ext cx="8640960" cy="1342574"/>
      </dsp:txXfrm>
    </dsp:sp>
    <dsp:sp modelId="{963F250F-9D75-4C9C-ACFC-F010935E94F4}">
      <dsp:nvSpPr>
        <dsp:cNvPr id="0" name=""/>
        <dsp:cNvSpPr/>
      </dsp:nvSpPr>
      <dsp:spPr>
        <a:xfrm>
          <a:off x="0" y="1467181"/>
          <a:ext cx="8640960" cy="13425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перша </a:t>
          </a:r>
          <a:r>
            <a:rPr lang="ru-RU" sz="2400" b="1" kern="1200" dirty="0" smtClean="0"/>
            <a:t>– велика </a:t>
          </a:r>
          <a:r>
            <a:rPr lang="ru-RU" sz="2400" b="1" kern="1200" dirty="0" err="1" smtClean="0"/>
            <a:t>біла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українська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степова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біла</a:t>
          </a:r>
          <a:r>
            <a:rPr lang="ru-RU" sz="2400" b="1" kern="1200" dirty="0" smtClean="0"/>
            <a:t>; </a:t>
          </a:r>
          <a:endParaRPr lang="ru-RU" sz="2400" b="1" kern="1200" dirty="0"/>
        </a:p>
      </dsp:txBody>
      <dsp:txXfrm>
        <a:off x="0" y="1467181"/>
        <a:ext cx="8640960" cy="1342574"/>
      </dsp:txXfrm>
    </dsp:sp>
    <dsp:sp modelId="{353BE45E-9313-4AC6-92B1-082C37D23C07}">
      <dsp:nvSpPr>
        <dsp:cNvPr id="0" name=""/>
        <dsp:cNvSpPr/>
      </dsp:nvSpPr>
      <dsp:spPr>
        <a:xfrm>
          <a:off x="0" y="2878876"/>
          <a:ext cx="8640960" cy="13425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друга </a:t>
          </a:r>
          <a:r>
            <a:rPr lang="ru-RU" sz="2400" b="1" kern="1200" dirty="0" smtClean="0"/>
            <a:t>– </a:t>
          </a:r>
          <a:r>
            <a:rPr lang="ru-RU" sz="2400" b="1" kern="1200" dirty="0" err="1" smtClean="0"/>
            <a:t>полтавська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м’ясна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ландрас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уельська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дюрок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українська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м’ясна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естонська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беконна</a:t>
          </a:r>
          <a:r>
            <a:rPr lang="ru-RU" sz="2400" b="1" kern="1200" dirty="0" smtClean="0"/>
            <a:t>, гемпшир, </a:t>
          </a:r>
          <a:r>
            <a:rPr lang="ru-RU" sz="2400" b="1" kern="1200" dirty="0" err="1" smtClean="0"/>
            <a:t>п’єтрен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червона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білопояса</a:t>
          </a:r>
          <a:r>
            <a:rPr lang="ru-RU" sz="2400" b="1" kern="1200" dirty="0" smtClean="0"/>
            <a:t>; </a:t>
          </a:r>
          <a:endParaRPr lang="ru-RU" sz="2400" b="1" kern="1200" dirty="0"/>
        </a:p>
      </dsp:txBody>
      <dsp:txXfrm>
        <a:off x="0" y="2878876"/>
        <a:ext cx="8640960" cy="1342574"/>
      </dsp:txXfrm>
    </dsp:sp>
    <dsp:sp modelId="{89DD5D62-44DD-4CE1-8181-5BFA56D78381}">
      <dsp:nvSpPr>
        <dsp:cNvPr id="0" name=""/>
        <dsp:cNvSpPr/>
      </dsp:nvSpPr>
      <dsp:spPr>
        <a:xfrm>
          <a:off x="0" y="4290571"/>
          <a:ext cx="8640960" cy="13425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/>
            <a:t>третя</a:t>
          </a:r>
          <a:r>
            <a:rPr lang="ru-RU" sz="2400" b="1" i="1" kern="1200" dirty="0" smtClean="0"/>
            <a:t> </a:t>
          </a:r>
          <a:r>
            <a:rPr lang="ru-RU" sz="2400" b="1" kern="1200" dirty="0" smtClean="0"/>
            <a:t>– </a:t>
          </a:r>
          <a:r>
            <a:rPr lang="ru-RU" sz="2400" b="1" kern="1200" dirty="0" err="1" smtClean="0"/>
            <a:t>миргородська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українська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степова</a:t>
          </a:r>
          <a:r>
            <a:rPr lang="ru-RU" sz="2400" b="1" kern="1200" dirty="0" smtClean="0"/>
            <a:t> ряба, велика </a:t>
          </a:r>
          <a:r>
            <a:rPr lang="ru-RU" sz="2400" b="1" kern="1200" dirty="0" err="1" smtClean="0"/>
            <a:t>чорна</a:t>
          </a:r>
          <a:r>
            <a:rPr lang="ru-RU" sz="2400" b="1" kern="1200" dirty="0" smtClean="0"/>
            <a:t>, </a:t>
          </a:r>
          <a:r>
            <a:rPr lang="ru-RU" sz="2400" b="1" kern="1200" dirty="0" err="1" smtClean="0"/>
            <a:t>північнокавказька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0" y="4290571"/>
        <a:ext cx="8640960" cy="13425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7D21F6-E755-4BEA-AD8D-0D72387AE224}">
      <dsp:nvSpPr>
        <dsp:cNvPr id="0" name=""/>
        <dsp:cNvSpPr/>
      </dsp:nvSpPr>
      <dsp:spPr>
        <a:xfrm>
          <a:off x="0" y="85804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Породи свиней </a:t>
          </a:r>
          <a:r>
            <a:rPr lang="ru-RU" sz="2500" b="1" kern="1200" dirty="0" err="1" smtClean="0"/>
            <a:t>м</a:t>
          </a:r>
          <a:r>
            <a:rPr lang="ru-RU" sz="2500" b="1" i="1" kern="1200" dirty="0" err="1" smtClean="0"/>
            <a:t>’</a:t>
          </a:r>
          <a:r>
            <a:rPr lang="ru-RU" sz="2500" b="1" kern="1200" dirty="0" err="1" smtClean="0"/>
            <a:t>ясного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напряму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продуктивності</a:t>
          </a:r>
          <a:r>
            <a:rPr lang="ru-RU" sz="2500" b="1" kern="1200" dirty="0" smtClean="0"/>
            <a:t>:</a:t>
          </a:r>
          <a:endParaRPr lang="ru-RU" sz="2500" kern="1200" dirty="0"/>
        </a:p>
      </dsp:txBody>
      <dsp:txXfrm>
        <a:off x="0" y="85804"/>
        <a:ext cx="8712968" cy="599625"/>
      </dsp:txXfrm>
    </dsp:sp>
    <dsp:sp modelId="{1AA77333-DBEA-4039-9DE7-8C642C75F414}">
      <dsp:nvSpPr>
        <dsp:cNvPr id="0" name=""/>
        <dsp:cNvSpPr/>
      </dsp:nvSpPr>
      <dsp:spPr>
        <a:xfrm>
          <a:off x="0" y="757429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31273"/>
                <a:satOff val="-204"/>
                <a:lumOff val="3508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31273"/>
                <a:satOff val="-204"/>
                <a:lumOff val="3508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31273"/>
                <a:satOff val="-204"/>
                <a:lumOff val="35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Полтавська</a:t>
          </a:r>
          <a:r>
            <a:rPr lang="ru-RU" sz="2500" kern="1200" dirty="0" smtClean="0"/>
            <a:t>   </a:t>
          </a:r>
          <a:r>
            <a:rPr lang="ru-RU" sz="2500" kern="1200" dirty="0" err="1" smtClean="0"/>
            <a:t>м’ясна</a:t>
          </a:r>
          <a:r>
            <a:rPr lang="ru-RU" sz="2500" kern="1200" dirty="0" smtClean="0"/>
            <a:t>   порода   </a:t>
          </a:r>
          <a:endParaRPr lang="ru-RU" sz="2500" kern="1200" dirty="0"/>
        </a:p>
      </dsp:txBody>
      <dsp:txXfrm>
        <a:off x="0" y="757429"/>
        <a:ext cx="8712968" cy="599625"/>
      </dsp:txXfrm>
    </dsp:sp>
    <dsp:sp modelId="{053B4EA7-856F-4DB5-859F-9A44F5ECE1EE}">
      <dsp:nvSpPr>
        <dsp:cNvPr id="0" name=""/>
        <dsp:cNvSpPr/>
      </dsp:nvSpPr>
      <dsp:spPr>
        <a:xfrm>
          <a:off x="0" y="1429054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62545"/>
                <a:satOff val="-409"/>
                <a:lumOff val="7015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Естонська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беконна</a:t>
          </a:r>
          <a:r>
            <a:rPr lang="ru-RU" sz="2500" kern="1200" dirty="0" smtClean="0"/>
            <a:t> порода </a:t>
          </a:r>
          <a:endParaRPr lang="ru-RU" sz="2500" kern="1200" dirty="0"/>
        </a:p>
      </dsp:txBody>
      <dsp:txXfrm>
        <a:off x="0" y="1429054"/>
        <a:ext cx="8712968" cy="599625"/>
      </dsp:txXfrm>
    </dsp:sp>
    <dsp:sp modelId="{F6EB7724-11E8-42E7-96F3-C86079BE7797}">
      <dsp:nvSpPr>
        <dsp:cNvPr id="0" name=""/>
        <dsp:cNvSpPr/>
      </dsp:nvSpPr>
      <dsp:spPr>
        <a:xfrm>
          <a:off x="0" y="2100679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93818"/>
                <a:satOff val="-613"/>
                <a:lumOff val="10523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93818"/>
                <a:satOff val="-613"/>
                <a:lumOff val="10523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93818"/>
                <a:satOff val="-613"/>
                <a:lumOff val="105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Порода </a:t>
          </a:r>
          <a:r>
            <a:rPr lang="ru-RU" sz="2500" kern="1200" dirty="0" err="1" smtClean="0"/>
            <a:t>ландрас</a:t>
          </a:r>
          <a:endParaRPr lang="ru-RU" sz="2500" kern="1200" dirty="0"/>
        </a:p>
      </dsp:txBody>
      <dsp:txXfrm>
        <a:off x="0" y="2100679"/>
        <a:ext cx="8712968" cy="599625"/>
      </dsp:txXfrm>
    </dsp:sp>
    <dsp:sp modelId="{B7B465C9-9342-427C-A9AA-6642B85723E9}">
      <dsp:nvSpPr>
        <dsp:cNvPr id="0" name=""/>
        <dsp:cNvSpPr/>
      </dsp:nvSpPr>
      <dsp:spPr>
        <a:xfrm>
          <a:off x="0" y="2772304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25091"/>
                <a:satOff val="-818"/>
                <a:lumOff val="14031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25091"/>
                <a:satOff val="-818"/>
                <a:lumOff val="14031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25091"/>
                <a:satOff val="-818"/>
                <a:lumOff val="140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Уельська</a:t>
          </a:r>
          <a:r>
            <a:rPr lang="ru-RU" sz="2500" kern="1200" dirty="0" smtClean="0"/>
            <a:t> порода.</a:t>
          </a:r>
          <a:endParaRPr lang="ru-RU" sz="2500" kern="1200" dirty="0"/>
        </a:p>
      </dsp:txBody>
      <dsp:txXfrm>
        <a:off x="0" y="2772304"/>
        <a:ext cx="8712968" cy="599625"/>
      </dsp:txXfrm>
    </dsp:sp>
    <dsp:sp modelId="{456D63F8-11E3-4DD7-97C2-C60AB52C796B}">
      <dsp:nvSpPr>
        <dsp:cNvPr id="0" name=""/>
        <dsp:cNvSpPr/>
      </dsp:nvSpPr>
      <dsp:spPr>
        <a:xfrm>
          <a:off x="0" y="3443929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56364"/>
                <a:satOff val="-1022"/>
                <a:lumOff val="17539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56364"/>
                <a:satOff val="-1022"/>
                <a:lumOff val="17539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56364"/>
                <a:satOff val="-1022"/>
                <a:lumOff val="175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Гемпширська</a:t>
          </a:r>
          <a:r>
            <a:rPr lang="ru-RU" sz="2500" kern="1200" dirty="0" smtClean="0"/>
            <a:t> порода.</a:t>
          </a:r>
          <a:endParaRPr lang="ru-RU" sz="2500" kern="1200" dirty="0"/>
        </a:p>
      </dsp:txBody>
      <dsp:txXfrm>
        <a:off x="0" y="3443929"/>
        <a:ext cx="8712968" cy="599625"/>
      </dsp:txXfrm>
    </dsp:sp>
    <dsp:sp modelId="{81F28EAA-2B31-45DF-B52A-708131B7D4D4}">
      <dsp:nvSpPr>
        <dsp:cNvPr id="0" name=""/>
        <dsp:cNvSpPr/>
      </dsp:nvSpPr>
      <dsp:spPr>
        <a:xfrm>
          <a:off x="0" y="4115554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87636"/>
                <a:satOff val="-1227"/>
                <a:lumOff val="21046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87636"/>
                <a:satOff val="-1227"/>
                <a:lumOff val="21046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87636"/>
                <a:satOff val="-1227"/>
                <a:lumOff val="210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Порода </a:t>
          </a:r>
          <a:r>
            <a:rPr lang="ru-RU" sz="2500" kern="1200" dirty="0" err="1" smtClean="0"/>
            <a:t>п’етрен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0" y="4115554"/>
        <a:ext cx="8712968" cy="599625"/>
      </dsp:txXfrm>
    </dsp:sp>
    <dsp:sp modelId="{F55D4A9C-2F37-4561-9001-9B33F155D770}">
      <dsp:nvSpPr>
        <dsp:cNvPr id="0" name=""/>
        <dsp:cNvSpPr/>
      </dsp:nvSpPr>
      <dsp:spPr>
        <a:xfrm>
          <a:off x="0" y="4787179"/>
          <a:ext cx="8712968" cy="599625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9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Червона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білопоясна</a:t>
          </a:r>
          <a:r>
            <a:rPr lang="ru-RU" sz="2500" kern="1200" dirty="0" smtClean="0"/>
            <a:t> порода</a:t>
          </a:r>
          <a:endParaRPr lang="ru-RU" sz="2500" kern="1200" dirty="0"/>
        </a:p>
      </dsp:txBody>
      <dsp:txXfrm>
        <a:off x="0" y="4787179"/>
        <a:ext cx="8712968" cy="5996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4B6616-69C2-4F4C-9B04-830EFAD63346}">
      <dsp:nvSpPr>
        <dsp:cNvPr id="0" name=""/>
        <dsp:cNvSpPr/>
      </dsp:nvSpPr>
      <dsp:spPr>
        <a:xfrm>
          <a:off x="0" y="71400"/>
          <a:ext cx="8496944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</a:rPr>
            <a:t>Зараз </a:t>
          </a:r>
          <a:r>
            <a:rPr lang="ru-RU" sz="2300" b="1" kern="1200" dirty="0" err="1" smtClean="0">
              <a:solidFill>
                <a:srgbClr val="002060"/>
              </a:solidFill>
            </a:rPr>
            <a:t>тонкорунне</a:t>
          </a:r>
          <a:r>
            <a:rPr lang="ru-RU" sz="2300" b="1" kern="1200" dirty="0" smtClean="0">
              <a:solidFill>
                <a:srgbClr val="002060"/>
              </a:solidFill>
            </a:rPr>
            <a:t> </a:t>
          </a:r>
          <a:r>
            <a:rPr lang="ru-RU" sz="2300" b="1" kern="1200" dirty="0" err="1" smtClean="0">
              <a:solidFill>
                <a:srgbClr val="002060"/>
              </a:solidFill>
            </a:rPr>
            <a:t>вівчарство</a:t>
          </a:r>
          <a:r>
            <a:rPr lang="ru-RU" sz="2300" b="1" kern="1200" dirty="0" smtClean="0">
              <a:solidFill>
                <a:srgbClr val="002060"/>
              </a:solidFill>
            </a:rPr>
            <a:t> в </a:t>
          </a:r>
          <a:r>
            <a:rPr lang="ru-RU" sz="2300" b="1" kern="1200" dirty="0" err="1" smtClean="0">
              <a:solidFill>
                <a:srgbClr val="002060"/>
              </a:solidFill>
            </a:rPr>
            <a:t>Україні</a:t>
          </a:r>
          <a:r>
            <a:rPr lang="ru-RU" sz="2300" b="1" kern="1200" dirty="0" smtClean="0">
              <a:solidFill>
                <a:srgbClr val="002060"/>
              </a:solidFill>
            </a:rPr>
            <a:t> </a:t>
          </a:r>
          <a:r>
            <a:rPr lang="ru-RU" sz="2300" b="1" kern="1200" dirty="0" err="1" smtClean="0">
              <a:solidFill>
                <a:srgbClr val="002060"/>
              </a:solidFill>
            </a:rPr>
            <a:t>провідне</a:t>
          </a:r>
          <a:r>
            <a:rPr lang="ru-RU" sz="2300" b="1" kern="1200" dirty="0" smtClean="0">
              <a:solidFill>
                <a:srgbClr val="002060"/>
              </a:solidFill>
            </a:rPr>
            <a:t>. </a:t>
          </a:r>
          <a:r>
            <a:rPr lang="ru-RU" sz="2300" b="1" i="1" kern="1200" dirty="0" err="1" smtClean="0">
              <a:solidFill>
                <a:srgbClr val="002060"/>
              </a:solidFill>
            </a:rPr>
            <a:t>Усі</a:t>
          </a:r>
          <a:r>
            <a:rPr lang="ru-RU" sz="2300" b="1" i="1" kern="1200" dirty="0" smtClean="0">
              <a:solidFill>
                <a:srgbClr val="002060"/>
              </a:solidFill>
            </a:rPr>
            <a:t> </a:t>
          </a:r>
          <a:r>
            <a:rPr lang="ru-RU" sz="2300" b="1" i="1" kern="1200" dirty="0" err="1" smtClean="0">
              <a:solidFill>
                <a:srgbClr val="002060"/>
              </a:solidFill>
            </a:rPr>
            <a:t>тонкорунні</a:t>
          </a:r>
          <a:r>
            <a:rPr lang="ru-RU" sz="2300" b="1" i="1" kern="1200" dirty="0" smtClean="0">
              <a:solidFill>
                <a:srgbClr val="002060"/>
              </a:solidFill>
            </a:rPr>
            <a:t> породи </a:t>
          </a:r>
          <a:r>
            <a:rPr lang="ru-RU" sz="2300" b="1" i="1" kern="1200" dirty="0" err="1" smtClean="0">
              <a:solidFill>
                <a:srgbClr val="002060"/>
              </a:solidFill>
            </a:rPr>
            <a:t>овець</a:t>
          </a:r>
          <a:r>
            <a:rPr lang="ru-RU" sz="2300" b="1" i="1" kern="1200" dirty="0" smtClean="0">
              <a:solidFill>
                <a:srgbClr val="002060"/>
              </a:solidFill>
            </a:rPr>
            <a:t>, </a:t>
          </a:r>
          <a:r>
            <a:rPr lang="ru-RU" sz="2300" b="1" i="1" kern="1200" dirty="0" err="1" smtClean="0">
              <a:solidFill>
                <a:srgbClr val="002060"/>
              </a:solidFill>
            </a:rPr>
            <a:t>що</a:t>
          </a:r>
          <a:r>
            <a:rPr lang="ru-RU" sz="2300" b="1" i="1" kern="1200" dirty="0" smtClean="0">
              <a:solidFill>
                <a:srgbClr val="002060"/>
              </a:solidFill>
            </a:rPr>
            <a:t> </a:t>
          </a:r>
          <a:r>
            <a:rPr lang="ru-RU" sz="2300" b="1" i="1" kern="1200" dirty="0" err="1" smtClean="0">
              <a:solidFill>
                <a:srgbClr val="002060"/>
              </a:solidFill>
            </a:rPr>
            <a:t>розводяться</a:t>
          </a:r>
          <a:r>
            <a:rPr lang="ru-RU" sz="2300" b="1" i="1" kern="1200" dirty="0" smtClean="0">
              <a:solidFill>
                <a:srgbClr val="002060"/>
              </a:solidFill>
            </a:rPr>
            <a:t> в </a:t>
          </a:r>
          <a:r>
            <a:rPr lang="ru-RU" sz="2300" b="1" i="1" kern="1200" dirty="0" err="1" smtClean="0">
              <a:solidFill>
                <a:srgbClr val="002060"/>
              </a:solidFill>
            </a:rPr>
            <a:t>країнах</a:t>
          </a:r>
          <a:r>
            <a:rPr lang="ru-RU" sz="2300" b="1" i="1" kern="1200" dirty="0" smtClean="0">
              <a:solidFill>
                <a:srgbClr val="002060"/>
              </a:solidFill>
            </a:rPr>
            <a:t> СНД, за </a:t>
          </a:r>
          <a:r>
            <a:rPr lang="ru-RU" sz="2300" b="1" i="1" kern="1200" dirty="0" err="1" smtClean="0">
              <a:solidFill>
                <a:srgbClr val="002060"/>
              </a:solidFill>
            </a:rPr>
            <a:t>вовновою</a:t>
          </a:r>
          <a:r>
            <a:rPr lang="ru-RU" sz="2300" b="1" i="1" kern="1200" dirty="0" smtClean="0">
              <a:solidFill>
                <a:srgbClr val="002060"/>
              </a:solidFill>
            </a:rPr>
            <a:t> та </a:t>
          </a:r>
          <a:r>
            <a:rPr lang="ru-RU" sz="2300" b="1" i="1" kern="1200" dirty="0" err="1" smtClean="0">
              <a:solidFill>
                <a:srgbClr val="002060"/>
              </a:solidFill>
            </a:rPr>
            <a:t>м’ясною</a:t>
          </a:r>
          <a:r>
            <a:rPr lang="ru-RU" sz="2300" b="1" i="1" kern="1200" dirty="0" smtClean="0">
              <a:solidFill>
                <a:srgbClr val="002060"/>
              </a:solidFill>
            </a:rPr>
            <a:t> </a:t>
          </a:r>
          <a:r>
            <a:rPr lang="ru-RU" sz="2300" b="1" i="1" kern="1200" dirty="0" err="1" smtClean="0">
              <a:solidFill>
                <a:srgbClr val="002060"/>
              </a:solidFill>
            </a:rPr>
            <a:t>продуктивністю</a:t>
          </a:r>
          <a:r>
            <a:rPr lang="ru-RU" sz="2300" b="1" i="1" kern="1200" dirty="0" smtClean="0">
              <a:solidFill>
                <a:srgbClr val="002060"/>
              </a:solidFill>
            </a:rPr>
            <a:t> </a:t>
          </a:r>
          <a:r>
            <a:rPr lang="ru-RU" sz="2300" b="1" i="1" kern="1200" dirty="0" err="1" smtClean="0">
              <a:solidFill>
                <a:srgbClr val="002060"/>
              </a:solidFill>
            </a:rPr>
            <a:t>поділяються</a:t>
          </a:r>
          <a:r>
            <a:rPr lang="ru-RU" sz="2300" b="1" i="1" kern="1200" dirty="0" smtClean="0">
              <a:solidFill>
                <a:srgbClr val="002060"/>
              </a:solidFill>
            </a:rPr>
            <a:t> на три </a:t>
          </a:r>
          <a:r>
            <a:rPr lang="ru-RU" sz="2300" b="1" i="1" kern="1200" dirty="0" err="1" smtClean="0">
              <a:solidFill>
                <a:srgbClr val="002060"/>
              </a:solidFill>
            </a:rPr>
            <a:t>групи</a:t>
          </a:r>
          <a:r>
            <a:rPr lang="ru-RU" sz="2300" b="1" i="1" kern="1200" dirty="0" smtClean="0">
              <a:solidFill>
                <a:srgbClr val="002060"/>
              </a:solidFill>
            </a:rPr>
            <a:t>: </a:t>
          </a:r>
          <a:endParaRPr lang="ru-RU" sz="2300" b="1" i="1" kern="1200" dirty="0">
            <a:solidFill>
              <a:srgbClr val="002060"/>
            </a:solidFill>
          </a:endParaRPr>
        </a:p>
      </dsp:txBody>
      <dsp:txXfrm>
        <a:off x="0" y="71400"/>
        <a:ext cx="8496944" cy="1264770"/>
      </dsp:txXfrm>
    </dsp:sp>
    <dsp:sp modelId="{7F946F89-202F-4193-9C9D-C348B07142BD}">
      <dsp:nvSpPr>
        <dsp:cNvPr id="0" name=""/>
        <dsp:cNvSpPr/>
      </dsp:nvSpPr>
      <dsp:spPr>
        <a:xfrm>
          <a:off x="0" y="1402410"/>
          <a:ext cx="8496944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err="1" smtClean="0"/>
            <a:t>вовнові</a:t>
          </a:r>
          <a:r>
            <a:rPr lang="ru-RU" sz="2300" b="1" i="1" kern="1200" dirty="0" smtClean="0"/>
            <a:t>, </a:t>
          </a:r>
          <a:endParaRPr lang="ru-RU" sz="2300" b="1" i="1" kern="1200" dirty="0"/>
        </a:p>
      </dsp:txBody>
      <dsp:txXfrm>
        <a:off x="0" y="1402410"/>
        <a:ext cx="8496944" cy="1264770"/>
      </dsp:txXfrm>
    </dsp:sp>
    <dsp:sp modelId="{E25D4962-6757-40B0-B13A-F2C5A8F82FB4}">
      <dsp:nvSpPr>
        <dsp:cNvPr id="0" name=""/>
        <dsp:cNvSpPr/>
      </dsp:nvSpPr>
      <dsp:spPr>
        <a:xfrm>
          <a:off x="0" y="2733420"/>
          <a:ext cx="8496944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err="1" smtClean="0"/>
            <a:t>вовново-м’ясні</a:t>
          </a:r>
          <a:r>
            <a:rPr lang="ru-RU" sz="2300" b="1" i="1" kern="1200" dirty="0" smtClean="0"/>
            <a:t> </a:t>
          </a:r>
          <a:endParaRPr lang="ru-RU" sz="2300" kern="1200" dirty="0"/>
        </a:p>
      </dsp:txBody>
      <dsp:txXfrm>
        <a:off x="0" y="2733420"/>
        <a:ext cx="8496944" cy="1264770"/>
      </dsp:txXfrm>
    </dsp:sp>
    <dsp:sp modelId="{F05812BF-61CE-4F2C-A01A-C5C6CF1A38F3}">
      <dsp:nvSpPr>
        <dsp:cNvPr id="0" name=""/>
        <dsp:cNvSpPr/>
      </dsp:nvSpPr>
      <dsp:spPr>
        <a:xfrm>
          <a:off x="0" y="4064430"/>
          <a:ext cx="8496944" cy="12647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err="1" smtClean="0"/>
            <a:t>м’ясо-вовноі</a:t>
          </a:r>
          <a:r>
            <a:rPr lang="ru-RU" sz="2300" b="1" i="1" kern="1200" dirty="0" smtClean="0"/>
            <a:t>.</a:t>
          </a:r>
          <a:endParaRPr lang="ru-RU" sz="2300" b="1" kern="1200" dirty="0"/>
        </a:p>
      </dsp:txBody>
      <dsp:txXfrm>
        <a:off x="0" y="4064430"/>
        <a:ext cx="8496944" cy="12647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D3F01-FD36-4784-BF6A-B12ABF65FD1E}">
      <dsp:nvSpPr>
        <dsp:cNvPr id="0" name=""/>
        <dsp:cNvSpPr/>
      </dsp:nvSpPr>
      <dsp:spPr>
        <a:xfrm>
          <a:off x="0" y="82957"/>
          <a:ext cx="9145016" cy="15500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err="1" smtClean="0">
              <a:solidFill>
                <a:srgbClr val="002060"/>
              </a:solidFill>
            </a:rPr>
            <a:t>Вовново-м’ясні</a:t>
          </a:r>
          <a:r>
            <a:rPr lang="ru-RU" sz="2200" i="1" kern="1200" dirty="0" smtClean="0"/>
            <a:t> породи </a:t>
          </a:r>
          <a:r>
            <a:rPr lang="ru-RU" sz="2200" i="1" kern="1200" dirty="0" err="1" smtClean="0"/>
            <a:t>тонкорунних</a:t>
          </a:r>
          <a:r>
            <a:rPr lang="ru-RU" sz="2200" i="1" kern="1200" dirty="0" smtClean="0"/>
            <a:t> </a:t>
          </a:r>
          <a:r>
            <a:rPr lang="ru-RU" sz="2200" i="1" kern="1200" dirty="0" err="1" smtClean="0"/>
            <a:t>овець</a:t>
          </a:r>
          <a:r>
            <a:rPr lang="ru-RU" sz="2200" i="1" kern="1200" dirty="0" smtClean="0"/>
            <a:t> - </a:t>
          </a:r>
          <a:r>
            <a:rPr lang="ru-RU" sz="2200" b="1" kern="1200" dirty="0" err="1" smtClean="0"/>
            <a:t>Асканійська</a:t>
          </a:r>
          <a:r>
            <a:rPr lang="ru-RU" sz="2200" b="1" kern="1200" dirty="0" smtClean="0"/>
            <a:t> порода </a:t>
          </a:r>
          <a:endParaRPr lang="ru-RU" sz="2200" kern="1200" dirty="0"/>
        </a:p>
      </dsp:txBody>
      <dsp:txXfrm>
        <a:off x="0" y="82957"/>
        <a:ext cx="9145016" cy="1550030"/>
      </dsp:txXfrm>
    </dsp:sp>
    <dsp:sp modelId="{45C72B6D-5F17-4B82-B59E-A439F8B4857E}">
      <dsp:nvSpPr>
        <dsp:cNvPr id="0" name=""/>
        <dsp:cNvSpPr/>
      </dsp:nvSpPr>
      <dsp:spPr>
        <a:xfrm>
          <a:off x="0" y="1779306"/>
          <a:ext cx="9145016" cy="2297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До   </a:t>
          </a:r>
          <a:r>
            <a:rPr lang="ru-RU" sz="2200" b="1" i="1" kern="1200" dirty="0" err="1" smtClean="0">
              <a:solidFill>
                <a:srgbClr val="002060"/>
              </a:solidFill>
            </a:rPr>
            <a:t>групи</a:t>
          </a:r>
          <a:r>
            <a:rPr lang="ru-RU" sz="2200" b="1" i="1" kern="1200" dirty="0" smtClean="0">
              <a:solidFill>
                <a:srgbClr val="002060"/>
              </a:solidFill>
            </a:rPr>
            <a:t>   </a:t>
          </a:r>
          <a:r>
            <a:rPr lang="ru-RU" sz="2200" b="1" i="1" kern="1200" dirty="0" err="1" smtClean="0">
              <a:solidFill>
                <a:srgbClr val="002060"/>
              </a:solidFill>
            </a:rPr>
            <a:t>м’ясо-вовнових</a:t>
          </a:r>
          <a:r>
            <a:rPr lang="ru-RU" sz="2200" b="1" i="1" kern="1200" dirty="0" smtClean="0">
              <a:solidFill>
                <a:srgbClr val="002060"/>
              </a:solidFill>
            </a:rPr>
            <a:t>   </a:t>
          </a:r>
          <a:r>
            <a:rPr lang="ru-RU" sz="2200" i="1" kern="1200" dirty="0" err="1" smtClean="0"/>
            <a:t>відносяться</a:t>
          </a:r>
          <a:r>
            <a:rPr lang="ru-RU" sz="2200" i="1" kern="1200" dirty="0" smtClean="0"/>
            <a:t>   породи   </a:t>
          </a:r>
          <a:r>
            <a:rPr lang="ru-RU" sz="2200" b="1" kern="1200" dirty="0" smtClean="0"/>
            <a:t>прекос,   </a:t>
          </a:r>
          <a:r>
            <a:rPr lang="ru-RU" sz="2200" b="1" kern="1200" dirty="0" err="1" smtClean="0"/>
            <a:t>казахськатонкорунна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казахський</a:t>
          </a:r>
          <a:r>
            <a:rPr lang="ru-RU" sz="2200" b="1" kern="1200" dirty="0" smtClean="0"/>
            <a:t> архаромеринос, </a:t>
          </a:r>
          <a:r>
            <a:rPr lang="ru-RU" sz="2200" b="1" kern="1200" dirty="0" err="1" smtClean="0"/>
            <a:t>в’ятська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дагестанська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гірська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волгоградська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грузинська</a:t>
          </a:r>
          <a:r>
            <a:rPr lang="ru-RU" sz="2200" b="1" kern="1200" dirty="0" smtClean="0"/>
            <a:t> тонкорунна жирнохвоста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0" y="1779306"/>
        <a:ext cx="9145016" cy="22977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94E46-1A16-4CB3-9872-7A2B8BE00259}">
      <dsp:nvSpPr>
        <dsp:cNvPr id="0" name=""/>
        <dsp:cNvSpPr/>
      </dsp:nvSpPr>
      <dsp:spPr>
        <a:xfrm>
          <a:off x="0" y="465328"/>
          <a:ext cx="8964488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Усі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напівтонкорунні</a:t>
          </a:r>
          <a:r>
            <a:rPr lang="ru-RU" sz="2400" kern="1200" dirty="0" smtClean="0"/>
            <a:t>  породи  </a:t>
          </a:r>
          <a:r>
            <a:rPr lang="ru-RU" sz="2400" kern="1200" dirty="0" err="1" smtClean="0"/>
            <a:t>овець</a:t>
          </a:r>
          <a:r>
            <a:rPr lang="ru-RU" sz="2400" kern="1200" dirty="0" smtClean="0"/>
            <a:t>,  </a:t>
          </a:r>
          <a:r>
            <a:rPr lang="ru-RU" sz="2400" kern="1200" dirty="0" err="1" smtClean="0"/>
            <a:t>яких</a:t>
          </a:r>
          <a:r>
            <a:rPr lang="ru-RU" sz="2400" kern="1200" dirty="0" smtClean="0"/>
            <a:t>  </a:t>
          </a:r>
          <a:r>
            <a:rPr lang="ru-RU" sz="2400" kern="1200" dirty="0" err="1" smtClean="0"/>
            <a:t>розводять</a:t>
          </a:r>
          <a:r>
            <a:rPr lang="ru-RU" sz="2400" kern="1200" dirty="0" smtClean="0"/>
            <a:t>  в  </a:t>
          </a:r>
          <a:r>
            <a:rPr lang="ru-RU" sz="2400" kern="1200" dirty="0" err="1" smtClean="0"/>
            <a:t>країнах</a:t>
          </a:r>
          <a:r>
            <a:rPr lang="ru-RU" sz="2400" kern="1200" dirty="0" smtClean="0"/>
            <a:t>  СНД, </a:t>
          </a:r>
          <a:r>
            <a:rPr lang="ru-RU" sz="2400" kern="1200" dirty="0" err="1" smtClean="0"/>
            <a:t>поділяються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дві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групи</a:t>
          </a:r>
          <a:r>
            <a:rPr lang="ru-RU" sz="2400" kern="1200" dirty="0" smtClean="0"/>
            <a:t>: </a:t>
          </a:r>
          <a:r>
            <a:rPr lang="ru-RU" sz="2400" b="1" i="1" kern="1200" dirty="0" err="1" smtClean="0">
              <a:solidFill>
                <a:srgbClr val="C00000"/>
              </a:solidFill>
            </a:rPr>
            <a:t>вовново-м’ясні</a:t>
          </a:r>
          <a:r>
            <a:rPr lang="ru-RU" sz="2400" b="1" i="1" kern="1200" dirty="0" smtClean="0">
              <a:solidFill>
                <a:srgbClr val="C00000"/>
              </a:solidFill>
            </a:rPr>
            <a:t> та </a:t>
          </a:r>
          <a:r>
            <a:rPr lang="ru-RU" sz="2400" b="1" i="1" kern="1200" dirty="0" err="1" smtClean="0">
              <a:solidFill>
                <a:srgbClr val="C00000"/>
              </a:solidFill>
            </a:rPr>
            <a:t>м’ясо-вовнові</a:t>
          </a:r>
          <a:r>
            <a:rPr lang="ru-RU" sz="2400" b="1" kern="1200" dirty="0" smtClean="0">
              <a:solidFill>
                <a:srgbClr val="C00000"/>
              </a:solidFill>
            </a:rPr>
            <a:t>. 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0" y="465328"/>
        <a:ext cx="8964488" cy="954719"/>
      </dsp:txXfrm>
    </dsp:sp>
    <dsp:sp modelId="{1B09218A-8913-412C-8B73-2E6797A7A89E}">
      <dsp:nvSpPr>
        <dsp:cNvPr id="0" name=""/>
        <dsp:cNvSpPr/>
      </dsp:nvSpPr>
      <dsp:spPr>
        <a:xfrm>
          <a:off x="0" y="1489168"/>
          <a:ext cx="8964488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До </a:t>
          </a:r>
          <a:r>
            <a:rPr lang="ru-RU" sz="2400" i="1" kern="1200" dirty="0" err="1" smtClean="0">
              <a:solidFill>
                <a:srgbClr val="C00000"/>
              </a:solidFill>
            </a:rPr>
            <a:t>вовново-м'ясних</a:t>
          </a:r>
          <a:r>
            <a:rPr lang="ru-RU" sz="2400" i="1" kern="1200" dirty="0" smtClean="0"/>
            <a:t> </a:t>
          </a:r>
          <a:r>
            <a:rPr lang="ru-RU" sz="2400" i="1" kern="1200" dirty="0" err="1" smtClean="0"/>
            <a:t>відносяться</a:t>
          </a:r>
          <a:r>
            <a:rPr lang="ru-RU" sz="2400" i="1" kern="1200" dirty="0" smtClean="0"/>
            <a:t> </a:t>
          </a:r>
          <a:r>
            <a:rPr lang="ru-RU" sz="2400" b="1" kern="1200" dirty="0" err="1" smtClean="0"/>
            <a:t>вівці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цигайської</a:t>
          </a:r>
          <a:r>
            <a:rPr lang="ru-RU" sz="2400" b="1" kern="1200" dirty="0" smtClean="0"/>
            <a:t> та </a:t>
          </a:r>
          <a:r>
            <a:rPr lang="ru-RU" sz="2400" b="1" kern="1200" dirty="0" err="1" smtClean="0"/>
            <a:t>грузинської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напівтонкорунної</a:t>
          </a:r>
          <a:r>
            <a:rPr lang="ru-RU" sz="2400" kern="1200" dirty="0" smtClean="0"/>
            <a:t>, </a:t>
          </a:r>
          <a:endParaRPr lang="ru-RU" sz="2400" kern="1200" dirty="0"/>
        </a:p>
      </dsp:txBody>
      <dsp:txXfrm>
        <a:off x="0" y="1489168"/>
        <a:ext cx="8964488" cy="954719"/>
      </dsp:txXfrm>
    </dsp:sp>
    <dsp:sp modelId="{DA367B53-A10F-4C4A-B0E2-55FAE8B1AA08}">
      <dsp:nvSpPr>
        <dsp:cNvPr id="0" name=""/>
        <dsp:cNvSpPr/>
      </dsp:nvSpPr>
      <dsp:spPr>
        <a:xfrm>
          <a:off x="0" y="2513008"/>
          <a:ext cx="8964488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 </a:t>
          </a:r>
          <a:r>
            <a:rPr lang="ru-RU" sz="2400" i="1" kern="1200" dirty="0" err="1" smtClean="0">
              <a:solidFill>
                <a:srgbClr val="C00000"/>
              </a:solidFill>
            </a:rPr>
            <a:t>м'ясо-вовнових</a:t>
          </a:r>
          <a:r>
            <a:rPr lang="ru-RU" sz="2400" i="1" kern="1200" dirty="0" smtClean="0"/>
            <a:t> </a:t>
          </a:r>
          <a:r>
            <a:rPr lang="ru-RU" sz="2400" kern="1200" dirty="0" smtClean="0"/>
            <a:t>– </a:t>
          </a:r>
          <a:r>
            <a:rPr lang="ru-RU" sz="2400" b="1" kern="1200" dirty="0" smtClean="0"/>
            <a:t>породи </a:t>
          </a:r>
          <a:r>
            <a:rPr lang="ru-RU" sz="2400" b="1" kern="1200" dirty="0" err="1" smtClean="0"/>
            <a:t>англійського</a:t>
          </a:r>
          <a:r>
            <a:rPr lang="ru-RU" sz="2400" b="1" kern="1200" dirty="0" smtClean="0"/>
            <a:t> типу та </a:t>
          </a:r>
          <a:r>
            <a:rPr lang="ru-RU" sz="2400" b="1" kern="1200" dirty="0" err="1" smtClean="0"/>
            <a:t>корідель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2513008"/>
        <a:ext cx="8964488" cy="95471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98405-BDDE-4F79-BC73-233951BAE08B}">
      <dsp:nvSpPr>
        <dsp:cNvPr id="0" name=""/>
        <dsp:cNvSpPr/>
      </dsp:nvSpPr>
      <dsp:spPr>
        <a:xfrm>
          <a:off x="0" y="1"/>
          <a:ext cx="8892480" cy="2016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err="1" smtClean="0"/>
            <a:t>Напівгрубововні</a:t>
          </a:r>
          <a:r>
            <a:rPr lang="ru-RU" sz="2500" b="1" i="1" kern="1200" dirty="0" smtClean="0"/>
            <a:t> </a:t>
          </a:r>
          <a:r>
            <a:rPr lang="ru-RU" sz="2500" b="1" i="1" kern="1200" dirty="0" err="1" smtClean="0"/>
            <a:t>вівці</a:t>
          </a:r>
          <a:r>
            <a:rPr lang="ru-RU" sz="2500" b="1" i="1" kern="1200" dirty="0" smtClean="0"/>
            <a:t> </a:t>
          </a:r>
          <a:r>
            <a:rPr lang="ru-RU" sz="2500" kern="1200" dirty="0" err="1" smtClean="0"/>
            <a:t>відрізняються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від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інших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тим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що</a:t>
          </a:r>
          <a:r>
            <a:rPr lang="ru-RU" sz="2500" kern="1200" dirty="0" smtClean="0"/>
            <a:t>  </a:t>
          </a:r>
          <a:r>
            <a:rPr lang="ru-RU" sz="2500" kern="1200" dirty="0" err="1" smtClean="0"/>
            <a:t>мають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неоднорідну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вовну</a:t>
          </a:r>
          <a:r>
            <a:rPr lang="ru-RU" sz="2500" kern="1200" dirty="0" smtClean="0"/>
            <a:t>. Вона </a:t>
          </a:r>
          <a:r>
            <a:rPr lang="ru-RU" sz="2500" kern="1200" dirty="0" err="1" smtClean="0"/>
            <a:t>складається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з</a:t>
          </a:r>
          <a:r>
            <a:rPr lang="ru-RU" sz="2500" kern="1200" dirty="0" smtClean="0"/>
            <a:t> пуху, </a:t>
          </a:r>
          <a:r>
            <a:rPr lang="ru-RU" sz="2500" kern="1200" dirty="0" err="1" smtClean="0"/>
            <a:t>перехідного</a:t>
          </a:r>
          <a:r>
            <a:rPr lang="ru-RU" sz="2500" kern="1200" dirty="0" smtClean="0"/>
            <a:t> волосу та </a:t>
          </a:r>
          <a:r>
            <a:rPr lang="ru-RU" sz="2500" kern="1200" dirty="0" err="1" smtClean="0"/>
            <a:t>ості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має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більше</a:t>
          </a:r>
          <a:r>
            <a:rPr lang="ru-RU" sz="2500" kern="1200" dirty="0" smtClean="0"/>
            <a:t> пуху, </a:t>
          </a:r>
          <a:r>
            <a:rPr lang="ru-RU" sz="2500" kern="1200" dirty="0" err="1" smtClean="0"/>
            <a:t>ніж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ості</a:t>
          </a:r>
          <a:r>
            <a:rPr lang="ru-RU" sz="2500" kern="1200" dirty="0" smtClean="0"/>
            <a:t>, пух </a:t>
          </a:r>
          <a:r>
            <a:rPr lang="ru-RU" sz="2500" kern="1200" dirty="0" err="1" smtClean="0"/>
            <a:t>дуже</a:t>
          </a:r>
          <a:r>
            <a:rPr lang="ru-RU" sz="2500" kern="1200" dirty="0" smtClean="0"/>
            <a:t> </a:t>
          </a:r>
          <a:r>
            <a:rPr lang="ru-RU" sz="2500" kern="1200" dirty="0" err="1" smtClean="0"/>
            <a:t>довгий</a:t>
          </a:r>
          <a:r>
            <a:rPr lang="ru-RU" sz="2500" kern="1200" dirty="0" smtClean="0"/>
            <a:t>, а ость </a:t>
          </a:r>
          <a:r>
            <a:rPr lang="ru-RU" sz="2500" kern="1200" dirty="0" err="1" smtClean="0"/>
            <a:t>порівняно</a:t>
          </a:r>
          <a:r>
            <a:rPr lang="ru-RU" sz="2500" kern="1200" dirty="0" smtClean="0"/>
            <a:t> тонка, </a:t>
          </a:r>
          <a:r>
            <a:rPr lang="ru-RU" sz="2500" kern="1200" dirty="0" err="1" smtClean="0"/>
            <a:t>хвиляста</a:t>
          </a:r>
          <a:r>
            <a:rPr lang="ru-RU" sz="2500" kern="1200" dirty="0" smtClean="0"/>
            <a:t>, </a:t>
          </a:r>
          <a:r>
            <a:rPr lang="ru-RU" sz="2500" kern="1200" dirty="0" err="1" smtClean="0"/>
            <a:t>м’яка</a:t>
          </a:r>
          <a:r>
            <a:rPr lang="ru-RU" sz="2500" kern="1200" dirty="0" smtClean="0"/>
            <a:t> на </a:t>
          </a:r>
          <a:r>
            <a:rPr lang="ru-RU" sz="2500" kern="1200" dirty="0" err="1" smtClean="0"/>
            <a:t>дотик</a:t>
          </a:r>
          <a:endParaRPr lang="ru-RU" sz="2500" kern="1200" dirty="0"/>
        </a:p>
      </dsp:txBody>
      <dsp:txXfrm>
        <a:off x="0" y="1"/>
        <a:ext cx="8892480" cy="20162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9A38E-9384-4BEE-BFEC-FF89330E92D9}">
      <dsp:nvSpPr>
        <dsp:cNvPr id="0" name=""/>
        <dsp:cNvSpPr/>
      </dsp:nvSpPr>
      <dsp:spPr>
        <a:xfrm>
          <a:off x="0" y="74111"/>
          <a:ext cx="9144000" cy="20875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</a:t>
          </a:r>
          <a:r>
            <a:rPr lang="ru-RU" sz="2400" kern="1200" dirty="0" err="1" smtClean="0"/>
            <a:t>сучасних</a:t>
          </a:r>
          <a:r>
            <a:rPr lang="ru-RU" sz="2400" kern="1200" dirty="0" smtClean="0"/>
            <a:t> умов </a:t>
          </a:r>
          <a:r>
            <a:rPr lang="ru-RU" sz="2400" b="1" i="1" kern="1200" dirty="0" err="1" smtClean="0">
              <a:solidFill>
                <a:srgbClr val="C00000"/>
              </a:solidFill>
            </a:rPr>
            <a:t>грубововне</a:t>
          </a:r>
          <a:r>
            <a:rPr lang="ru-RU" sz="2400" b="1" i="1" kern="1200" dirty="0" smtClean="0">
              <a:solidFill>
                <a:srgbClr val="C00000"/>
              </a:solidFill>
            </a:rPr>
            <a:t> </a:t>
          </a:r>
          <a:r>
            <a:rPr lang="ru-RU" sz="2400" b="1" i="1" kern="1200" dirty="0" err="1" smtClean="0">
              <a:solidFill>
                <a:srgbClr val="C00000"/>
              </a:solidFill>
            </a:rPr>
            <a:t>вівчарств</a:t>
          </a:r>
          <a:r>
            <a:rPr lang="ru-RU" sz="2400" i="1" kern="1200" dirty="0" err="1" smtClean="0"/>
            <a:t>о</a:t>
          </a:r>
          <a:r>
            <a:rPr lang="ru-RU" sz="2400" i="1" kern="1200" dirty="0" smtClean="0"/>
            <a:t> </a:t>
          </a:r>
          <a:r>
            <a:rPr lang="ru-RU" sz="2400" kern="1200" dirty="0" err="1" smtClean="0"/>
            <a:t>має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важливе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народногосподарське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значення</a:t>
          </a:r>
          <a:r>
            <a:rPr lang="ru-RU" sz="2400" kern="1200" dirty="0" smtClean="0"/>
            <a:t> – </a:t>
          </a:r>
          <a:r>
            <a:rPr lang="ru-RU" sz="2400" kern="1200" dirty="0" err="1" smtClean="0"/>
            <a:t>воно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дає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м’ясо</a:t>
          </a:r>
          <a:r>
            <a:rPr lang="ru-RU" sz="2400" kern="1200" dirty="0" smtClean="0"/>
            <a:t>, жир, молоко, </a:t>
          </a:r>
          <a:r>
            <a:rPr lang="ru-RU" sz="2400" kern="1200" dirty="0" err="1" smtClean="0"/>
            <a:t>грубу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вовну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шубні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овчини</a:t>
          </a:r>
          <a:r>
            <a:rPr lang="ru-RU" sz="2400" kern="1200" dirty="0" smtClean="0"/>
            <a:t> та смушки. Потреба народного </a:t>
          </a:r>
          <a:r>
            <a:rPr lang="ru-RU" sz="2400" kern="1200" dirty="0" err="1" smtClean="0"/>
            <a:t>господарства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цій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продукції</a:t>
          </a:r>
          <a:r>
            <a:rPr lang="ru-RU" sz="2400" kern="1200" dirty="0" smtClean="0"/>
            <a:t> велика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продовжує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зростати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74111"/>
        <a:ext cx="9144000" cy="2087572"/>
      </dsp:txXfrm>
    </dsp:sp>
    <dsp:sp modelId="{AB4E2B8F-50C5-423E-9DFC-181C4B88611F}">
      <dsp:nvSpPr>
        <dsp:cNvPr id="0" name=""/>
        <dsp:cNvSpPr/>
      </dsp:nvSpPr>
      <dsp:spPr>
        <a:xfrm>
          <a:off x="0" y="2230804"/>
          <a:ext cx="9144000" cy="20875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solidFill>
                <a:srgbClr val="002060"/>
              </a:solidFill>
            </a:rPr>
            <a:t>Шубні</a:t>
          </a:r>
          <a:r>
            <a:rPr lang="ru-RU" sz="2400" b="1" i="1" kern="1200" dirty="0" smtClean="0">
              <a:solidFill>
                <a:srgbClr val="002060"/>
              </a:solidFill>
            </a:rPr>
            <a:t> </a:t>
          </a:r>
          <a:r>
            <a:rPr lang="ru-RU" sz="2400" b="1" i="1" kern="1200" dirty="0" err="1" smtClean="0">
              <a:solidFill>
                <a:srgbClr val="002060"/>
              </a:solidFill>
            </a:rPr>
            <a:t>вівці</a:t>
          </a:r>
          <a:r>
            <a:rPr lang="ru-RU" sz="2400" b="1" i="1" kern="1200" dirty="0" smtClean="0">
              <a:solidFill>
                <a:srgbClr val="002060"/>
              </a:solidFill>
            </a:rPr>
            <a:t>. </a:t>
          </a:r>
          <a:r>
            <a:rPr lang="ru-RU" sz="2400" kern="1200" dirty="0" err="1" smtClean="0"/>
            <a:t>Від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овець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цієї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групи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отримують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найкращої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якості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овчини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заради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яких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розводять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Окрім</a:t>
          </a:r>
          <a:r>
            <a:rPr lang="ru-RU" sz="2400" kern="1200" dirty="0" smtClean="0"/>
            <a:t> того, </a:t>
          </a:r>
          <a:r>
            <a:rPr lang="ru-RU" sz="2400" kern="1200" dirty="0" err="1" smtClean="0"/>
            <a:t>шубні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вівці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мають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високу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плодючість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добрі</a:t>
          </a:r>
          <a:r>
            <a:rPr lang="ru-RU" sz="2400" kern="1200" dirty="0" smtClean="0"/>
            <a:t>   </a:t>
          </a:r>
          <a:r>
            <a:rPr lang="ru-RU" sz="2400" kern="1200" dirty="0" err="1" smtClean="0"/>
            <a:t>м’ясні</a:t>
          </a:r>
          <a:r>
            <a:rPr lang="ru-RU" sz="2400" kern="1200" dirty="0" smtClean="0"/>
            <a:t>   </a:t>
          </a:r>
          <a:r>
            <a:rPr lang="ru-RU" sz="2400" kern="1200" dirty="0" err="1" smtClean="0"/>
            <a:t>якості</a:t>
          </a:r>
          <a:r>
            <a:rPr lang="ru-RU" sz="2400" kern="1200" dirty="0" smtClean="0"/>
            <a:t>.   До   </a:t>
          </a:r>
          <a:r>
            <a:rPr lang="ru-RU" sz="2400" kern="1200" dirty="0" err="1" smtClean="0"/>
            <a:t>цієї</a:t>
          </a:r>
          <a:r>
            <a:rPr lang="ru-RU" sz="2400" kern="1200" dirty="0" smtClean="0"/>
            <a:t>   </a:t>
          </a:r>
          <a:r>
            <a:rPr lang="ru-RU" sz="2400" kern="1200" dirty="0" err="1" smtClean="0"/>
            <a:t>групи</a:t>
          </a:r>
          <a:r>
            <a:rPr lang="ru-RU" sz="2400" kern="1200" dirty="0" smtClean="0"/>
            <a:t>   належать   </a:t>
          </a:r>
          <a:r>
            <a:rPr lang="ru-RU" sz="2400" b="1" kern="1200" dirty="0" err="1" smtClean="0"/>
            <a:t>романівські</a:t>
          </a:r>
          <a:r>
            <a:rPr lang="ru-RU" sz="2400" b="1" kern="1200" dirty="0" smtClean="0"/>
            <a:t>,   </a:t>
          </a:r>
          <a:r>
            <a:rPr lang="ru-RU" sz="2400" b="1" kern="1200" dirty="0" err="1" smtClean="0"/>
            <a:t>північні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короткохвості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сибірські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короткожирнохвості</a:t>
          </a:r>
          <a:r>
            <a:rPr lang="ru-RU" sz="2400" b="1" kern="1200" dirty="0" smtClean="0"/>
            <a:t> породи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0" y="2230804"/>
        <a:ext cx="9144000" cy="208757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26A73C-A8D1-46D6-BE8D-2C0861A7EF03}">
      <dsp:nvSpPr>
        <dsp:cNvPr id="0" name=""/>
        <dsp:cNvSpPr/>
      </dsp:nvSpPr>
      <dsp:spPr>
        <a:xfrm>
          <a:off x="0" y="35199"/>
          <a:ext cx="7992888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err="1" smtClean="0">
              <a:solidFill>
                <a:srgbClr val="C00000"/>
              </a:solidFill>
            </a:rPr>
            <a:t>Смушкові</a:t>
          </a:r>
          <a:r>
            <a:rPr lang="ru-RU" sz="2600" b="1" i="1" kern="1200" dirty="0" smtClean="0">
              <a:solidFill>
                <a:srgbClr val="C00000"/>
              </a:solidFill>
            </a:rPr>
            <a:t> породи </a:t>
          </a:r>
          <a:r>
            <a:rPr lang="ru-RU" sz="2600" b="1" i="1" kern="1200" dirty="0" err="1" smtClean="0">
              <a:solidFill>
                <a:srgbClr val="C00000"/>
              </a:solidFill>
            </a:rPr>
            <a:t>овець</a:t>
          </a:r>
          <a:r>
            <a:rPr lang="ru-RU" sz="2600" b="1" i="1" kern="1200" dirty="0" smtClean="0">
              <a:solidFill>
                <a:srgbClr val="C00000"/>
              </a:solidFill>
            </a:rPr>
            <a:t>. </a:t>
          </a:r>
        </a:p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C00000"/>
              </a:solidFill>
            </a:rPr>
            <a:t>В </a:t>
          </a:r>
          <a:r>
            <a:rPr lang="ru-RU" sz="2600" kern="1200" dirty="0" err="1" smtClean="0">
              <a:solidFill>
                <a:srgbClr val="C00000"/>
              </a:solidFill>
            </a:rPr>
            <a:t>нашій</a:t>
          </a:r>
          <a:r>
            <a:rPr lang="ru-RU" sz="2600" kern="1200" dirty="0" smtClean="0">
              <a:solidFill>
                <a:srgbClr val="C00000"/>
              </a:solidFill>
            </a:rPr>
            <a:t> </a:t>
          </a:r>
          <a:r>
            <a:rPr lang="ru-RU" sz="2600" kern="1200" dirty="0" err="1" smtClean="0">
              <a:solidFill>
                <a:srgbClr val="C00000"/>
              </a:solidFill>
            </a:rPr>
            <a:t>країні</a:t>
          </a:r>
          <a:r>
            <a:rPr lang="ru-RU" sz="2600" kern="1200" dirty="0" smtClean="0">
              <a:solidFill>
                <a:srgbClr val="C00000"/>
              </a:solidFill>
            </a:rPr>
            <a:t> до </a:t>
          </a:r>
          <a:r>
            <a:rPr lang="ru-RU" sz="2600" kern="1200" dirty="0" err="1" smtClean="0">
              <a:solidFill>
                <a:srgbClr val="C00000"/>
              </a:solidFill>
            </a:rPr>
            <a:t>смушкових</a:t>
          </a:r>
          <a:r>
            <a:rPr lang="ru-RU" sz="2600" kern="1200" dirty="0" smtClean="0">
              <a:solidFill>
                <a:srgbClr val="C00000"/>
              </a:solidFill>
            </a:rPr>
            <a:t> </a:t>
          </a:r>
          <a:r>
            <a:rPr lang="ru-RU" sz="2600" kern="1200" dirty="0" err="1" smtClean="0">
              <a:solidFill>
                <a:srgbClr val="C00000"/>
              </a:solidFill>
            </a:rPr>
            <a:t>порід</a:t>
          </a:r>
          <a:r>
            <a:rPr lang="ru-RU" sz="2600" kern="1200" dirty="0" smtClean="0">
              <a:solidFill>
                <a:srgbClr val="C00000"/>
              </a:solidFill>
            </a:rPr>
            <a:t> </a:t>
          </a:r>
          <a:r>
            <a:rPr lang="ru-RU" sz="2600" kern="1200" dirty="0" err="1" smtClean="0">
              <a:solidFill>
                <a:srgbClr val="C00000"/>
              </a:solidFill>
            </a:rPr>
            <a:t>відносяться</a:t>
          </a:r>
          <a:r>
            <a:rPr lang="ru-RU" sz="2600" kern="1200" dirty="0" smtClean="0">
              <a:solidFill>
                <a:srgbClr val="C00000"/>
              </a:solidFill>
            </a:rPr>
            <a:t>: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0" y="35199"/>
        <a:ext cx="7992888" cy="1186380"/>
      </dsp:txXfrm>
    </dsp:sp>
    <dsp:sp modelId="{D92171E3-FCDF-4823-B7F5-C2F8F4A58514}">
      <dsp:nvSpPr>
        <dsp:cNvPr id="0" name=""/>
        <dsp:cNvSpPr/>
      </dsp:nvSpPr>
      <dsp:spPr>
        <a:xfrm>
          <a:off x="0" y="1296460"/>
          <a:ext cx="7992888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rgbClr val="C00000"/>
              </a:solidFill>
            </a:rPr>
            <a:t>каракульська</a:t>
          </a:r>
          <a:r>
            <a:rPr lang="ru-RU" sz="2600" b="1" kern="1200" dirty="0" smtClean="0">
              <a:solidFill>
                <a:srgbClr val="C00000"/>
              </a:solidFill>
            </a:rPr>
            <a:t>, </a:t>
          </a:r>
          <a:r>
            <a:rPr lang="ru-RU" sz="2600" b="1" kern="1200" dirty="0" err="1" smtClean="0">
              <a:solidFill>
                <a:srgbClr val="C00000"/>
              </a:solidFill>
            </a:rPr>
            <a:t>сокільська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і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чушка</a:t>
          </a:r>
          <a:r>
            <a:rPr lang="ru-RU" sz="2600" kern="1200" dirty="0" smtClean="0">
              <a:solidFill>
                <a:srgbClr val="C00000"/>
              </a:solidFill>
            </a:rPr>
            <a:t>.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0" y="1296460"/>
        <a:ext cx="7992888" cy="1186380"/>
      </dsp:txXfrm>
    </dsp:sp>
    <dsp:sp modelId="{B5117AC8-05D8-4B3A-AD80-72813A25B7E6}">
      <dsp:nvSpPr>
        <dsp:cNvPr id="0" name=""/>
        <dsp:cNvSpPr/>
      </dsp:nvSpPr>
      <dsp:spPr>
        <a:xfrm>
          <a:off x="0" y="2557720"/>
          <a:ext cx="7992888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C00000"/>
              </a:solidFill>
            </a:rPr>
            <a:t>До </a:t>
          </a:r>
          <a:r>
            <a:rPr lang="ru-RU" sz="2600" kern="1200" dirty="0" err="1" smtClean="0">
              <a:solidFill>
                <a:srgbClr val="C00000"/>
              </a:solidFill>
            </a:rPr>
            <a:t>найбільш</a:t>
          </a:r>
          <a:r>
            <a:rPr lang="ru-RU" sz="2600" kern="1200" dirty="0" smtClean="0">
              <a:solidFill>
                <a:srgbClr val="C00000"/>
              </a:solidFill>
            </a:rPr>
            <a:t> </a:t>
          </a:r>
          <a:r>
            <a:rPr lang="ru-RU" sz="2600" kern="1200" dirty="0" err="1" smtClean="0">
              <a:solidFill>
                <a:srgbClr val="C00000"/>
              </a:solidFill>
            </a:rPr>
            <a:t>цінних</a:t>
          </a:r>
          <a:r>
            <a:rPr lang="ru-RU" sz="2600" kern="1200" dirty="0" smtClean="0">
              <a:solidFill>
                <a:srgbClr val="C00000"/>
              </a:solidFill>
            </a:rPr>
            <a:t> </a:t>
          </a:r>
          <a:r>
            <a:rPr lang="ru-RU" sz="2600" b="1" kern="1200" dirty="0" err="1" smtClean="0">
              <a:solidFill>
                <a:srgbClr val="C00000"/>
              </a:solidFill>
            </a:rPr>
            <a:t>м’ясо-сальних</a:t>
          </a:r>
          <a:r>
            <a:rPr lang="ru-RU" sz="2600" b="1" kern="1200" dirty="0" smtClean="0">
              <a:solidFill>
                <a:srgbClr val="C00000"/>
              </a:solidFill>
            </a:rPr>
            <a:t> </a:t>
          </a:r>
          <a:r>
            <a:rPr lang="ru-RU" sz="2600" kern="1200" dirty="0" err="1" smtClean="0">
              <a:solidFill>
                <a:srgbClr val="C00000"/>
              </a:solidFill>
            </a:rPr>
            <a:t>овець</a:t>
          </a:r>
          <a:r>
            <a:rPr lang="ru-RU" sz="2600" kern="1200" dirty="0" smtClean="0">
              <a:solidFill>
                <a:srgbClr val="C00000"/>
              </a:solidFill>
            </a:rPr>
            <a:t> належать породи </a:t>
          </a:r>
          <a:r>
            <a:rPr lang="ru-RU" sz="2600" b="1" kern="1200" dirty="0" err="1" smtClean="0">
              <a:solidFill>
                <a:srgbClr val="C00000"/>
              </a:solidFill>
            </a:rPr>
            <a:t>гіссарська</a:t>
          </a:r>
          <a:r>
            <a:rPr lang="ru-RU" sz="2600" b="1" kern="1200" dirty="0" smtClean="0">
              <a:solidFill>
                <a:srgbClr val="C00000"/>
              </a:solidFill>
            </a:rPr>
            <a:t>, </a:t>
          </a:r>
          <a:r>
            <a:rPr lang="ru-RU" sz="2600" b="1" kern="1200" dirty="0" err="1" smtClean="0">
              <a:solidFill>
                <a:srgbClr val="C00000"/>
              </a:solidFill>
            </a:rPr>
            <a:t>едельбаївська</a:t>
          </a:r>
          <a:r>
            <a:rPr lang="ru-RU" sz="2600" b="1" kern="1200" dirty="0" smtClean="0">
              <a:solidFill>
                <a:srgbClr val="C00000"/>
              </a:solidFill>
            </a:rPr>
            <a:t> та </a:t>
          </a:r>
          <a:r>
            <a:rPr lang="ru-RU" sz="2600" b="1" kern="1200" dirty="0" err="1" smtClean="0">
              <a:solidFill>
                <a:srgbClr val="C00000"/>
              </a:solidFill>
            </a:rPr>
            <a:t>джайдара</a:t>
          </a:r>
          <a:r>
            <a:rPr lang="ru-RU" sz="2600" kern="1200" dirty="0" smtClean="0">
              <a:solidFill>
                <a:srgbClr val="C00000"/>
              </a:solidFill>
            </a:rPr>
            <a:t>.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0" y="2557720"/>
        <a:ext cx="7992888" cy="1186380"/>
      </dsp:txXfrm>
    </dsp:sp>
    <dsp:sp modelId="{D498440A-204A-4B97-A958-30136EDC3248}">
      <dsp:nvSpPr>
        <dsp:cNvPr id="0" name=""/>
        <dsp:cNvSpPr/>
      </dsp:nvSpPr>
      <dsp:spPr>
        <a:xfrm>
          <a:off x="0" y="3818980"/>
          <a:ext cx="7992888" cy="1186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1" kern="1200" dirty="0" err="1" smtClean="0">
              <a:solidFill>
                <a:srgbClr val="C00000"/>
              </a:solidFill>
            </a:rPr>
            <a:t>М’ясо-вовново-молочні</a:t>
          </a:r>
          <a:r>
            <a:rPr lang="ru-RU" sz="2600" i="1" kern="1200" dirty="0" smtClean="0">
              <a:solidFill>
                <a:srgbClr val="C00000"/>
              </a:solidFill>
            </a:rPr>
            <a:t> породи </a:t>
          </a:r>
          <a:r>
            <a:rPr lang="ru-RU" sz="2600" i="1" kern="1200" dirty="0" err="1" smtClean="0">
              <a:solidFill>
                <a:srgbClr val="C00000"/>
              </a:solidFill>
            </a:rPr>
            <a:t>овець</a:t>
          </a:r>
          <a:r>
            <a:rPr lang="ru-RU" sz="2600" i="1" kern="1200" dirty="0" smtClean="0">
              <a:solidFill>
                <a:srgbClr val="C00000"/>
              </a:solidFill>
            </a:rPr>
            <a:t>. </a:t>
          </a:r>
          <a:r>
            <a:rPr lang="ru-RU" sz="2600" b="1" kern="1200" dirty="0" err="1" smtClean="0">
              <a:solidFill>
                <a:srgbClr val="C00000"/>
              </a:solidFill>
            </a:rPr>
            <a:t>Українська</a:t>
          </a:r>
          <a:r>
            <a:rPr lang="ru-RU" sz="2600" b="1" kern="1200" dirty="0" smtClean="0">
              <a:solidFill>
                <a:srgbClr val="C00000"/>
              </a:solidFill>
            </a:rPr>
            <a:t>  </a:t>
          </a:r>
          <a:r>
            <a:rPr lang="ru-RU" sz="2600" b="1" kern="1200" dirty="0" err="1" smtClean="0">
              <a:solidFill>
                <a:srgbClr val="C00000"/>
              </a:solidFill>
            </a:rPr>
            <a:t>гірськокарпатська</a:t>
          </a:r>
          <a:endParaRPr lang="ru-RU" sz="2600" kern="1200" dirty="0">
            <a:solidFill>
              <a:srgbClr val="C00000"/>
            </a:solidFill>
          </a:endParaRPr>
        </a:p>
      </dsp:txBody>
      <dsp:txXfrm>
        <a:off x="0" y="3818980"/>
        <a:ext cx="7992888" cy="118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6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8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46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7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47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52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43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4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6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58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8426F-03F7-4411-AF67-81FB9E7DEFB9}" type="datetimeFigureOut">
              <a:rPr lang="ru-RU" smtClean="0"/>
              <a:pPr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7E5C-ED8A-495F-8337-EA86D659C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0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ГЕНЕТИЧНІ РЕСУРСИ</a:t>
            </a:r>
            <a:r>
              <a:rPr lang="ru-RU" b="1" dirty="0" smtClean="0">
                <a:solidFill>
                  <a:srgbClr val="FF0000"/>
                </a:solidFill>
              </a:rPr>
              <a:t> ДРІБНИХ ТВАРИН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&amp;Pcy;&amp;ocy;&amp;rcy;&amp;ocy;&amp;dcy;&amp;icy; &amp;ocy;&amp;vcy;&amp;iecy;&amp;tscy;&amp;softcy; &amp;mcy;'&amp;yacy;&amp;scy;&amp;ncy;&amp;ocy;&amp;gcy;&amp;ocy; &amp;ncy;&amp;acy;&amp;pcy;&amp;rcy;&amp;yacy;&amp;mcy;&amp;ucy;: &amp;fcy;&amp;ocy;&amp;tcy;&amp;ocy; &amp;iukcy; &amp;ocy;&amp;pcy;&amp;i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8169">
            <a:off x="5054717" y="3535243"/>
            <a:ext cx="3744416" cy="2808313"/>
          </a:xfrm>
          <a:prstGeom prst="rect">
            <a:avLst/>
          </a:prstGeom>
          <a:noFill/>
        </p:spPr>
      </p:pic>
      <p:pic>
        <p:nvPicPr>
          <p:cNvPr id="13316" name="Picture 4" descr="&amp;Ucy; &amp;tscy;&amp;iecy; &amp;scy;&amp;kcy;&amp;lcy;&amp;acy;&amp;dcy;&amp;ncy;&amp;ocy; &amp;pcy;&amp;ocy;&amp;vcy;&amp;iukcy;&amp;rcy;&amp;icy;&amp;tcy;&amp;icy;: &amp;scy;&amp;vcy;&amp;icy;&amp;ncy;&amp;yacy; &amp;vcy;&amp;iukcy;&amp;dcy;&amp;kcy;&amp;rcy;&amp;ucy;&amp;tcy;&amp;icy;&amp;lcy;&amp;acy; &amp;kcy;&amp;rcy;&amp;acy;&amp;ncy;, &amp;acy;&amp;bcy;&amp;icy; &amp;ncy;&amp;acy;&amp;pcy;&amp;icy;&amp;tcy;&amp;icy;&amp;scy;&amp;yacy; &amp;vcy;&amp;ocy;&amp;d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7537">
            <a:off x="815551" y="3642779"/>
            <a:ext cx="4215880" cy="2727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4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Pcy;&amp;ocy;&amp;rcy;&amp;ocy;&amp;dcy;&amp;icy; &amp;scy;&amp;vcy;&amp;icy;&amp;ncy;&amp;iecy;&amp;j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" y="17240"/>
            <a:ext cx="9121013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IEcy;&amp;fcy;&amp;iecy;&amp;kcy;&amp;tcy;&amp;icy;&amp;vcy;&amp;ncy;&amp;iecy; &amp;scy;&amp;vcy;&amp;icy;&amp;ncy;&amp;acy;&amp;rcy;&amp;scy;&amp;tcy;&amp;vcy;&amp;ocy;. &amp;YAcy;&amp;kcy;&amp;iukcy; &amp;pcy;&amp;ocy;&amp;rcy;&amp;ocy;&amp;dcy;&amp;icy; &amp;vcy;&amp;icy;&amp;bcy;&amp;rcy;&amp;acy;&amp;tcy;&amp;icy; &amp;dcy;&amp;lcy;&amp;yacy; &amp;vcy;&amp;iukcy;&amp;dcy;&amp;gcy;&amp;ocy;&amp;dcy;&amp;iukcy;&amp;vcy;&amp;lcy;&amp;iukcy; - AgroGuide — &amp;tcy;&amp;vcy;&amp;iukcy;&amp;jcy;  &amp;pcy;&amp;rcy;&amp;ocy;&amp;vcy;&amp;iukcy;&amp;dcy;&amp;ncy;&amp;icy;&amp;kcy; &amp;vcy; &amp;acy;&amp;gcy;&amp;rcy;&amp;ocy;&amp;bcy;&amp;iukcy;&amp;zcy;&amp;ncy;&amp;iecy;&amp;scy;&amp;iuk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14" y="404664"/>
            <a:ext cx="8853386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Pcy;&amp;ocy;&amp;rcy;&amp;ocy;&amp;dcy;&amp;icy; &amp;scy;&amp;vcy;&amp;icy;&amp;ncy;&amp;iecy;&amp;j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20472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3. Породи   </a:t>
            </a:r>
            <a:r>
              <a:rPr lang="ru-RU" sz="2400" b="1" dirty="0" err="1">
                <a:solidFill>
                  <a:srgbClr val="C00000"/>
                </a:solidFill>
              </a:rPr>
              <a:t>овець</a:t>
            </a:r>
            <a:r>
              <a:rPr lang="ru-RU" sz="2400" b="1" dirty="0">
                <a:solidFill>
                  <a:srgbClr val="C00000"/>
                </a:solidFill>
              </a:rPr>
              <a:t>   тонкорунного   та   </a:t>
            </a:r>
            <a:r>
              <a:rPr lang="ru-RU" sz="2400" b="1" dirty="0" err="1">
                <a:solidFill>
                  <a:srgbClr val="C00000"/>
                </a:solidFill>
              </a:rPr>
              <a:t>напівтонкорунного</a:t>
            </a:r>
            <a:r>
              <a:rPr lang="ru-RU" sz="2400" b="1" dirty="0">
                <a:solidFill>
                  <a:srgbClr val="C00000"/>
                </a:solidFill>
              </a:rPr>
              <a:t>   </a:t>
            </a:r>
            <a:r>
              <a:rPr lang="ru-RU" sz="2400" b="1" dirty="0" err="1" smtClean="0">
                <a:solidFill>
                  <a:srgbClr val="C00000"/>
                </a:solidFill>
              </a:rPr>
              <a:t>напрямів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продуктивності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268760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8605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5016" cy="40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0" name="AutoShape 2" descr="&amp;Acy;&amp;scy;&amp;kcy;&amp;acy;&amp;ncy;&amp;iukcy;&amp;jcy;&amp;scy;&amp;softcy;&amp;kcy;&amp;acy; &amp;tcy;&amp;ocy;&amp;ncy;&amp;kcy;&amp;ocy;&amp;rcy;&amp;ucy;&amp;ncy;&amp;ncy;&amp;acy; &amp;vcy;&amp;iukcy;&amp;vcy;&amp;tscy;&amp;y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&amp;Acy;&amp;scy;&amp;kcy;&amp;acy;&amp;ncy;&amp;iukcy;&amp;jcy;&amp;scy;&amp;softcy;&amp;kcy;&amp;acy; &amp;tcy;&amp;ocy;&amp;ncy;&amp;kcy;&amp;ocy;&amp;rcy;&amp;ucy;&amp;ncy;&amp;ncy;&amp;acy; &amp;vcy;&amp;iukcy;&amp;vcy;&amp;tscy;&amp;y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&amp;Acy;&amp;scy;&amp;kcy;&amp;acy;&amp;ncy;&amp;iukcy;&amp;jcy;&amp;scy;&amp;softcy;&amp;kcy;&amp;acy; &amp;tcy;&amp;ocy;&amp;ncy;&amp;kcy;&amp;ocy;&amp;rcy;&amp;ucy;&amp;ncy;&amp;ncy;&amp;acy; &amp;vcy;&amp;iukcy;&amp;vcy;&amp;tscy;&amp;yacy; — &amp;Vcy;&amp;iukcy;&amp;kcy;&amp;iukcy;&amp;pcy;&amp;iecy;&amp;dcy;&amp;iuk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&amp;Acy;&amp;scy;&amp;kcy;&amp;acy;&amp;ncy;&amp;iukcy;&amp;jcy;&amp;scy;&amp;softcy;&amp;kcy;&amp;acy; &amp;pcy;&amp;ocy;&amp;rcy;&amp;ocy;&amp;dcy;&amp;acy; &amp;ocy;&amp;vcy;&amp;iecy;&amp;tscy;&amp;softcy;&amp;Scy;&amp;iukcy;&amp;lcy;&amp;softcy;&amp;scy;&amp;softcy;&amp;kcy;&amp;iecy; &amp;gcy;&amp;ocy;&amp;scy;&amp;pcy;&amp;ocy;&amp;dcy;&amp;acy;&amp;rcy;&amp;scy;&amp;tcy;&amp;vcy;&amp;ocy; - &amp;Pcy;&amp;ocy;&amp;rcy;&amp;ocy;&amp;dcy;&amp;icy; &amp;ocy;&amp;vcy;&amp;iecy;&amp;ts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89040"/>
            <a:ext cx="3563888" cy="26426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6488668"/>
            <a:ext cx="223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/>
              <a:t>Асканійська</a:t>
            </a:r>
            <a:r>
              <a:rPr lang="ru-RU" b="1" dirty="0" smtClean="0"/>
              <a:t> порода </a:t>
            </a:r>
            <a:endParaRPr lang="ru-RU" dirty="0"/>
          </a:p>
        </p:txBody>
      </p:sp>
      <p:pic>
        <p:nvPicPr>
          <p:cNvPr id="7178" name="Picture 10" descr="&amp;Ocy;&amp;vcy;&amp;tscy;&amp;ycy; &amp;pcy;&amp;ocy;&amp;rcy;&amp;ocy;&amp;dcy;&amp;ycy; &amp;Pcy;&amp;rcy;&amp;iecy;&amp;kcy;&amp;ocy;&amp;scy;: &amp;ocy;&amp;pcy;&amp;icy;&amp;scy;&amp;acy;&amp;ncy;&amp;icy;&amp;iecy;, &amp;khcy;&amp;acy;&amp;rcy;&amp;acy;&amp;kcy;&amp;tcy;&amp;iecy;&amp;rcy;&amp;icy;&amp;scy;&amp;tcy;&amp;icy;&amp;kcy;&amp;acy;, &amp;fcy;&amp;ocy;&amp;tcy;&amp;o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717032"/>
            <a:ext cx="3275856" cy="2456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52120" y="6237312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прекос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388 &#10;&amp;Pcy;&amp;Pcy;&amp;rcy;&amp;rcy;&amp;ocy;&amp;ocy;&amp;dcy;&amp;dcy;&amp;ucy;&amp;ucy;&amp;kcy;&amp;kcy;&amp;tcy;&amp;tcy;&amp;icy;&amp;icy;&amp;vcy;&amp;vcy;&amp;ncy;&amp;ncy;&amp;iukcy;&amp;iukcy; &amp;yacy;&amp;yacy;&amp;kcy;&amp;kcy;&amp;ocy;&amp;ocy;&amp;scy;&amp;scy;&amp;tcy;&amp;tcy;&amp;iukcy;&amp;iukcy; &amp;ocy;&amp;ocy;&amp;vcy;&amp;vcy;&amp;iecy;&amp;iecy;&amp;tscy;&amp;tscy;&amp;softcy;&amp;softcy; &#10;&amp;acy;&amp;acy;&amp;scy;&amp;scy;&amp;kcy;&amp;kcy;&amp;acy;&amp;acy;&amp;ncy;&amp;ncy;&amp;iukcy;&amp;iukcy;&amp;jcy;&amp;jcy;&amp;scy;&amp;scy;&amp;softcy;&amp;softcy;&amp;kcy;&amp;kcy;&amp;ocy;&amp;ocy;&amp;yicy;&amp;yicy; &amp;tcy;&amp;tcy;&amp;ocy;&amp;ocy;&amp;ncy;&amp;ncy;&amp;kcy;&amp;kcy;&amp;ocy;&amp;ocy;&amp;rcy;&amp;rcy;&amp;ucy;&amp;ucy;&amp;ncy;&amp;ncy;&amp;ncy;&amp;ncy;&amp;ocy;&amp;ocy;&amp;yicy;&amp;yicy; &amp;pcy;&amp;pcy;&amp;ocy;&amp;ocy;&amp;rcy;&amp;rcy;&amp;ocy;&amp;ocy;&amp;dcy;&amp;dcy;&amp;icy;&amp;icy; &#10;&amp;Pcy;&amp;Pcy;&amp;ocy;&amp;ocy;&amp;kcy;&amp;kcy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-171400"/>
          <a:ext cx="8964488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&amp;TScy;&amp;icy;&amp;gcy;&amp;acy;&amp;jcy;&amp;scy;&amp;softcy;&amp;kcy;&amp;acy; &amp;pcy;&amp;ocy;&amp;rcy;&amp;ocy;&amp;dcy;&amp;acy; &amp;ocy;&amp;vcy;&amp;iecy;&amp;tscy;&amp;softcy;&amp;Scy;&amp;iukcy;&amp;lcy;&amp;softcy;&amp;scy;&amp;softcy;&amp;kcy;&amp;iecy; &amp;gcy;&amp;ocy;&amp;scy;&amp;pcy;&amp;ocy;&amp;dcy;&amp;acy;&amp;rcy;&amp;scy;&amp;tcy;&amp;vcy;&amp;ocy; - &amp;Pcy;&amp;ocy;&amp;rcy;&amp;ocy;&amp;dcy;&amp;icy; &amp;ocy;&amp;vcy;&amp;iecy;&amp;tscy;&amp;soft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12976"/>
            <a:ext cx="4276303" cy="28946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093296"/>
            <a:ext cx="120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/>
              <a:t>цигайськ</a:t>
            </a:r>
            <a:r>
              <a:rPr lang="uk-UA" b="1" dirty="0" smtClean="0"/>
              <a:t>а</a:t>
            </a:r>
            <a:endParaRPr lang="ru-RU" dirty="0"/>
          </a:p>
        </p:txBody>
      </p:sp>
      <p:pic>
        <p:nvPicPr>
          <p:cNvPr id="6148" name="Picture 4" descr="&amp;Vcy;&amp;Iukcy;&amp;Vcy;&amp;TScy;&amp;Iukcy; &amp;Acy;&amp;Ncy;&amp;Gcy;&amp;Lcy;&amp;Iukcy;&amp;Jcy;&amp;Scy;&amp;SOFTcy;&amp;Kcy;&amp;Ocy;&amp;YIcy; &amp;Pcy;&amp;Ocy;&amp;Rcy;&amp;Ocy;&amp;Dcy;&amp;Icy; &amp;Scy;&amp;Ucy;&amp;Fcy;&amp;Fcy;&amp;Ocy;&amp;Lcy;&amp;Kcy; (SUFFOLK): &amp;Ocy;&amp;Scy;&amp;Ncy;&amp;Ocy;&amp;Vcy;&amp;Ncy;&amp;Iukcy; &amp;KHcy;&amp;Acy;&amp;Rcy;&amp;Acy;&amp;Kcy;&amp;Tcy;&amp;IEcy;&amp;Rcy;&amp;Icy;&amp;Scy;&amp;Tcy;&amp;Icy;&amp;Kcy;&amp;Icy; &amp;Pcy;&amp;Ocy;&amp;Rcy;&amp;Ocy;&amp;Dcy;&amp;Icy;,  &amp;Pcy;&amp;IEcy;&amp;Rcy;&amp;IEcy;&amp;Vcy;&amp;Acy;&amp;Gcy;&amp;Icy; &amp;Iukcy; &amp;Ncy;&amp;IEcy;&amp;Dcy;&amp;Ocy;&amp;Lcy;&amp;Iukcy;&amp;Kcy;&amp;Icy;, &amp;Fcy;&amp;Ocy;&amp;Tcy;&amp;Ocy; - &amp;Tcy;&amp;Vcy;&amp;Acy;&amp;Rcy;&amp;Icy;&amp;Ncy;&amp;Icy; - 20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3350" y="3212976"/>
            <a:ext cx="5200650" cy="2838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6093296"/>
            <a:ext cx="2792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англійського</a:t>
            </a:r>
            <a:r>
              <a:rPr lang="ru-RU" b="1" dirty="0" smtClean="0"/>
              <a:t> тип Суффолк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7960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Pcy;&amp;Pcy;&amp;rcy;&amp;rcy;&amp;ocy;&amp;ocy;&amp;dcy;&amp;dcy;&amp;ucy;&amp;ucy;&amp;kcy;&amp;kcy;&amp;tcy;&amp;tcy;&amp;icy;&amp;icy;&amp;vcy;&amp;vcy;&amp;ncy;&amp;ncy;&amp;iukcy;&amp;iukcy; &amp;yacy;&amp;yacy;&amp;kcy;&amp;kcy;&amp;ocy;&amp;ocy;&amp;scy;&amp;scy;&amp;tcy;&amp;tcy;&amp;iukcy;&amp;iukcy; &amp;ocy;&amp;ocy;&amp;vcy;&amp;vcy;&amp;iecy;&amp;iecy;&amp;tscy;&amp;tscy;&amp;softcy;&amp;softcy; &#10;&amp;tscy;&amp;tscy;&amp;icy;&amp;icy;&amp;gcy;&amp;gcy;&amp;acy;&amp;acy;&amp;jcy;&amp;jcy;&amp;scy;&amp;scy;&amp;softcy;&amp;softcy;&amp;kcy;&amp;kcy;&amp;ocy;&amp;ocy;&amp;yicy;&amp;yicy; &amp;pcy;&amp;pcy;&amp;ocy;&amp;ocy;&amp;rcy;&amp;rcy;&amp;ocy;&amp;ocy;&amp;dcy;&amp;dcy;&amp;icy;&amp;icy; &#10;&amp;Pcy;&amp;Pcy;&amp;ocy;&amp;ocy;&amp;kcy;&amp;kcy;&amp;acy;&amp;acy;&amp;zcy;&amp;zcy;&amp;ncy;&amp;ncy;&amp;icy;&amp;icy;&amp;kcy;&amp;kcy;&amp;icy;&amp;icy; &amp;Bcy;&amp;Bcy;&amp;acy;&amp;acy;&amp;rcy;&amp;rcy;&amp;acy;&amp;acy;&amp;ncy;&amp;ncy;&amp;icy;&amp;icy; &amp;Vcy;&amp;Vcy;&amp;iukcy;&amp;iukcy;&amp;vcy;&amp;vcy;&amp;tscy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821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980728"/>
          <a:ext cx="889248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4. Породи </a:t>
            </a:r>
            <a:r>
              <a:rPr lang="ru-RU" sz="2400" b="1" dirty="0" err="1" smtClean="0">
                <a:solidFill>
                  <a:srgbClr val="C00000"/>
                </a:solidFill>
              </a:rPr>
              <a:t>овець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напівгрубою</a:t>
            </a:r>
            <a:r>
              <a:rPr lang="ru-RU" sz="2400" b="1" dirty="0" smtClean="0">
                <a:solidFill>
                  <a:srgbClr val="C00000"/>
                </a:solidFill>
              </a:rPr>
              <a:t> та грубою </a:t>
            </a:r>
            <a:r>
              <a:rPr lang="ru-RU" sz="2400" b="1" dirty="0" err="1" smtClean="0">
                <a:solidFill>
                  <a:srgbClr val="C00000"/>
                </a:solidFill>
              </a:rPr>
              <a:t>вовною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&amp;Pcy;&amp;ocy;&amp;rcy;&amp;ocy;&amp;dcy;&amp;icy; &amp;gcy;&amp;rcy;&amp;ucy;&amp;bcy;&amp;ocy;&amp;vcy;&amp;ocy;&amp;vcy;&amp;ncy;&amp;ocy;&amp;vcy;&amp;icy;&amp;khcy; &amp;ocy;&amp;vcy;&amp;iecy;&amp;tscy;&amp;softcy; &#10;91 &#10; "/>
          <p:cNvPicPr>
            <a:picLocks noChangeAspect="1" noChangeArrowheads="1"/>
          </p:cNvPicPr>
          <p:nvPr/>
        </p:nvPicPr>
        <p:blipFill>
          <a:blip r:embed="rId7" cstate="print"/>
          <a:srcRect t="13796" b="7291"/>
          <a:stretch>
            <a:fillRect/>
          </a:stretch>
        </p:blipFill>
        <p:spPr bwMode="auto">
          <a:xfrm>
            <a:off x="1691680" y="3257600"/>
            <a:ext cx="607695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1142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188640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67544" y="980728"/>
            <a:ext cx="8352928" cy="374441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b="1" dirty="0" smtClean="0">
                <a:solidFill>
                  <a:srgbClr val="FF0000"/>
                </a:solidFill>
              </a:rPr>
              <a:t>ПЛАН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1.Породи      свиней   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універсального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та      сального   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продуктивності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2.Породи свиней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м’ясного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напряму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продуктивності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3.Породи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овець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тонкорунного   та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напівтонкорунного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напрямів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продуктивності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4.Породи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овець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напівгрубою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грубою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вовною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67544" y="332656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26867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&amp;Pcy;&amp;Pcy;&amp;rcy;&amp;rcy;&amp;ocy;&amp;ocy;&amp;dcy;&amp;dcy;&amp;ucy;&amp;ucy;&amp;kcy;&amp;kcy;&amp;tcy;&amp;tcy;&amp;icy;&amp;icy;&amp;vcy;&amp;vcy;&amp;ncy;&amp;ncy;&amp;iukcy;&amp;iukcy; &amp;yacy;&amp;yacy;&amp;kcy;&amp;kcy;&amp;ocy;&amp;ocy;&amp;scy;&amp;scy;&amp;tcy;&amp;tcy;&amp;iukcy;&amp;iukcy; &amp;ocy;&amp;ocy;&amp;vcy;&amp;vcy;&amp;iecy;&amp;iecy;&amp;tscy;&amp;tscy;&amp;softcy;&amp;softcy; &#10;&amp;kcy;&amp;kcy;&amp;acy;&amp;acy;&amp;rcy;&amp;rcy;&amp;acy;&amp;acy;&amp;kcy;&amp;kcy;&amp;ucy;&amp;ucy;&amp;lcy;&amp;lcy;&amp;softcy;&amp;softcy;&amp;scy;&amp;scy;&amp;softcy;&amp;softcy;&amp;kcy;&amp;kcy;&amp;ocy;&amp;ocy;&amp;yicy;&amp;yicy; &amp;pcy;&amp;pcy;&amp;ocy;&amp;ocy;&amp;rcy;&amp;rcy;&amp;ocy;&amp;ocy;&amp;dcy;&amp;dcy;&amp;icy;&amp;icy; &#10;&amp;Pcy;&amp;Pcy;&amp;ocy;&amp;ocy;&amp;kcy;&amp;kcy;&amp;acy;&amp;acy;&amp;zcy;&amp;zcy;&amp;ncy;&amp;ncy;&amp;icy;&amp;icy;&amp;kcy;&amp;kcy;&amp;icy;&amp;icy; &amp;Bcy;&amp;Bcy;&amp;acy;&amp;acy;&amp;rcy;&amp;rcy;&amp;acy;&amp;acy;&amp;ncy;&amp;ncy;&amp;icy;&amp;icy; &amp;Vcy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554569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93 &#10;&amp;Bcy;&amp;Bcy;&amp;acy;&amp;acy;&amp;rcy;&amp;rcy;&amp;acy;&amp;acy;&amp;ncy;&amp;ncy; &amp;kcy;&amp;kcy;&amp;acy;&amp;acy;&amp;rcy;&amp;rcy;&amp;acy;&amp;acy;&amp;kcy;&amp;kcy;&amp;ucy;&amp;ucy;&amp;lcy;&amp;lcy;&amp;softcy;&amp;softcy;&amp;scy;&amp;scy;&amp;softcy;&amp;softcy;&amp;kcy;&amp;kcy;&amp;ocy;&amp;ocy;&amp;yicy;&amp;yicy; &amp;pcy;&amp;pcy;&amp;ocy;&amp;ocy;&amp;rcy;&amp;rcy;&amp;ocy;&amp;ocy;&amp;dcy;&amp;dcy;&amp;icy;&amp;icy; 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7227" cy="3429000"/>
          </a:xfrm>
          <a:prstGeom prst="rect">
            <a:avLst/>
          </a:prstGeom>
          <a:noFill/>
        </p:spPr>
      </p:pic>
      <p:pic>
        <p:nvPicPr>
          <p:cNvPr id="35844" name="Picture 4" descr="9966 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863" y="1196752"/>
            <a:ext cx="4663137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11177 &#10;&amp;Ucy;&amp;Ucy;&amp;kcy;&amp;kcy;&amp;rcy;&amp;rcy;&amp;acy;&amp;acy;&amp;yicy;&amp;yicy;&amp;ncy;&amp;ncy;&amp;scy;&amp;scy;&amp;softcy;&amp;softcy;&amp;kcy;&amp;kcy;&amp;acy;&amp;acy; &#10;&amp;gcy;&amp;gcy;&amp;iukcy;&amp;iukcy;&amp;rcy;&amp;rcy;&amp;scy;&amp;scy;&amp;softcy;&amp;softcy;&amp;kcy;&amp;kcy;&amp;ocy;&amp;ocy;&amp;kcy;&amp;kcy;&amp;acy;&amp;acy;&amp;rcy;&amp;rcy;&amp;pcy;&amp;pcy;&amp;acy;&amp;acy;&amp;tcy;&amp;tcy;&amp;scy;&amp;scy;&amp;softcy;&amp;softcy;&amp;kcy;&amp;kcy;&amp;acy;&amp;acy; &#10;&amp;pcy;&amp;pcy;&amp;ocy;&amp;ocy;&amp;rcy;&amp;rcy;&amp;ocy;&amp;ocy;&amp;dcy;&amp;dcy;&amp;acy;&amp;acy; &#10; &amp;Vcy;&amp;Vcy;&amp;icy;&amp;icy;&amp;vcy;&amp;vcy;&amp;iecy;&amp;iecy;&amp;dcy;&amp;dcy;&amp;iecy;&amp;iecy;&amp;ncy;&amp;ncy;&amp;acy;&amp;acy; &amp;vcy;&amp;vcy; &amp;gcy;&amp;gcy;&amp;iukcy;&amp;iukcy;&amp;rcy;&amp;rcy;&amp;scy;&amp;scy;&amp;softcy;&amp;softcy;&amp;kcy;&amp;kcy;&amp;icy;&amp;icy;&amp;khcy;&amp;khcy; &amp;rcy;&amp;rcy;&amp;acy;..."/>
          <p:cNvPicPr>
            <a:picLocks noChangeAspect="1" noChangeArrowheads="1"/>
          </p:cNvPicPr>
          <p:nvPr/>
        </p:nvPicPr>
        <p:blipFill>
          <a:blip r:embed="rId2" cstate="print"/>
          <a:srcRect b="29578"/>
          <a:stretch>
            <a:fillRect/>
          </a:stretch>
        </p:blipFill>
        <p:spPr bwMode="auto">
          <a:xfrm>
            <a:off x="0" y="0"/>
            <a:ext cx="6076950" cy="3212976"/>
          </a:xfrm>
          <a:prstGeom prst="rect">
            <a:avLst/>
          </a:prstGeom>
          <a:noFill/>
        </p:spPr>
      </p:pic>
      <p:pic>
        <p:nvPicPr>
          <p:cNvPr id="37892" name="Picture 4" descr="111199 &#10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01042"/>
            <a:ext cx="5004048" cy="3756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92494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ДЯКУЮ ЗА УВАГУ!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Войтенко С.Л., 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Порхун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М.Г., Сидоренко О.В., 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Ільницька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Т.Є. Генетичні ресурси сільськогосподарських тварин України на початку третього тисячоліття. </a:t>
            </a:r>
            <a:r>
              <a:rPr lang="uk-UA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Розведення і генетика тварин.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Вип. 58. Київ, 2019.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uk-UA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110-119.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uk-UA" sz="20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Гопка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Б.М., Коваленко В.П., Мельник Ю.Ф.,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Найденко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К.А.,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Нежлукченко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Т.І.,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Пелих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В.Г. Селекція сільськогосподарських тварин. Київ.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Інтас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2007. 554 с.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Чудак Р.А.,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Бабков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Я.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І.Якісні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показники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м’яса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свиней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дії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добавки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Бетаїн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Аграрна наука та харчові технології. ВНАУ.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2017.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2(96).  С. 118 – 124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Чудак Р.А.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Побережець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Ю.М.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Вознюк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О.І.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Ефективність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вирощування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гібридних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свиней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кормів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різного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виробництва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Збірник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праць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uk-UA" sz="2000" i="1" dirty="0" smtClean="0">
                <a:latin typeface="Arial" pitchFamily="34" charset="0"/>
                <a:cs typeface="Arial" pitchFamily="34" charset="0"/>
              </a:rPr>
              <a:t>Аграрна наука та харчові технології. ВНАУ.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2017.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5(99).  С. 11-16.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Чудак Р. А.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Програма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авчальної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дисципліни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«Інноваційні методи використання генетичних ресурсів тварин» для підготовки магістрів за спеціальністю 204 «Технологія виробництва та переробки продукції тваринництва» для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аграрних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вищих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закладів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ІІІ-ІV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акредитації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, 2018. 12 С.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1. Породи      свиней      </a:t>
            </a:r>
            <a:r>
              <a:rPr lang="ru-RU" sz="2400" b="1" dirty="0" err="1">
                <a:solidFill>
                  <a:srgbClr val="0070C0"/>
                </a:solidFill>
              </a:rPr>
              <a:t>універсального</a:t>
            </a:r>
            <a:r>
              <a:rPr lang="ru-RU" sz="2400" b="1" dirty="0">
                <a:solidFill>
                  <a:srgbClr val="0070C0"/>
                </a:solidFill>
              </a:rPr>
              <a:t>      та      сального      </a:t>
            </a:r>
            <a:r>
              <a:rPr lang="ru-RU" sz="2400" b="1" dirty="0" err="1">
                <a:solidFill>
                  <a:srgbClr val="0070C0"/>
                </a:solidFill>
              </a:rPr>
              <a:t>напрямів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продуктивності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908720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775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Pcy;&amp;ocy;&amp;rcy;&amp;ocy;&amp;dcy;&amp;acy; &amp;scy;&amp;vcy;&amp;icy;&amp;ncy;&amp;iecy;&amp;jcy; “&amp;Ucy;&amp;kcy;&amp;rcy;&amp;acy;&amp;yicy;&amp;ncy;&amp;scy;&amp;softcy;&amp;kcy;&amp;acy; &amp;scy;&amp;tcy;&amp;iecy;&amp;pcy;&amp;ocy;&amp;vcy;&amp;acy; &amp;bcy;&amp;iukcy;&amp;lcy;&amp;acy;”&amp;Scy;&amp;iukcy;&amp;lcy;&amp;softcy;&amp;scy;&amp;softcy;&amp;kcy;&amp;iecy; &amp;gcy;&amp;ocy;&amp;scy;&amp;pcy;&amp;ocy;&amp;dcy;&amp;acy;&amp;rcy;&amp;scy;&amp;tcy;&amp;vcy;&amp;ocy; - &amp;Pcy;&amp;ocy;&amp;rcy;&amp;ocy;&amp;dcy;&amp;icy; &amp;scy;&amp;vcy;&amp;icy;&amp;ncy;&amp;ie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50" cy="3038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212976"/>
            <a:ext cx="2557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err="1" smtClean="0"/>
              <a:t>українська</a:t>
            </a:r>
            <a:r>
              <a:rPr lang="ru-RU" b="1" dirty="0" smtClean="0"/>
              <a:t> </a:t>
            </a:r>
            <a:r>
              <a:rPr lang="ru-RU" b="1" dirty="0" err="1" smtClean="0"/>
              <a:t>степова</a:t>
            </a:r>
            <a:r>
              <a:rPr lang="ru-RU" b="1" dirty="0" smtClean="0"/>
              <a:t> </a:t>
            </a:r>
            <a:r>
              <a:rPr lang="ru-RU" b="1" dirty="0" err="1" smtClean="0"/>
              <a:t>біла</a:t>
            </a:r>
            <a:endParaRPr lang="ru-RU" dirty="0"/>
          </a:p>
        </p:txBody>
      </p:sp>
      <p:pic>
        <p:nvPicPr>
          <p:cNvPr id="1028" name="Picture 4" descr="&amp;Vcy;&amp;iecy;&amp;lcy;&amp;icy;&amp;kcy;&amp;acy; &amp;bcy;&amp;iukcy;&amp;lcy;&amp;acy; &amp;pcy;&amp;ocy;&amp;rcy;&amp;ocy;&amp;dcy;&amp;acy; &amp;scy;&amp;vcy;&amp;icy;&amp;ncy;&amp;iecy;&amp;jcy;&amp;Scy;&amp;iukcy;&amp;lcy;&amp;softcy;&amp;scy;&amp;softcy;&amp;kcy;&amp;iecy; &amp;gcy;&amp;ocy;&amp;scy;&amp;pcy;&amp;ocy;&amp;dcy;&amp;acy;&amp;rcy;&amp;scy;&amp;tcy;&amp;vcy;&amp;ocy; - &amp;Pcy;&amp;ocy;&amp;rcy;&amp;ocy;&amp;dcy;&amp;icy; &amp;scy;&amp;vcy;&amp;icy;&amp;n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8880"/>
            <a:ext cx="5048250" cy="33718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6021288"/>
            <a:ext cx="1352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велика </a:t>
            </a:r>
            <a:r>
              <a:rPr lang="ru-RU" b="1" dirty="0" err="1" smtClean="0"/>
              <a:t>біла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groUA | &amp;Scy;&amp;vcy;&amp;icy;&amp;ncy;&amp;acy;&amp;rcy;&amp;scy;&amp;tcy;&amp;vcy;&amp;ocy; - &amp;scy;&amp;pcy;&amp;iecy;&amp;tscy;&amp;iukcy;&amp;acy;&amp;lcy;&amp;softcy;&amp;ncy;&amp;icy;&amp;jcy; &amp;ncy;&amp;acy;&amp;pcy;&amp;rcy;&amp;yacy;&amp;mcy;&amp;ocy;&amp;kcy; &amp;pcy;&amp;rcy;&amp;ocy;&amp;dcy;&amp;ucy;&amp;kcy;&amp;tcy;&amp;icy;&amp;vcy;&amp;ncy;&amp;ocy;&amp;scy;&amp;tcy;&amp;iukcy;, &amp;pcy;&amp;ocy;&amp;rcy;&amp;ocy;&amp;dcy;&amp;acy; &amp;pcy;&amp;ocy;&amp;lcy;&amp;tcy;&amp;acy;&amp;vcy;&amp;scy;&amp;softcy;&amp;kcy;&amp;acy;  &amp;mcy;'&amp;yacy;&amp;scy;&amp;ncy;&amp;acy; / &amp;pcy;&amp;ocy;&amp;lcy;&amp;tcy;&amp;acy;&amp;vcy;&amp;scy;&amp;kcy;&amp;acy;&amp;yacy; &amp;mcy;&amp;yacy;&amp;scy;&amp;ncy;&amp;acy;&amp;yacy; - &amp;ocy;&amp;pcy;&amp;icy;&amp;scy;,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552" cy="3241981"/>
          </a:xfrm>
          <a:prstGeom prst="rect">
            <a:avLst/>
          </a:prstGeom>
          <a:noFill/>
        </p:spPr>
      </p:pic>
      <p:pic>
        <p:nvPicPr>
          <p:cNvPr id="26628" name="Picture 4" descr="&amp;Kcy;&amp;rcy;&amp;acy;&amp;shchcy;&amp;iukcy; &amp;mcy;'&amp;yacy;&amp;scy;&amp;ncy;&amp;iukcy; &amp;pcy;&amp;ocy;&amp;rcy;&amp;ocy;&amp;dcy;&amp;icy; &amp;scy;&amp;vcy;&amp;icy;&amp;ncy;&amp;iecy;&amp;jcy; &amp;ocy;&amp;pcy;&amp;icy;&amp;scy;&amp;ucy;, &amp;gcy;&amp;iukcy;&amp;dcy;&amp;ncy;&amp;ocy;&amp;scy;&amp;tcy;&amp;iukcy;, &amp;ncy;&amp;iecy;&amp;dcy;&amp;ocy;&amp;lcy;&amp;iukcy;&amp;kcy;&amp;icy; - Taya.com.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52936"/>
            <a:ext cx="5715000" cy="3676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Pcy;&amp;ocy;&amp;rcy;&amp;ocy;&amp;dcy;&amp;icy; &amp;scy;&amp;vcy;&amp;icy;&amp;ncy;&amp;iecy;&amp;jcy; | &amp;Acy;&amp;gcy;&amp;rcy;&amp;ocy;&amp;ncy;&amp;ocy;&amp;mcy; &amp; 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238081" cy="666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44208" y="3933056"/>
            <a:ext cx="1537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велика </a:t>
            </a:r>
            <a:r>
              <a:rPr lang="ru-RU" b="1" dirty="0" err="1" smtClean="0"/>
              <a:t>чорна</a:t>
            </a:r>
            <a:endParaRPr lang="ru-RU" dirty="0"/>
          </a:p>
        </p:txBody>
      </p:sp>
      <p:pic>
        <p:nvPicPr>
          <p:cNvPr id="4" name="Picture 6" descr="&amp;Vcy;&amp;iecy;&amp;lcy;&amp;icy;&amp;kcy;&amp;acy; &amp;chcy;&amp;ocy;&amp;rcy;&amp;ncy;&amp;acy; &amp;pcy;&amp;ocy;&amp;rcy;&amp;ocy;&amp;dcy;&amp;icy; &amp;scy;&amp;vcy;&amp;icy;&amp;ncy;&amp;iecy;&amp;jcy;&amp;Scy;&amp;iukcy;&amp;lcy;&amp;softcy;&amp;scy;&amp;softcy;&amp;kcy;&amp;iecy; &amp;gcy;&amp;ocy;&amp;scy;&amp;pcy;&amp;ocy;&amp;dcy;&amp;acy;&amp;rcy;&amp;scy;&amp;tcy;&amp;vcy;&amp;ocy; - &amp;Pcy;&amp;ocy;&amp;rcy;&amp;ocy;&amp;dcy;&amp;icy; &amp;scy;&amp;vcy;&amp;icy;&amp;n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5082" y="1556792"/>
            <a:ext cx="3758918" cy="2099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2</a:t>
            </a:r>
            <a:r>
              <a:rPr lang="ru-RU" sz="2800" b="1" i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51520" y="76470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7653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Pcy;&amp;ocy;&amp;rcy;&amp;ocy;&amp;dcy;&amp;icy; &amp;scy;&amp;vcy;&amp;icy;&amp;ncy;&amp;iecy;&amp;j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629</Words>
  <Application>Microsoft Office PowerPoint</Application>
  <PresentationFormat>Экран (4:3)</PresentationFormat>
  <Paragraphs>55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ГЕНЕТИЧНІ РЕСУРСИ ДРІБНИХ ТВАРИН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 Д И ДРІБНИХ ТВАРИН (СВИНІ, ВІВЦІ)  </dc:title>
  <dc:creator>Sam</dc:creator>
  <cp:lastModifiedBy>Ulia</cp:lastModifiedBy>
  <cp:revision>17</cp:revision>
  <dcterms:created xsi:type="dcterms:W3CDTF">2018-03-01T08:27:39Z</dcterms:created>
  <dcterms:modified xsi:type="dcterms:W3CDTF">2021-05-26T09:50:53Z</dcterms:modified>
</cp:coreProperties>
</file>