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8" r:id="rId4"/>
    <p:sldId id="299" r:id="rId5"/>
    <p:sldId id="322" r:id="rId6"/>
    <p:sldId id="321" r:id="rId7"/>
    <p:sldId id="319" r:id="rId8"/>
    <p:sldId id="320" r:id="rId9"/>
    <p:sldId id="306" r:id="rId10"/>
    <p:sldId id="301" r:id="rId11"/>
    <p:sldId id="323" r:id="rId12"/>
    <p:sldId id="302" r:id="rId13"/>
    <p:sldId id="307" r:id="rId14"/>
    <p:sldId id="308" r:id="rId15"/>
    <p:sldId id="324" r:id="rId16"/>
    <p:sldId id="310" r:id="rId17"/>
    <p:sldId id="309" r:id="rId18"/>
    <p:sldId id="311" r:id="rId19"/>
    <p:sldId id="312" r:id="rId20"/>
    <p:sldId id="313" r:id="rId21"/>
    <p:sldId id="314" r:id="rId22"/>
    <p:sldId id="315" r:id="rId23"/>
    <p:sldId id="304" r:id="rId24"/>
    <p:sldId id="316" r:id="rId25"/>
    <p:sldId id="317" r:id="rId26"/>
    <p:sldId id="318" r:id="rId27"/>
    <p:sldId id="305" r:id="rId28"/>
    <p:sldId id="269" r:id="rId29"/>
    <p:sldId id="288" r:id="rId30"/>
    <p:sldId id="290" r:id="rId31"/>
    <p:sldId id="291" r:id="rId32"/>
    <p:sldId id="293" r:id="rId33"/>
    <p:sldId id="32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F4C64E-EF97-480E-915C-F3CF1BBD635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F87401-6478-4CF3-8627-A3925B4ABB2F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rgbClr val="FF0000"/>
              </a:solidFill>
            </a:rPr>
            <a:t>СВИНІ</a:t>
          </a:r>
          <a:r>
            <a:rPr lang="ru-RU" b="1" i="0" baseline="0" dirty="0" smtClean="0"/>
            <a:t> – </a:t>
          </a:r>
          <a:r>
            <a:rPr lang="ru-RU" b="1" i="0" baseline="0" dirty="0" err="1" smtClean="0"/>
            <a:t>багатоплідні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тварини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з</a:t>
          </a:r>
          <a:r>
            <a:rPr lang="ru-RU" b="1" i="0" baseline="0" dirty="0" smtClean="0"/>
            <a:t> коротким циклом </a:t>
          </a:r>
          <a:r>
            <a:rPr lang="ru-RU" b="1" i="0" baseline="0" dirty="0" err="1" smtClean="0"/>
            <a:t>розмноження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і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високою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енергією</a:t>
          </a:r>
          <a:r>
            <a:rPr lang="ru-RU" b="1" i="0" baseline="0" dirty="0" smtClean="0"/>
            <a:t> росту. Вони </a:t>
          </a:r>
          <a:r>
            <a:rPr lang="ru-RU" b="1" i="0" baseline="0" dirty="0" err="1" smtClean="0"/>
            <a:t>всеїдні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і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мають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кишковий</a:t>
          </a:r>
          <a:r>
            <a:rPr lang="ru-RU" b="1" i="0" baseline="0" dirty="0" smtClean="0"/>
            <a:t> тип </a:t>
          </a:r>
          <a:r>
            <a:rPr lang="ru-RU" b="1" i="0" baseline="0" dirty="0" err="1" smtClean="0"/>
            <a:t>травлення</a:t>
          </a:r>
          <a:r>
            <a:rPr lang="ru-RU" b="1" i="0" baseline="0" dirty="0" smtClean="0"/>
            <a:t>. </a:t>
          </a:r>
          <a:endParaRPr lang="ru-RU" b="1" i="0" baseline="0" dirty="0"/>
        </a:p>
      </dgm:t>
    </dgm:pt>
    <dgm:pt modelId="{405B4555-FC3A-4F37-8BF4-052CBDEA4244}" type="parTrans" cxnId="{5FC9F471-1FF6-4121-9970-9FFCB4EC4A8D}">
      <dgm:prSet/>
      <dgm:spPr/>
      <dgm:t>
        <a:bodyPr/>
        <a:lstStyle/>
        <a:p>
          <a:endParaRPr lang="ru-RU"/>
        </a:p>
      </dgm:t>
    </dgm:pt>
    <dgm:pt modelId="{297AE494-38FD-492A-9561-0850F5F841A4}" type="sibTrans" cxnId="{5FC9F471-1FF6-4121-9970-9FFCB4EC4A8D}">
      <dgm:prSet/>
      <dgm:spPr/>
      <dgm:t>
        <a:bodyPr/>
        <a:lstStyle/>
        <a:p>
          <a:endParaRPr lang="ru-RU"/>
        </a:p>
      </dgm:t>
    </dgm:pt>
    <dgm:pt modelId="{89832692-889C-4E45-B51D-581044CA3579}">
      <dgm:prSet/>
      <dgm:spPr/>
      <dgm:t>
        <a:bodyPr/>
        <a:lstStyle/>
        <a:p>
          <a:pPr algn="just" rtl="0"/>
          <a:r>
            <a:rPr lang="ru-RU" b="1" i="0" u="none" baseline="0" dirty="0" err="1" smtClean="0"/>
            <a:t>Особливості</a:t>
          </a:r>
          <a:r>
            <a:rPr lang="ru-RU" b="1" i="0" u="none" baseline="0" dirty="0" smtClean="0"/>
            <a:t> </a:t>
          </a:r>
          <a:r>
            <a:rPr lang="ru-RU" b="1" i="0" u="none" baseline="0" dirty="0" err="1" smtClean="0"/>
            <a:t>травлення</a:t>
          </a:r>
          <a:r>
            <a:rPr lang="ru-RU" b="1" i="0" u="none" baseline="0" dirty="0" smtClean="0"/>
            <a:t> </a:t>
          </a:r>
          <a:r>
            <a:rPr lang="ru-RU" b="1" i="0" u="none" baseline="0" dirty="0" err="1" smtClean="0"/>
            <a:t>і</a:t>
          </a:r>
          <a:r>
            <a:rPr lang="ru-RU" b="1" i="0" u="none" baseline="0" dirty="0" smtClean="0"/>
            <a:t> </a:t>
          </a:r>
          <a:r>
            <a:rPr lang="ru-RU" b="1" i="0" u="none" baseline="0" dirty="0" err="1" smtClean="0"/>
            <a:t>обміну</a:t>
          </a:r>
          <a:r>
            <a:rPr lang="ru-RU" b="1" i="0" u="none" baseline="0" dirty="0" smtClean="0"/>
            <a:t> </a:t>
          </a:r>
          <a:r>
            <a:rPr lang="ru-RU" b="1" i="0" u="none" baseline="0" dirty="0" err="1" smtClean="0"/>
            <a:t>поживних</a:t>
          </a:r>
          <a:r>
            <a:rPr lang="ru-RU" b="1" i="0" u="none" baseline="0" dirty="0" smtClean="0"/>
            <a:t> </a:t>
          </a:r>
          <a:r>
            <a:rPr lang="ru-RU" b="1" i="0" u="none" baseline="0" dirty="0" err="1" smtClean="0"/>
            <a:t>речовин</a:t>
          </a:r>
          <a:r>
            <a:rPr lang="ru-RU" b="1" i="0" u="none" baseline="0" dirty="0" smtClean="0"/>
            <a:t> у свиней </a:t>
          </a:r>
          <a:r>
            <a:rPr lang="ru-RU" b="1" i="0" u="none" baseline="0" dirty="0" err="1" smtClean="0"/>
            <a:t>зумовлюють</a:t>
          </a:r>
          <a:r>
            <a:rPr lang="ru-RU" b="1" i="0" u="none" baseline="0" dirty="0" smtClean="0"/>
            <a:t> </a:t>
          </a:r>
          <a:r>
            <a:rPr lang="ru-RU" b="1" i="0" u="none" baseline="0" dirty="0" err="1" smtClean="0"/>
            <a:t>необхідність</a:t>
          </a:r>
          <a:r>
            <a:rPr lang="ru-RU" b="1" i="0" u="none" baseline="0" dirty="0" smtClean="0"/>
            <a:t> </a:t>
          </a:r>
          <a:r>
            <a:rPr lang="ru-RU" b="1" i="0" u="none" baseline="0" dirty="0" err="1" smtClean="0"/>
            <a:t>більш</a:t>
          </a:r>
          <a:r>
            <a:rPr lang="ru-RU" b="1" i="0" u="none" baseline="0" dirty="0" smtClean="0"/>
            <a:t> </a:t>
          </a:r>
          <a:r>
            <a:rPr lang="ru-RU" b="1" i="0" u="none" baseline="0" dirty="0" err="1" smtClean="0"/>
            <a:t>вимогливого</a:t>
          </a:r>
          <a:r>
            <a:rPr lang="ru-RU" b="1" i="0" u="none" baseline="0" dirty="0" smtClean="0"/>
            <a:t> </a:t>
          </a:r>
          <a:r>
            <a:rPr lang="ru-RU" b="1" i="0" u="none" baseline="0" dirty="0" err="1" smtClean="0"/>
            <a:t>відношення</a:t>
          </a:r>
          <a:r>
            <a:rPr lang="ru-RU" b="1" i="0" u="none" baseline="0" dirty="0" smtClean="0"/>
            <a:t> до </a:t>
          </a:r>
          <a:r>
            <a:rPr lang="ru-RU" b="1" i="0" u="none" baseline="0" dirty="0" err="1" smtClean="0"/>
            <a:t>повноцінності</a:t>
          </a:r>
          <a:r>
            <a:rPr lang="ru-RU" b="1" i="0" u="none" baseline="0" dirty="0" smtClean="0"/>
            <a:t> </a:t>
          </a:r>
          <a:r>
            <a:rPr lang="ru-RU" b="1" i="0" u="none" baseline="0" dirty="0" err="1" smtClean="0"/>
            <a:t>їх</a:t>
          </a:r>
          <a:r>
            <a:rPr lang="ru-RU" b="1" i="0" u="none" baseline="0" dirty="0" smtClean="0"/>
            <a:t> </a:t>
          </a:r>
          <a:r>
            <a:rPr lang="ru-RU" b="1" i="0" u="none" baseline="0" dirty="0" err="1" smtClean="0"/>
            <a:t>годівлі</a:t>
          </a:r>
          <a:r>
            <a:rPr lang="ru-RU" b="1" i="0" u="none" baseline="0" dirty="0" smtClean="0"/>
            <a:t>. Вони добре </a:t>
          </a:r>
          <a:r>
            <a:rPr lang="ru-RU" b="1" i="0" u="none" baseline="0" dirty="0" err="1" smtClean="0"/>
            <a:t>використовують</a:t>
          </a:r>
          <a:r>
            <a:rPr lang="ru-RU" b="1" i="0" u="none" baseline="0" dirty="0" smtClean="0"/>
            <a:t> </a:t>
          </a:r>
          <a:r>
            <a:rPr lang="ru-RU" b="1" i="0" u="none" baseline="0" dirty="0" err="1" smtClean="0"/>
            <a:t>більшість</a:t>
          </a:r>
          <a:r>
            <a:rPr lang="ru-RU" b="1" i="0" u="none" baseline="0" dirty="0" smtClean="0"/>
            <a:t> </a:t>
          </a:r>
          <a:r>
            <a:rPr lang="ru-RU" b="1" i="0" u="none" baseline="0" dirty="0" err="1" smtClean="0"/>
            <a:t>поживних</a:t>
          </a:r>
          <a:r>
            <a:rPr lang="ru-RU" b="1" i="0" u="none" baseline="0" dirty="0" smtClean="0"/>
            <a:t> </a:t>
          </a:r>
          <a:r>
            <a:rPr lang="ru-RU" b="1" i="0" u="none" baseline="0" dirty="0" err="1" smtClean="0"/>
            <a:t>речовин</a:t>
          </a:r>
          <a:r>
            <a:rPr lang="ru-RU" b="1" i="0" u="none" baseline="0" dirty="0" smtClean="0"/>
            <a:t> </a:t>
          </a:r>
          <a:r>
            <a:rPr lang="ru-RU" b="1" i="0" u="none" baseline="0" dirty="0" err="1" smtClean="0"/>
            <a:t>кормів</a:t>
          </a:r>
          <a:r>
            <a:rPr lang="ru-RU" b="1" i="0" u="none" baseline="0" dirty="0" smtClean="0"/>
            <a:t> як </a:t>
          </a:r>
          <a:r>
            <a:rPr lang="ru-RU" b="1" i="0" u="none" baseline="0" dirty="0" err="1" smtClean="0"/>
            <a:t>рослинного</a:t>
          </a:r>
          <a:r>
            <a:rPr lang="ru-RU" b="1" i="0" u="none" baseline="0" dirty="0" smtClean="0"/>
            <a:t>, так </a:t>
          </a:r>
          <a:r>
            <a:rPr lang="ru-RU" b="1" i="0" u="none" baseline="0" dirty="0" err="1" smtClean="0"/>
            <a:t>і</a:t>
          </a:r>
          <a:r>
            <a:rPr lang="ru-RU" b="1" i="0" u="none" baseline="0" dirty="0" smtClean="0"/>
            <a:t> </a:t>
          </a:r>
          <a:r>
            <a:rPr lang="ru-RU" b="1" i="0" u="none" baseline="0" dirty="0" err="1" smtClean="0"/>
            <a:t>тваринного</a:t>
          </a:r>
          <a:r>
            <a:rPr lang="ru-RU" b="1" i="0" u="none" baseline="0" dirty="0" smtClean="0"/>
            <a:t> </a:t>
          </a:r>
          <a:r>
            <a:rPr lang="ru-RU" b="1" i="0" u="none" baseline="0" dirty="0" err="1" smtClean="0"/>
            <a:t>походження</a:t>
          </a:r>
          <a:r>
            <a:rPr lang="ru-RU" b="1" i="0" u="none" baseline="0" dirty="0" smtClean="0"/>
            <a:t>, </a:t>
          </a:r>
          <a:r>
            <a:rPr lang="ru-RU" b="1" i="0" u="none" baseline="0" dirty="0" err="1" smtClean="0"/>
            <a:t>але</a:t>
          </a:r>
          <a:r>
            <a:rPr lang="ru-RU" b="1" i="0" u="none" baseline="0" dirty="0" smtClean="0"/>
            <a:t> на </a:t>
          </a:r>
          <a:r>
            <a:rPr lang="ru-RU" b="1" i="0" u="none" baseline="0" dirty="0" err="1" smtClean="0"/>
            <a:t>відміну</a:t>
          </a:r>
          <a:r>
            <a:rPr lang="ru-RU" b="1" i="0" u="none" baseline="0" dirty="0" smtClean="0"/>
            <a:t> </a:t>
          </a:r>
          <a:r>
            <a:rPr lang="ru-RU" b="1" i="0" u="none" baseline="0" dirty="0" err="1" smtClean="0"/>
            <a:t>від</a:t>
          </a:r>
          <a:r>
            <a:rPr lang="ru-RU" b="1" i="0" u="none" baseline="0" dirty="0" smtClean="0"/>
            <a:t> </a:t>
          </a:r>
          <a:r>
            <a:rPr lang="ru-RU" b="1" i="0" u="none" baseline="0" dirty="0" err="1" smtClean="0"/>
            <a:t>жуйних</a:t>
          </a:r>
          <a:r>
            <a:rPr lang="ru-RU" b="1" i="0" u="none" baseline="0" dirty="0" smtClean="0"/>
            <a:t>, особливо </a:t>
          </a:r>
          <a:r>
            <a:rPr lang="ru-RU" b="1" i="0" u="none" baseline="0" dirty="0" err="1" smtClean="0"/>
            <a:t>чутливі</a:t>
          </a:r>
          <a:r>
            <a:rPr lang="ru-RU" b="1" i="0" u="none" baseline="0" dirty="0" smtClean="0"/>
            <a:t> до </a:t>
          </a:r>
          <a:r>
            <a:rPr lang="ru-RU" b="1" i="0" u="none" baseline="0" dirty="0" err="1" smtClean="0"/>
            <a:t>нестачі</a:t>
          </a:r>
          <a:r>
            <a:rPr lang="ru-RU" b="1" i="0" u="none" baseline="0" dirty="0" smtClean="0"/>
            <a:t> у </a:t>
          </a:r>
          <a:r>
            <a:rPr lang="ru-RU" b="1" i="0" u="none" baseline="0" dirty="0" err="1" smtClean="0"/>
            <a:t>раціонах</a:t>
          </a:r>
          <a:r>
            <a:rPr lang="ru-RU" b="1" i="0" u="none" baseline="0" dirty="0" smtClean="0"/>
            <a:t> </a:t>
          </a:r>
          <a:r>
            <a:rPr lang="ru-RU" b="1" i="0" u="none" baseline="0" dirty="0" err="1" smtClean="0"/>
            <a:t>незамінних</a:t>
          </a:r>
          <a:r>
            <a:rPr lang="ru-RU" b="1" i="0" u="none" baseline="0" dirty="0" smtClean="0"/>
            <a:t> </a:t>
          </a:r>
          <a:r>
            <a:rPr lang="ru-RU" b="1" i="0" u="none" baseline="0" dirty="0" err="1" smtClean="0"/>
            <a:t>амінокислот</a:t>
          </a:r>
          <a:r>
            <a:rPr lang="ru-RU" b="1" i="0" u="none" baseline="0" dirty="0" smtClean="0"/>
            <a:t> (</a:t>
          </a:r>
          <a:r>
            <a:rPr lang="ru-RU" b="1" i="0" u="none" baseline="0" dirty="0" err="1" smtClean="0"/>
            <a:t>лізину</a:t>
          </a:r>
          <a:r>
            <a:rPr lang="ru-RU" b="1" i="0" u="none" baseline="0" dirty="0" smtClean="0"/>
            <a:t>, </a:t>
          </a:r>
          <a:r>
            <a:rPr lang="ru-RU" b="1" i="0" u="none" baseline="0" dirty="0" err="1" smtClean="0"/>
            <a:t>метіоніну</a:t>
          </a:r>
          <a:r>
            <a:rPr lang="ru-RU" b="1" i="0" u="none" baseline="0" dirty="0" smtClean="0"/>
            <a:t>, </a:t>
          </a:r>
          <a:r>
            <a:rPr lang="ru-RU" b="1" i="0" u="none" baseline="0" dirty="0" err="1" smtClean="0"/>
            <a:t>цистину</a:t>
          </a:r>
          <a:r>
            <a:rPr lang="ru-RU" b="1" i="0" u="none" baseline="0" dirty="0" smtClean="0"/>
            <a:t>, триптофану та </a:t>
          </a:r>
          <a:r>
            <a:rPr lang="ru-RU" b="1" i="0" u="none" baseline="0" dirty="0" err="1" smtClean="0"/>
            <a:t>ін</a:t>
          </a:r>
          <a:r>
            <a:rPr lang="ru-RU" b="1" i="0" u="none" baseline="0" dirty="0" smtClean="0"/>
            <a:t>.), </a:t>
          </a:r>
          <a:r>
            <a:rPr lang="ru-RU" b="1" i="0" u="none" baseline="0" dirty="0" err="1" smtClean="0"/>
            <a:t>вітамінів</a:t>
          </a:r>
          <a:r>
            <a:rPr lang="ru-RU" b="1" i="0" u="none" baseline="0" dirty="0" smtClean="0"/>
            <a:t> </a:t>
          </a:r>
          <a:r>
            <a:rPr lang="ru-RU" b="1" i="0" u="none" baseline="0" dirty="0" err="1" smtClean="0"/>
            <a:t>групи</a:t>
          </a:r>
          <a:r>
            <a:rPr lang="ru-RU" b="1" i="0" u="none" baseline="0" dirty="0" smtClean="0"/>
            <a:t> В, </a:t>
          </a:r>
          <a:r>
            <a:rPr lang="ru-RU" b="1" i="0" u="none" baseline="0" dirty="0" err="1" smtClean="0"/>
            <a:t>оскільки</a:t>
          </a:r>
          <a:r>
            <a:rPr lang="ru-RU" b="1" i="0" u="none" baseline="0" dirty="0" smtClean="0"/>
            <a:t> </a:t>
          </a:r>
          <a:r>
            <a:rPr lang="ru-RU" b="1" i="0" u="none" baseline="0" dirty="0" err="1" smtClean="0"/>
            <a:t>названі</a:t>
          </a:r>
          <a:r>
            <a:rPr lang="ru-RU" b="1" i="0" u="none" baseline="0" dirty="0" smtClean="0"/>
            <a:t> </a:t>
          </a:r>
          <a:r>
            <a:rPr lang="ru-RU" b="1" i="0" u="none" baseline="0" dirty="0" err="1" smtClean="0"/>
            <a:t>речовини</a:t>
          </a:r>
          <a:r>
            <a:rPr lang="ru-RU" b="1" i="0" u="none" baseline="0" dirty="0" smtClean="0"/>
            <a:t> у </a:t>
          </a:r>
          <a:r>
            <a:rPr lang="ru-RU" b="1" i="0" u="none" baseline="0" dirty="0" err="1" smtClean="0"/>
            <a:t>їх</a:t>
          </a:r>
          <a:r>
            <a:rPr lang="ru-RU" b="1" i="0" u="none" baseline="0" dirty="0" smtClean="0"/>
            <a:t> </a:t>
          </a:r>
          <a:r>
            <a:rPr lang="ru-RU" b="1" i="0" u="none" baseline="0" dirty="0" err="1" smtClean="0"/>
            <a:t>організмі</a:t>
          </a:r>
          <a:r>
            <a:rPr lang="ru-RU" b="1" i="0" u="none" baseline="0" dirty="0" smtClean="0"/>
            <a:t> не </a:t>
          </a:r>
          <a:r>
            <a:rPr lang="ru-RU" b="1" i="0" u="none" baseline="0" dirty="0" err="1" smtClean="0"/>
            <a:t>синтезуються</a:t>
          </a:r>
          <a:r>
            <a:rPr lang="ru-RU" b="1" i="0" u="none" baseline="0" dirty="0" smtClean="0"/>
            <a:t> </a:t>
          </a:r>
          <a:r>
            <a:rPr lang="ru-RU" b="1" i="0" u="none" baseline="0" dirty="0" err="1" smtClean="0"/>
            <a:t>і</a:t>
          </a:r>
          <a:r>
            <a:rPr lang="ru-RU" b="1" i="0" u="none" baseline="0" dirty="0" smtClean="0"/>
            <a:t> </a:t>
          </a:r>
          <a:r>
            <a:rPr lang="ru-RU" b="1" i="0" u="none" baseline="0" dirty="0" err="1" smtClean="0"/>
            <a:t>повинні</a:t>
          </a:r>
          <a:r>
            <a:rPr lang="ru-RU" b="1" i="0" u="none" baseline="0" dirty="0" smtClean="0"/>
            <a:t> </a:t>
          </a:r>
          <a:r>
            <a:rPr lang="ru-RU" b="1" i="0" u="none" baseline="0" dirty="0" err="1" smtClean="0"/>
            <a:t>надходити</a:t>
          </a:r>
          <a:r>
            <a:rPr lang="ru-RU" b="1" i="0" u="none" baseline="0" dirty="0" smtClean="0"/>
            <a:t> </a:t>
          </a:r>
          <a:r>
            <a:rPr lang="ru-RU" b="1" i="0" u="none" baseline="0" dirty="0" err="1" smtClean="0"/>
            <a:t>з</a:t>
          </a:r>
          <a:r>
            <a:rPr lang="ru-RU" b="1" i="0" u="none" baseline="0" dirty="0" smtClean="0"/>
            <a:t> кормами та добавками.</a:t>
          </a:r>
          <a:endParaRPr lang="ru-RU" b="1" i="0" u="none" baseline="0" dirty="0"/>
        </a:p>
      </dgm:t>
    </dgm:pt>
    <dgm:pt modelId="{BA64035A-5867-4CE9-87C3-6A8EB446E084}" type="parTrans" cxnId="{511E0649-FFAA-4DBF-A0AC-7BDAA917C2DC}">
      <dgm:prSet/>
      <dgm:spPr/>
      <dgm:t>
        <a:bodyPr/>
        <a:lstStyle/>
        <a:p>
          <a:endParaRPr lang="ru-RU"/>
        </a:p>
      </dgm:t>
    </dgm:pt>
    <dgm:pt modelId="{A3FEDB7F-DDE3-4FDC-B742-91BD8A4FEC8C}" type="sibTrans" cxnId="{511E0649-FFAA-4DBF-A0AC-7BDAA917C2DC}">
      <dgm:prSet/>
      <dgm:spPr/>
      <dgm:t>
        <a:bodyPr/>
        <a:lstStyle/>
        <a:p>
          <a:endParaRPr lang="ru-RU"/>
        </a:p>
      </dgm:t>
    </dgm:pt>
    <dgm:pt modelId="{596A8BB1-A95C-440E-B986-2BF11DB197D7}" type="pres">
      <dgm:prSet presAssocID="{93F4C64E-EF97-480E-915C-F3CF1BBD63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5C9975-9C8C-432E-B138-19197EEA0184}" type="pres">
      <dgm:prSet presAssocID="{57F87401-6478-4CF3-8627-A3925B4ABB2F}" presName="parentText" presStyleLbl="node1" presStyleIdx="0" presStyleCnt="2" custScaleY="367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44291-5CBC-4EF1-91B0-4F6CE83F7F3B}" type="pres">
      <dgm:prSet presAssocID="{297AE494-38FD-492A-9561-0850F5F841A4}" presName="spacer" presStyleCnt="0"/>
      <dgm:spPr/>
    </dgm:pt>
    <dgm:pt modelId="{DB28F2D6-B30C-420B-A835-8D9462B64F1A}" type="pres">
      <dgm:prSet presAssocID="{89832692-889C-4E45-B51D-581044CA357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8DD4A7-CEDD-42DB-9E38-0B7743A89501}" type="presOf" srcId="{57F87401-6478-4CF3-8627-A3925B4ABB2F}" destId="{365C9975-9C8C-432E-B138-19197EEA0184}" srcOrd="0" destOrd="0" presId="urn:microsoft.com/office/officeart/2005/8/layout/vList2"/>
    <dgm:cxn modelId="{511E0649-FFAA-4DBF-A0AC-7BDAA917C2DC}" srcId="{93F4C64E-EF97-480E-915C-F3CF1BBD6351}" destId="{89832692-889C-4E45-B51D-581044CA3579}" srcOrd="1" destOrd="0" parTransId="{BA64035A-5867-4CE9-87C3-6A8EB446E084}" sibTransId="{A3FEDB7F-DDE3-4FDC-B742-91BD8A4FEC8C}"/>
    <dgm:cxn modelId="{F269F4B3-3077-4CCD-BE8A-9DD87FA33072}" type="presOf" srcId="{93F4C64E-EF97-480E-915C-F3CF1BBD6351}" destId="{596A8BB1-A95C-440E-B986-2BF11DB197D7}" srcOrd="0" destOrd="0" presId="urn:microsoft.com/office/officeart/2005/8/layout/vList2"/>
    <dgm:cxn modelId="{656B5228-6B46-49E3-9542-F0AA3A56EDCA}" type="presOf" srcId="{89832692-889C-4E45-B51D-581044CA3579}" destId="{DB28F2D6-B30C-420B-A835-8D9462B64F1A}" srcOrd="0" destOrd="0" presId="urn:microsoft.com/office/officeart/2005/8/layout/vList2"/>
    <dgm:cxn modelId="{5FC9F471-1FF6-4121-9970-9FFCB4EC4A8D}" srcId="{93F4C64E-EF97-480E-915C-F3CF1BBD6351}" destId="{57F87401-6478-4CF3-8627-A3925B4ABB2F}" srcOrd="0" destOrd="0" parTransId="{405B4555-FC3A-4F37-8BF4-052CBDEA4244}" sibTransId="{297AE494-38FD-492A-9561-0850F5F841A4}"/>
    <dgm:cxn modelId="{7B2793E2-F182-4DE7-899C-CDBACE2F4A5B}" type="presParOf" srcId="{596A8BB1-A95C-440E-B986-2BF11DB197D7}" destId="{365C9975-9C8C-432E-B138-19197EEA0184}" srcOrd="0" destOrd="0" presId="urn:microsoft.com/office/officeart/2005/8/layout/vList2"/>
    <dgm:cxn modelId="{CE263210-F629-4905-AE65-4B0916E09776}" type="presParOf" srcId="{596A8BB1-A95C-440E-B986-2BF11DB197D7}" destId="{5E444291-5CBC-4EF1-91B0-4F6CE83F7F3B}" srcOrd="1" destOrd="0" presId="urn:microsoft.com/office/officeart/2005/8/layout/vList2"/>
    <dgm:cxn modelId="{80A01C6A-F4D6-43C6-855E-A0BA334148A7}" type="presParOf" srcId="{596A8BB1-A95C-440E-B986-2BF11DB197D7}" destId="{DB28F2D6-B30C-420B-A835-8D9462B64F1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825DBD-5EFB-40D9-B313-55BD36B42B2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525C1D7-9318-4A5E-A8A3-4119A26723CB}">
      <dgm:prSet/>
      <dgm:spPr/>
      <dgm:t>
        <a:bodyPr/>
        <a:lstStyle/>
        <a:p>
          <a:pPr rtl="0"/>
          <a:r>
            <a:rPr lang="ru-RU" b="1" i="0" baseline="0" dirty="0" err="1" smtClean="0">
              <a:solidFill>
                <a:srgbClr val="FF0000"/>
              </a:solidFill>
            </a:rPr>
            <a:t>Годівля</a:t>
          </a:r>
          <a:r>
            <a:rPr lang="ru-RU" b="1" i="0" baseline="0" dirty="0" smtClean="0">
              <a:solidFill>
                <a:srgbClr val="FF0000"/>
              </a:solidFill>
            </a:rPr>
            <a:t> свиноматок. </a:t>
          </a:r>
          <a:r>
            <a:rPr lang="ru-RU" b="0" i="0" baseline="0" dirty="0" err="1" smtClean="0"/>
            <a:t>Годівля</a:t>
          </a:r>
          <a:r>
            <a:rPr lang="ru-RU" b="0" i="0" baseline="0" dirty="0" smtClean="0"/>
            <a:t> свиноматок повинна бути </a:t>
          </a:r>
          <a:r>
            <a:rPr lang="ru-RU" b="0" i="0" baseline="0" dirty="0" err="1" smtClean="0"/>
            <a:t>спрямована</a:t>
          </a:r>
          <a:r>
            <a:rPr lang="ru-RU" b="0" i="0" baseline="0" dirty="0" smtClean="0"/>
            <a:t> на </a:t>
          </a:r>
          <a:r>
            <a:rPr lang="ru-RU" b="0" i="0" baseline="0" dirty="0" err="1" smtClean="0"/>
            <a:t>забезпечення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їх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високої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відтворювальної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здатності</a:t>
          </a:r>
          <a:r>
            <a:rPr lang="ru-RU" b="0" i="0" baseline="0" dirty="0" smtClean="0"/>
            <a:t>. </a:t>
          </a:r>
          <a:r>
            <a:rPr lang="ru-RU" b="0" i="0" baseline="0" dirty="0" err="1" smtClean="0"/>
            <a:t>Краще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всього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запліднюються</a:t>
          </a:r>
          <a:r>
            <a:rPr lang="ru-RU" b="0" i="0" baseline="0" dirty="0" smtClean="0"/>
            <a:t> та </a:t>
          </a:r>
          <a:r>
            <a:rPr lang="ru-RU" b="0" i="0" baseline="0" dirty="0" err="1" smtClean="0"/>
            <a:t>виношують</a:t>
          </a:r>
          <a:r>
            <a:rPr lang="ru-RU" b="0" i="0" baseline="0" dirty="0" smtClean="0"/>
            <a:t> потомство матки </a:t>
          </a:r>
          <a:r>
            <a:rPr lang="ru-RU" b="0" i="0" baseline="0" dirty="0" err="1" smtClean="0"/>
            <a:t>середньої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вгодованості</a:t>
          </a:r>
          <a:r>
            <a:rPr lang="ru-RU" b="0" i="0" baseline="0" dirty="0" smtClean="0"/>
            <a:t>. </a:t>
          </a:r>
          <a:endParaRPr lang="ru-RU" b="0" i="0" baseline="0" dirty="0"/>
        </a:p>
      </dgm:t>
    </dgm:pt>
    <dgm:pt modelId="{C427D816-2797-4090-8451-20A8A8A217C5}" type="parTrans" cxnId="{A1C05B95-AB6F-4E39-A3E0-04D5EC59AF8A}">
      <dgm:prSet/>
      <dgm:spPr/>
      <dgm:t>
        <a:bodyPr/>
        <a:lstStyle/>
        <a:p>
          <a:endParaRPr lang="ru-RU"/>
        </a:p>
      </dgm:t>
    </dgm:pt>
    <dgm:pt modelId="{5CCA038A-65B2-454C-BB7F-9B33343B7898}" type="sibTrans" cxnId="{A1C05B95-AB6F-4E39-A3E0-04D5EC59AF8A}">
      <dgm:prSet/>
      <dgm:spPr/>
      <dgm:t>
        <a:bodyPr/>
        <a:lstStyle/>
        <a:p>
          <a:endParaRPr lang="ru-RU"/>
        </a:p>
      </dgm:t>
    </dgm:pt>
    <dgm:pt modelId="{DDC02931-EF38-4C1F-8CF0-360384AC9B4A}" type="pres">
      <dgm:prSet presAssocID="{A5825DBD-5EFB-40D9-B313-55BD36B42B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FD1C86-8E8C-4C82-AFB3-48AFD178F922}" type="pres">
      <dgm:prSet presAssocID="{F525C1D7-9318-4A5E-A8A3-4119A26723C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C05B95-AB6F-4E39-A3E0-04D5EC59AF8A}" srcId="{A5825DBD-5EFB-40D9-B313-55BD36B42B2E}" destId="{F525C1D7-9318-4A5E-A8A3-4119A26723CB}" srcOrd="0" destOrd="0" parTransId="{C427D816-2797-4090-8451-20A8A8A217C5}" sibTransId="{5CCA038A-65B2-454C-BB7F-9B33343B7898}"/>
    <dgm:cxn modelId="{10D25F83-BF27-43B1-9ABF-D56C1DEE9716}" type="presOf" srcId="{A5825DBD-5EFB-40D9-B313-55BD36B42B2E}" destId="{DDC02931-EF38-4C1F-8CF0-360384AC9B4A}" srcOrd="0" destOrd="0" presId="urn:microsoft.com/office/officeart/2005/8/layout/vList2"/>
    <dgm:cxn modelId="{E7BD05FC-3D5C-4722-AFD8-CFC9A9FE2DD7}" type="presOf" srcId="{F525C1D7-9318-4A5E-A8A3-4119A26723CB}" destId="{0DFD1C86-8E8C-4C82-AFB3-48AFD178F922}" srcOrd="0" destOrd="0" presId="urn:microsoft.com/office/officeart/2005/8/layout/vList2"/>
    <dgm:cxn modelId="{0FA177E7-B722-4290-8552-665C95D63753}" type="presParOf" srcId="{DDC02931-EF38-4C1F-8CF0-360384AC9B4A}" destId="{0DFD1C86-8E8C-4C82-AFB3-48AFD178F9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A1D533-DC3D-4572-A418-CE91DD76BE1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A937C4C-B59C-42D3-8CED-4CAE0F6DA579}">
      <dgm:prSet/>
      <dgm:spPr/>
      <dgm:t>
        <a:bodyPr/>
        <a:lstStyle/>
        <a:p>
          <a:pPr rtl="0"/>
          <a:r>
            <a:rPr lang="ru-RU" b="1" dirty="0" smtClean="0"/>
            <a:t>При добре </a:t>
          </a:r>
          <a:r>
            <a:rPr lang="ru-RU" b="1" dirty="0" err="1" smtClean="0"/>
            <a:t>збалансованій</a:t>
          </a:r>
          <a:r>
            <a:rPr lang="ru-RU" b="1" dirty="0" smtClean="0"/>
            <a:t> </a:t>
          </a:r>
          <a:r>
            <a:rPr lang="ru-RU" b="1" dirty="0" err="1" smtClean="0"/>
            <a:t>годівлі</a:t>
          </a:r>
          <a:r>
            <a:rPr lang="ru-RU" b="1" dirty="0" smtClean="0"/>
            <a:t> </a:t>
          </a:r>
          <a:r>
            <a:rPr lang="ru-RU" b="1" dirty="0" err="1" smtClean="0"/>
            <a:t>від</a:t>
          </a:r>
          <a:r>
            <a:rPr lang="ru-RU" b="1" dirty="0" smtClean="0"/>
            <a:t> свиноматки </a:t>
          </a:r>
          <a:r>
            <a:rPr lang="ru-RU" b="1" dirty="0" err="1" smtClean="0"/>
            <a:t>можна</a:t>
          </a:r>
          <a:r>
            <a:rPr lang="ru-RU" b="1" dirty="0" smtClean="0"/>
            <a:t> </a:t>
          </a:r>
          <a:r>
            <a:rPr lang="ru-RU" b="1" dirty="0" err="1" smtClean="0"/>
            <a:t>отримувати</a:t>
          </a:r>
          <a:r>
            <a:rPr lang="ru-RU" b="1" dirty="0" smtClean="0"/>
            <a:t> 20–24 поросят за </a:t>
          </a:r>
          <a:r>
            <a:rPr lang="ru-RU" b="1" dirty="0" err="1" smtClean="0"/>
            <a:t>рік</a:t>
          </a:r>
          <a:r>
            <a:rPr lang="ru-RU" b="1" dirty="0" smtClean="0"/>
            <a:t>. </a:t>
          </a:r>
          <a:endParaRPr lang="ru-RU" b="1" dirty="0"/>
        </a:p>
      </dgm:t>
    </dgm:pt>
    <dgm:pt modelId="{EBFA0A58-1B6A-4FB1-8781-14547EF23CC3}" type="parTrans" cxnId="{D9AEC1B5-024C-44F7-8197-E8DC057D05AC}">
      <dgm:prSet/>
      <dgm:spPr/>
      <dgm:t>
        <a:bodyPr/>
        <a:lstStyle/>
        <a:p>
          <a:endParaRPr lang="ru-RU" b="1"/>
        </a:p>
      </dgm:t>
    </dgm:pt>
    <dgm:pt modelId="{11402514-600F-4576-A611-868E460071BA}" type="sibTrans" cxnId="{D9AEC1B5-024C-44F7-8197-E8DC057D05AC}">
      <dgm:prSet/>
      <dgm:spPr/>
      <dgm:t>
        <a:bodyPr/>
        <a:lstStyle/>
        <a:p>
          <a:endParaRPr lang="ru-RU" b="1"/>
        </a:p>
      </dgm:t>
    </dgm:pt>
    <dgm:pt modelId="{0C54BBA5-BD0D-46F1-B2A9-6220727304BA}">
      <dgm:prSet/>
      <dgm:spPr/>
      <dgm:t>
        <a:bodyPr/>
        <a:lstStyle/>
        <a:p>
          <a:pPr rtl="0"/>
          <a:r>
            <a:rPr lang="ru-RU" b="1" dirty="0" err="1" smtClean="0"/>
            <a:t>Утримання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годівля</a:t>
          </a:r>
          <a:r>
            <a:rPr lang="ru-RU" b="1" dirty="0" smtClean="0"/>
            <a:t> свиноматок </a:t>
          </a:r>
          <a:r>
            <a:rPr lang="ru-RU" b="1" dirty="0" err="1" smtClean="0"/>
            <a:t>повинні</a:t>
          </a:r>
          <a:r>
            <a:rPr lang="ru-RU" b="1" dirty="0" smtClean="0"/>
            <a:t> </a:t>
          </a:r>
          <a:r>
            <a:rPr lang="ru-RU" b="1" dirty="0" err="1" smtClean="0"/>
            <a:t>забезпечувати</a:t>
          </a:r>
          <a:r>
            <a:rPr lang="ru-RU" b="1" dirty="0" smtClean="0"/>
            <a:t> </a:t>
          </a:r>
          <a:r>
            <a:rPr lang="ru-RU" b="1" dirty="0" err="1" smtClean="0"/>
            <a:t>одержання</a:t>
          </a:r>
          <a:r>
            <a:rPr lang="ru-RU" b="1" dirty="0" smtClean="0"/>
            <a:t> на опорос 10–12 поросят </a:t>
          </a:r>
          <a:r>
            <a:rPr lang="ru-RU" b="1" dirty="0" err="1" smtClean="0"/>
            <a:t>середньою</a:t>
          </a:r>
          <a:r>
            <a:rPr lang="ru-RU" b="1" dirty="0" smtClean="0"/>
            <a:t> живою </a:t>
          </a:r>
          <a:r>
            <a:rPr lang="ru-RU" b="1" dirty="0" err="1" smtClean="0"/>
            <a:t>масою</a:t>
          </a:r>
          <a:r>
            <a:rPr lang="ru-RU" b="1" dirty="0" smtClean="0"/>
            <a:t> 1,2–1,3 кг, </a:t>
          </a:r>
          <a:r>
            <a:rPr lang="ru-RU" b="1" dirty="0" err="1" smtClean="0"/>
            <a:t>високу</a:t>
          </a:r>
          <a:r>
            <a:rPr lang="ru-RU" b="1" dirty="0" smtClean="0"/>
            <a:t> </a:t>
          </a:r>
          <a:r>
            <a:rPr lang="ru-RU" b="1" dirty="0" err="1" smtClean="0"/>
            <a:t>молочність</a:t>
          </a:r>
          <a:r>
            <a:rPr lang="ru-RU" b="1" dirty="0" smtClean="0"/>
            <a:t> маток, </a:t>
          </a:r>
          <a:r>
            <a:rPr lang="ru-RU" b="1" dirty="0" err="1" smtClean="0"/>
            <a:t>збереженість</a:t>
          </a:r>
          <a:r>
            <a:rPr lang="ru-RU" b="1" dirty="0" smtClean="0"/>
            <a:t> приплоду </a:t>
          </a:r>
          <a:r>
            <a:rPr lang="ru-RU" b="1" dirty="0" err="1" smtClean="0"/>
            <a:t>і</a:t>
          </a:r>
          <a:r>
            <a:rPr lang="ru-RU" b="1" dirty="0" smtClean="0"/>
            <a:t> живу </a:t>
          </a:r>
          <a:r>
            <a:rPr lang="ru-RU" b="1" dirty="0" err="1" smtClean="0"/>
            <a:t>масу</a:t>
          </a:r>
          <a:r>
            <a:rPr lang="ru-RU" b="1" dirty="0" smtClean="0"/>
            <a:t> молодняка у 2-місячному </a:t>
          </a:r>
          <a:r>
            <a:rPr lang="ru-RU" b="1" dirty="0" err="1" smtClean="0"/>
            <a:t>віці</a:t>
          </a:r>
          <a:r>
            <a:rPr lang="ru-RU" b="1" dirty="0" smtClean="0"/>
            <a:t> не </a:t>
          </a:r>
          <a:r>
            <a:rPr lang="ru-RU" b="1" dirty="0" err="1" smtClean="0"/>
            <a:t>менше</a:t>
          </a:r>
          <a:r>
            <a:rPr lang="ru-RU" b="1" dirty="0" smtClean="0"/>
            <a:t> 18–20 кг. </a:t>
          </a:r>
          <a:endParaRPr lang="ru-RU" b="1" dirty="0"/>
        </a:p>
      </dgm:t>
    </dgm:pt>
    <dgm:pt modelId="{A9CE85D7-BE42-4F09-9E6F-C29DDB8BA296}" type="parTrans" cxnId="{8C3E2EFE-28EA-4798-83F1-47174F1C2208}">
      <dgm:prSet/>
      <dgm:spPr/>
      <dgm:t>
        <a:bodyPr/>
        <a:lstStyle/>
        <a:p>
          <a:endParaRPr lang="ru-RU" b="1"/>
        </a:p>
      </dgm:t>
    </dgm:pt>
    <dgm:pt modelId="{89E694F6-C9D5-4550-A81A-59CF8459310F}" type="sibTrans" cxnId="{8C3E2EFE-28EA-4798-83F1-47174F1C2208}">
      <dgm:prSet/>
      <dgm:spPr/>
      <dgm:t>
        <a:bodyPr/>
        <a:lstStyle/>
        <a:p>
          <a:endParaRPr lang="ru-RU" b="1"/>
        </a:p>
      </dgm:t>
    </dgm:pt>
    <dgm:pt modelId="{C7260384-FD8D-4B26-A39D-429893EE8CB9}">
      <dgm:prSet/>
      <dgm:spPr/>
      <dgm:t>
        <a:bodyPr/>
        <a:lstStyle/>
        <a:p>
          <a:pPr rtl="0"/>
          <a:r>
            <a:rPr lang="ru-RU" b="1" dirty="0" smtClean="0"/>
            <a:t>Потреба свиноматок у </a:t>
          </a:r>
          <a:r>
            <a:rPr lang="ru-RU" b="1" dirty="0" err="1" smtClean="0"/>
            <a:t>енергії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поживних</a:t>
          </a:r>
          <a:r>
            <a:rPr lang="ru-RU" b="1" dirty="0" smtClean="0"/>
            <a:t> </a:t>
          </a:r>
          <a:r>
            <a:rPr lang="ru-RU" b="1" dirty="0" err="1" smtClean="0"/>
            <a:t>речовинах</a:t>
          </a:r>
          <a:r>
            <a:rPr lang="ru-RU" b="1" dirty="0" smtClean="0"/>
            <a:t> </a:t>
          </a:r>
          <a:r>
            <a:rPr lang="ru-RU" b="1" dirty="0" err="1" smtClean="0"/>
            <a:t>залежить</a:t>
          </a:r>
          <a:r>
            <a:rPr lang="ru-RU" b="1" dirty="0" smtClean="0"/>
            <a:t> </a:t>
          </a:r>
          <a:r>
            <a:rPr lang="ru-RU" b="1" dirty="0" err="1" smtClean="0"/>
            <a:t>від</a:t>
          </a:r>
          <a:r>
            <a:rPr lang="ru-RU" b="1" dirty="0" smtClean="0"/>
            <a:t> </a:t>
          </a:r>
          <a:r>
            <a:rPr lang="ru-RU" b="1" dirty="0" err="1" smtClean="0"/>
            <a:t>їх</a:t>
          </a:r>
          <a:r>
            <a:rPr lang="ru-RU" b="1" dirty="0" smtClean="0"/>
            <a:t> </a:t>
          </a:r>
          <a:r>
            <a:rPr lang="ru-RU" b="1" dirty="0" err="1" smtClean="0"/>
            <a:t>віку</a:t>
          </a:r>
          <a:r>
            <a:rPr lang="ru-RU" b="1" dirty="0" smtClean="0"/>
            <a:t>, </a:t>
          </a:r>
          <a:r>
            <a:rPr lang="ru-RU" b="1" dirty="0" err="1" smtClean="0"/>
            <a:t>живої</a:t>
          </a:r>
          <a:r>
            <a:rPr lang="ru-RU" b="1" dirty="0" smtClean="0"/>
            <a:t> </a:t>
          </a:r>
          <a:r>
            <a:rPr lang="ru-RU" b="1" dirty="0" err="1" smtClean="0"/>
            <a:t>маси</a:t>
          </a:r>
          <a:r>
            <a:rPr lang="ru-RU" b="1" dirty="0" smtClean="0"/>
            <a:t>, </a:t>
          </a:r>
          <a:r>
            <a:rPr lang="ru-RU" b="1" dirty="0" err="1" smtClean="0"/>
            <a:t>вгодованості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фізіологічного</a:t>
          </a:r>
          <a:r>
            <a:rPr lang="ru-RU" b="1" dirty="0" smtClean="0"/>
            <a:t> стану.</a:t>
          </a:r>
          <a:endParaRPr lang="ru-RU" b="1" dirty="0"/>
        </a:p>
      </dgm:t>
    </dgm:pt>
    <dgm:pt modelId="{38BFA121-F44E-4AA2-8764-6C3B887EB016}" type="parTrans" cxnId="{74C56BD1-913E-4DEC-BAE8-D76B0FA4A5CD}">
      <dgm:prSet/>
      <dgm:spPr/>
      <dgm:t>
        <a:bodyPr/>
        <a:lstStyle/>
        <a:p>
          <a:endParaRPr lang="ru-RU" b="1"/>
        </a:p>
      </dgm:t>
    </dgm:pt>
    <dgm:pt modelId="{F010136E-608D-447E-8F9E-302A7B7691D9}" type="sibTrans" cxnId="{74C56BD1-913E-4DEC-BAE8-D76B0FA4A5CD}">
      <dgm:prSet/>
      <dgm:spPr/>
      <dgm:t>
        <a:bodyPr/>
        <a:lstStyle/>
        <a:p>
          <a:endParaRPr lang="ru-RU" b="1"/>
        </a:p>
      </dgm:t>
    </dgm:pt>
    <dgm:pt modelId="{2804B107-6055-4F06-916B-C94785EDA833}" type="pres">
      <dgm:prSet presAssocID="{56A1D533-DC3D-4572-A418-CE91DD76BE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EAAEAD-11DD-4394-8404-65FF01FA825B}" type="pres">
      <dgm:prSet presAssocID="{EA937C4C-B59C-42D3-8CED-4CAE0F6DA57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8D100-4E91-4C5F-81BE-003366D6C217}" type="pres">
      <dgm:prSet presAssocID="{11402514-600F-4576-A611-868E460071BA}" presName="spacer" presStyleCnt="0"/>
      <dgm:spPr/>
    </dgm:pt>
    <dgm:pt modelId="{FCD44F93-8977-4A58-B50D-E6E8C48162AB}" type="pres">
      <dgm:prSet presAssocID="{0C54BBA5-BD0D-46F1-B2A9-6220727304B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E4D2E-C11D-4FAA-8B1C-F5A667752E63}" type="pres">
      <dgm:prSet presAssocID="{89E694F6-C9D5-4550-A81A-59CF8459310F}" presName="spacer" presStyleCnt="0"/>
      <dgm:spPr/>
    </dgm:pt>
    <dgm:pt modelId="{D3A8CEB5-D884-4A17-888D-50DE92E02619}" type="pres">
      <dgm:prSet presAssocID="{C7260384-FD8D-4B26-A39D-429893EE8CB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E6510D-0EB8-4EF0-87AA-15D7A607696C}" type="presOf" srcId="{56A1D533-DC3D-4572-A418-CE91DD76BE10}" destId="{2804B107-6055-4F06-916B-C94785EDA833}" srcOrd="0" destOrd="0" presId="urn:microsoft.com/office/officeart/2005/8/layout/vList2"/>
    <dgm:cxn modelId="{54BAD3BC-F469-41BB-A126-CE0F6D0D1555}" type="presOf" srcId="{C7260384-FD8D-4B26-A39D-429893EE8CB9}" destId="{D3A8CEB5-D884-4A17-888D-50DE92E02619}" srcOrd="0" destOrd="0" presId="urn:microsoft.com/office/officeart/2005/8/layout/vList2"/>
    <dgm:cxn modelId="{74C56BD1-913E-4DEC-BAE8-D76B0FA4A5CD}" srcId="{56A1D533-DC3D-4572-A418-CE91DD76BE10}" destId="{C7260384-FD8D-4B26-A39D-429893EE8CB9}" srcOrd="2" destOrd="0" parTransId="{38BFA121-F44E-4AA2-8764-6C3B887EB016}" sibTransId="{F010136E-608D-447E-8F9E-302A7B7691D9}"/>
    <dgm:cxn modelId="{8C3E2EFE-28EA-4798-83F1-47174F1C2208}" srcId="{56A1D533-DC3D-4572-A418-CE91DD76BE10}" destId="{0C54BBA5-BD0D-46F1-B2A9-6220727304BA}" srcOrd="1" destOrd="0" parTransId="{A9CE85D7-BE42-4F09-9E6F-C29DDB8BA296}" sibTransId="{89E694F6-C9D5-4550-A81A-59CF8459310F}"/>
    <dgm:cxn modelId="{D9AEC1B5-024C-44F7-8197-E8DC057D05AC}" srcId="{56A1D533-DC3D-4572-A418-CE91DD76BE10}" destId="{EA937C4C-B59C-42D3-8CED-4CAE0F6DA579}" srcOrd="0" destOrd="0" parTransId="{EBFA0A58-1B6A-4FB1-8781-14547EF23CC3}" sibTransId="{11402514-600F-4576-A611-868E460071BA}"/>
    <dgm:cxn modelId="{BA307425-FAAB-4FF7-BAF3-7A68B2ABE470}" type="presOf" srcId="{0C54BBA5-BD0D-46F1-B2A9-6220727304BA}" destId="{FCD44F93-8977-4A58-B50D-E6E8C48162AB}" srcOrd="0" destOrd="0" presId="urn:microsoft.com/office/officeart/2005/8/layout/vList2"/>
    <dgm:cxn modelId="{0A1219E4-6894-4250-91D7-FA6D552C5BA3}" type="presOf" srcId="{EA937C4C-B59C-42D3-8CED-4CAE0F6DA579}" destId="{EDEAAEAD-11DD-4394-8404-65FF01FA825B}" srcOrd="0" destOrd="0" presId="urn:microsoft.com/office/officeart/2005/8/layout/vList2"/>
    <dgm:cxn modelId="{4DE55394-BCA7-4CA5-AA84-2FAC8B689B84}" type="presParOf" srcId="{2804B107-6055-4F06-916B-C94785EDA833}" destId="{EDEAAEAD-11DD-4394-8404-65FF01FA825B}" srcOrd="0" destOrd="0" presId="urn:microsoft.com/office/officeart/2005/8/layout/vList2"/>
    <dgm:cxn modelId="{508E6600-3BF8-42C7-83F8-344B2459C4A9}" type="presParOf" srcId="{2804B107-6055-4F06-916B-C94785EDA833}" destId="{7998D100-4E91-4C5F-81BE-003366D6C217}" srcOrd="1" destOrd="0" presId="urn:microsoft.com/office/officeart/2005/8/layout/vList2"/>
    <dgm:cxn modelId="{7BC42E6E-AD50-49B0-AD47-29495F98F35A}" type="presParOf" srcId="{2804B107-6055-4F06-916B-C94785EDA833}" destId="{FCD44F93-8977-4A58-B50D-E6E8C48162AB}" srcOrd="2" destOrd="0" presId="urn:microsoft.com/office/officeart/2005/8/layout/vList2"/>
    <dgm:cxn modelId="{04CA1306-8B49-4F73-A3A1-1462F13B1C02}" type="presParOf" srcId="{2804B107-6055-4F06-916B-C94785EDA833}" destId="{6D0E4D2E-C11D-4FAA-8B1C-F5A667752E63}" srcOrd="3" destOrd="0" presId="urn:microsoft.com/office/officeart/2005/8/layout/vList2"/>
    <dgm:cxn modelId="{A68ED4FE-8BDE-44B9-AF43-D7566793E2EF}" type="presParOf" srcId="{2804B107-6055-4F06-916B-C94785EDA833}" destId="{D3A8CEB5-D884-4A17-888D-50DE92E026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00529F-C11C-4724-AC93-5B7384A7C03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2D6DBF-467B-47C7-B501-89D221A6DCC8}">
      <dgm:prSet/>
      <dgm:spPr/>
      <dgm:t>
        <a:bodyPr/>
        <a:lstStyle/>
        <a:p>
          <a:pPr rtl="0"/>
          <a:r>
            <a:rPr lang="ru-RU" b="0" i="0" u="sng" baseline="0" dirty="0" err="1" smtClean="0"/>
            <a:t>Розрізняють</a:t>
          </a:r>
          <a:r>
            <a:rPr lang="ru-RU" b="0" i="0" u="sng" baseline="0" dirty="0" smtClean="0"/>
            <a:t> три </a:t>
          </a:r>
          <a:r>
            <a:rPr lang="ru-RU" b="0" i="0" u="sng" baseline="0" dirty="0" err="1" smtClean="0"/>
            <a:t>види</a:t>
          </a:r>
          <a:r>
            <a:rPr lang="ru-RU" b="0" i="0" u="sng" baseline="0" dirty="0" smtClean="0"/>
            <a:t> </a:t>
          </a:r>
          <a:r>
            <a:rPr lang="ru-RU" b="0" i="0" u="sng" baseline="0" dirty="0" err="1" smtClean="0"/>
            <a:t>фізіологічного</a:t>
          </a:r>
          <a:r>
            <a:rPr lang="ru-RU" b="0" i="0" u="sng" baseline="0" dirty="0" smtClean="0"/>
            <a:t> стану свиноматки:</a:t>
          </a:r>
          <a:r>
            <a:rPr lang="ru-RU" b="1" i="0" u="sng" baseline="0" dirty="0" smtClean="0"/>
            <a:t> </a:t>
          </a:r>
          <a:r>
            <a:rPr lang="ru-RU" b="1" i="0" u="sng" baseline="0" dirty="0" smtClean="0">
              <a:solidFill>
                <a:srgbClr val="FF0000"/>
              </a:solidFill>
            </a:rPr>
            <a:t>холоста, </a:t>
          </a:r>
          <a:r>
            <a:rPr lang="ru-RU" b="1" i="0" u="sng" baseline="0" dirty="0" err="1" smtClean="0">
              <a:solidFill>
                <a:srgbClr val="FF0000"/>
              </a:solidFill>
            </a:rPr>
            <a:t>поросна</a:t>
          </a:r>
          <a:r>
            <a:rPr lang="ru-RU" b="1" i="0" u="sng" baseline="0" dirty="0" smtClean="0">
              <a:solidFill>
                <a:srgbClr val="FF0000"/>
              </a:solidFill>
            </a:rPr>
            <a:t>, </a:t>
          </a:r>
          <a:r>
            <a:rPr lang="ru-RU" b="1" i="0" u="sng" baseline="0" dirty="0" err="1" smtClean="0">
              <a:solidFill>
                <a:srgbClr val="FF0000"/>
              </a:solidFill>
            </a:rPr>
            <a:t>підсисна</a:t>
          </a:r>
          <a:r>
            <a:rPr lang="ru-RU" b="1" i="0" u="sng" baseline="0" dirty="0" smtClean="0">
              <a:solidFill>
                <a:srgbClr val="FF0000"/>
              </a:solidFill>
            </a:rPr>
            <a:t>.</a:t>
          </a:r>
          <a:r>
            <a:rPr lang="ru-RU" b="1" i="0" baseline="0" dirty="0" smtClean="0">
              <a:solidFill>
                <a:srgbClr val="FF0000"/>
              </a:solidFill>
            </a:rPr>
            <a:t> </a:t>
          </a:r>
          <a:endParaRPr lang="en-US" b="1" i="0" baseline="0" dirty="0">
            <a:solidFill>
              <a:srgbClr val="FF0000"/>
            </a:solidFill>
          </a:endParaRPr>
        </a:p>
      </dgm:t>
    </dgm:pt>
    <dgm:pt modelId="{BF1A9085-1C2B-4E45-8815-FFB6523B87D8}" type="parTrans" cxnId="{F24DD8B1-B741-4EF8-827B-2FB28C9C5761}">
      <dgm:prSet/>
      <dgm:spPr/>
      <dgm:t>
        <a:bodyPr/>
        <a:lstStyle/>
        <a:p>
          <a:endParaRPr lang="ru-RU"/>
        </a:p>
      </dgm:t>
    </dgm:pt>
    <dgm:pt modelId="{54F7B668-6EB1-4798-9C76-E840C3CB10CE}" type="sibTrans" cxnId="{F24DD8B1-B741-4EF8-827B-2FB28C9C5761}">
      <dgm:prSet/>
      <dgm:spPr/>
      <dgm:t>
        <a:bodyPr/>
        <a:lstStyle/>
        <a:p>
          <a:endParaRPr lang="ru-RU"/>
        </a:p>
      </dgm:t>
    </dgm:pt>
    <dgm:pt modelId="{E9B87BD9-6FCA-49F3-B6C4-37E058B3A2EF}">
      <dgm:prSet/>
      <dgm:spPr/>
      <dgm:t>
        <a:bodyPr/>
        <a:lstStyle/>
        <a:p>
          <a:pPr rtl="0"/>
          <a:r>
            <a:rPr lang="ru-RU" b="1" i="0" u="sng" baseline="0" dirty="0" err="1" smtClean="0">
              <a:solidFill>
                <a:srgbClr val="002060"/>
              </a:solidFill>
            </a:rPr>
            <a:t>Холостих</a:t>
          </a:r>
          <a:r>
            <a:rPr lang="ru-RU" b="1" i="0" u="sng" baseline="0" dirty="0" smtClean="0">
              <a:solidFill>
                <a:srgbClr val="002060"/>
              </a:solidFill>
            </a:rPr>
            <a:t> маток</a:t>
          </a:r>
          <a:r>
            <a:rPr lang="ru-RU" b="0" i="0" u="sng" baseline="0" dirty="0" smtClean="0"/>
            <a:t> </a:t>
          </a:r>
          <a:r>
            <a:rPr lang="ru-RU" b="0" i="0" u="none" baseline="0" dirty="0" err="1" smtClean="0"/>
            <a:t>годують</a:t>
          </a:r>
          <a:r>
            <a:rPr lang="ru-RU" b="0" i="0" u="none" baseline="0" dirty="0" smtClean="0"/>
            <a:t> за </a:t>
          </a:r>
          <a:r>
            <a:rPr lang="ru-RU" b="0" i="0" u="none" baseline="0" dirty="0" err="1" smtClean="0"/>
            <a:t>тими</a:t>
          </a:r>
          <a:r>
            <a:rPr lang="ru-RU" b="0" i="0" u="none" baseline="0" dirty="0" smtClean="0"/>
            <a:t> ж нормами, </a:t>
          </a:r>
          <a:r>
            <a:rPr lang="ru-RU" b="0" i="0" u="none" baseline="0" dirty="0" err="1" smtClean="0"/>
            <a:t>що</a:t>
          </a:r>
          <a:r>
            <a:rPr lang="ru-RU" b="0" i="0" u="none" baseline="0" dirty="0" smtClean="0"/>
            <a:t> </a:t>
          </a:r>
          <a:r>
            <a:rPr lang="ru-RU" b="0" i="0" u="none" baseline="0" dirty="0" err="1" smtClean="0"/>
            <a:t>і</a:t>
          </a:r>
          <a:r>
            <a:rPr lang="ru-RU" b="0" i="0" u="none" baseline="0" dirty="0" smtClean="0"/>
            <a:t> маток у </a:t>
          </a:r>
          <a:r>
            <a:rPr lang="ru-RU" b="0" i="0" u="none" baseline="0" dirty="0" err="1" smtClean="0"/>
            <a:t>перші</a:t>
          </a:r>
          <a:r>
            <a:rPr lang="ru-RU" b="0" i="0" u="none" baseline="0" dirty="0" smtClean="0"/>
            <a:t> 84 </a:t>
          </a:r>
          <a:r>
            <a:rPr lang="ru-RU" b="0" i="0" u="none" baseline="0" dirty="0" err="1" smtClean="0"/>
            <a:t>дні</a:t>
          </a:r>
          <a:r>
            <a:rPr lang="ru-RU" b="0" i="0" u="none" baseline="0" dirty="0" smtClean="0"/>
            <a:t> </a:t>
          </a:r>
          <a:r>
            <a:rPr lang="ru-RU" b="0" i="0" u="none" baseline="0" dirty="0" err="1" smtClean="0"/>
            <a:t>поросності</a:t>
          </a:r>
          <a:r>
            <a:rPr lang="ru-RU" b="0" i="0" u="none" baseline="0" dirty="0" smtClean="0"/>
            <a:t>. За 10–15 </a:t>
          </a:r>
          <a:r>
            <a:rPr lang="ru-RU" b="0" i="0" u="none" baseline="0" dirty="0" err="1" smtClean="0"/>
            <a:t>днів</a:t>
          </a:r>
          <a:r>
            <a:rPr lang="ru-RU" b="0" i="0" u="none" baseline="0" dirty="0" smtClean="0"/>
            <a:t> до </a:t>
          </a:r>
          <a:r>
            <a:rPr lang="ru-RU" b="0" i="0" u="none" baseline="0" dirty="0" err="1" smtClean="0"/>
            <a:t>парування</a:t>
          </a:r>
          <a:r>
            <a:rPr lang="ru-RU" b="0" i="0" u="none" baseline="0" dirty="0" smtClean="0"/>
            <a:t> </a:t>
          </a:r>
          <a:r>
            <a:rPr lang="ru-RU" b="0" i="0" u="none" baseline="0" dirty="0" err="1" smtClean="0"/>
            <a:t>чи</a:t>
          </a:r>
          <a:r>
            <a:rPr lang="ru-RU" b="0" i="0" u="none" baseline="0" dirty="0" smtClean="0"/>
            <a:t> </a:t>
          </a:r>
          <a:r>
            <a:rPr lang="ru-RU" b="0" i="0" u="none" baseline="0" dirty="0" err="1" smtClean="0"/>
            <a:t>осіменіння</a:t>
          </a:r>
          <a:r>
            <a:rPr lang="ru-RU" b="0" i="0" u="none" baseline="0" dirty="0" smtClean="0"/>
            <a:t> норму </a:t>
          </a:r>
          <a:r>
            <a:rPr lang="ru-RU" b="0" i="0" u="none" baseline="0" dirty="0" err="1" smtClean="0"/>
            <a:t>їх</a:t>
          </a:r>
          <a:r>
            <a:rPr lang="ru-RU" b="0" i="0" u="none" baseline="0" dirty="0" smtClean="0"/>
            <a:t> </a:t>
          </a:r>
          <a:r>
            <a:rPr lang="ru-RU" b="0" i="0" u="none" baseline="0" dirty="0" err="1" smtClean="0"/>
            <a:t>годівлі</a:t>
          </a:r>
          <a:r>
            <a:rPr lang="ru-RU" b="0" i="0" u="none" baseline="0" dirty="0" smtClean="0"/>
            <a:t> </a:t>
          </a:r>
          <a:r>
            <a:rPr lang="ru-RU" b="0" i="0" u="none" baseline="0" dirty="0" err="1" smtClean="0"/>
            <a:t>збільшують</a:t>
          </a:r>
          <a:r>
            <a:rPr lang="ru-RU" b="0" i="0" u="none" baseline="0" dirty="0" smtClean="0"/>
            <a:t> на 20–30 %. Як </a:t>
          </a:r>
          <a:r>
            <a:rPr lang="ru-RU" b="0" i="0" u="none" baseline="0" dirty="0" err="1" smtClean="0"/>
            <a:t>молоді</a:t>
          </a:r>
          <a:r>
            <a:rPr lang="ru-RU" b="0" i="0" u="none" baseline="0" dirty="0" smtClean="0"/>
            <a:t>, так </a:t>
          </a:r>
          <a:r>
            <a:rPr lang="ru-RU" b="0" i="0" u="none" baseline="0" dirty="0" err="1" smtClean="0"/>
            <a:t>і</a:t>
          </a:r>
          <a:r>
            <a:rPr lang="ru-RU" b="0" i="0" u="none" baseline="0" dirty="0" smtClean="0"/>
            <a:t> </a:t>
          </a:r>
          <a:r>
            <a:rPr lang="ru-RU" b="0" i="0" u="none" baseline="0" dirty="0" err="1" smtClean="0"/>
            <a:t>дорослі</a:t>
          </a:r>
          <a:r>
            <a:rPr lang="ru-RU" b="0" i="0" u="none" baseline="0" dirty="0" smtClean="0"/>
            <a:t> матки в </a:t>
          </a:r>
          <a:r>
            <a:rPr lang="ru-RU" b="0" i="0" u="none" baseline="0" dirty="0" err="1" smtClean="0"/>
            <a:t>період</a:t>
          </a:r>
          <a:r>
            <a:rPr lang="ru-RU" b="0" i="0" u="none" baseline="0" dirty="0" smtClean="0"/>
            <a:t> </a:t>
          </a:r>
          <a:r>
            <a:rPr lang="ru-RU" b="0" i="0" u="none" baseline="0" dirty="0" err="1" smtClean="0"/>
            <a:t>підготовки</a:t>
          </a:r>
          <a:r>
            <a:rPr lang="ru-RU" b="0" i="0" u="none" baseline="0" dirty="0" smtClean="0"/>
            <a:t> до </a:t>
          </a:r>
          <a:r>
            <a:rPr lang="ru-RU" b="0" i="0" u="none" baseline="0" dirty="0" err="1" smtClean="0"/>
            <a:t>парування</a:t>
          </a:r>
          <a:r>
            <a:rPr lang="ru-RU" b="0" i="0" u="none" baseline="0" dirty="0" smtClean="0"/>
            <a:t>, </a:t>
          </a:r>
          <a:r>
            <a:rPr lang="ru-RU" b="0" i="0" u="none" baseline="0" dirty="0" err="1" smtClean="0"/>
            <a:t>повинні</a:t>
          </a:r>
          <a:r>
            <a:rPr lang="ru-RU" b="0" i="0" u="none" baseline="0" dirty="0" smtClean="0"/>
            <a:t> </a:t>
          </a:r>
          <a:r>
            <a:rPr lang="ru-RU" b="0" i="0" u="none" baseline="0" dirty="0" err="1" smtClean="0"/>
            <a:t>отримувати</a:t>
          </a:r>
          <a:r>
            <a:rPr lang="ru-RU" b="0" i="0" u="none" baseline="0" dirty="0" smtClean="0"/>
            <a:t> </a:t>
          </a:r>
          <a:r>
            <a:rPr lang="ru-RU" b="0" i="0" u="none" baseline="0" dirty="0" err="1" smtClean="0"/>
            <a:t>повноцінну</a:t>
          </a:r>
          <a:r>
            <a:rPr lang="ru-RU" b="0" i="0" u="none" baseline="0" dirty="0" smtClean="0"/>
            <a:t> </a:t>
          </a:r>
          <a:r>
            <a:rPr lang="ru-RU" b="0" i="0" u="none" baseline="0" dirty="0" err="1" smtClean="0"/>
            <a:t>годівлю</a:t>
          </a:r>
          <a:r>
            <a:rPr lang="ru-RU" b="0" i="0" u="none" baseline="0" dirty="0" smtClean="0"/>
            <a:t>.</a:t>
          </a:r>
          <a:endParaRPr lang="ru-RU" b="0" i="0" u="none" baseline="0" dirty="0"/>
        </a:p>
      </dgm:t>
    </dgm:pt>
    <dgm:pt modelId="{EF76A0C5-39E6-452C-93CE-FB642F2EB6AC}" type="parTrans" cxnId="{F45D3858-FA9C-4D48-994B-D8876299F181}">
      <dgm:prSet/>
      <dgm:spPr/>
      <dgm:t>
        <a:bodyPr/>
        <a:lstStyle/>
        <a:p>
          <a:endParaRPr lang="ru-RU"/>
        </a:p>
      </dgm:t>
    </dgm:pt>
    <dgm:pt modelId="{005294CF-7074-4F11-BCF5-D0A5BE34D690}" type="sibTrans" cxnId="{F45D3858-FA9C-4D48-994B-D8876299F181}">
      <dgm:prSet/>
      <dgm:spPr/>
      <dgm:t>
        <a:bodyPr/>
        <a:lstStyle/>
        <a:p>
          <a:endParaRPr lang="ru-RU"/>
        </a:p>
      </dgm:t>
    </dgm:pt>
    <dgm:pt modelId="{5408C15C-A5D7-48F3-A144-B2755427CC56}" type="pres">
      <dgm:prSet presAssocID="{F000529F-C11C-4724-AC93-5B7384A7C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FB01C2-082F-48E3-A85F-DFB38D3ECDA6}" type="pres">
      <dgm:prSet presAssocID="{752D6DBF-467B-47C7-B501-89D221A6DCC8}" presName="parentText" presStyleLbl="node1" presStyleIdx="0" presStyleCnt="2" custScaleY="55711" custLinFactY="-4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CC315-504A-4F36-9C7F-8C2F20B173C2}" type="pres">
      <dgm:prSet presAssocID="{54F7B668-6EB1-4798-9C76-E840C3CB10CE}" presName="spacer" presStyleCnt="0"/>
      <dgm:spPr/>
    </dgm:pt>
    <dgm:pt modelId="{2CFDF5F0-616A-4756-BFE1-BF374F1AFF5B}" type="pres">
      <dgm:prSet presAssocID="{E9B87BD9-6FCA-49F3-B6C4-37E058B3A2E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5D3858-FA9C-4D48-994B-D8876299F181}" srcId="{F000529F-C11C-4724-AC93-5B7384A7C034}" destId="{E9B87BD9-6FCA-49F3-B6C4-37E058B3A2EF}" srcOrd="1" destOrd="0" parTransId="{EF76A0C5-39E6-452C-93CE-FB642F2EB6AC}" sibTransId="{005294CF-7074-4F11-BCF5-D0A5BE34D690}"/>
    <dgm:cxn modelId="{E9112679-5F0F-4D5D-9F30-A1982F524E04}" type="presOf" srcId="{F000529F-C11C-4724-AC93-5B7384A7C034}" destId="{5408C15C-A5D7-48F3-A144-B2755427CC56}" srcOrd="0" destOrd="0" presId="urn:microsoft.com/office/officeart/2005/8/layout/vList2"/>
    <dgm:cxn modelId="{F24DD8B1-B741-4EF8-827B-2FB28C9C5761}" srcId="{F000529F-C11C-4724-AC93-5B7384A7C034}" destId="{752D6DBF-467B-47C7-B501-89D221A6DCC8}" srcOrd="0" destOrd="0" parTransId="{BF1A9085-1C2B-4E45-8815-FFB6523B87D8}" sibTransId="{54F7B668-6EB1-4798-9C76-E840C3CB10CE}"/>
    <dgm:cxn modelId="{9EFC585F-4901-4E1F-B3E0-A44034E1D827}" type="presOf" srcId="{752D6DBF-467B-47C7-B501-89D221A6DCC8}" destId="{BFFB01C2-082F-48E3-A85F-DFB38D3ECDA6}" srcOrd="0" destOrd="0" presId="urn:microsoft.com/office/officeart/2005/8/layout/vList2"/>
    <dgm:cxn modelId="{57590028-AFCF-408D-AB4E-827D4CD4D3D3}" type="presOf" srcId="{E9B87BD9-6FCA-49F3-B6C4-37E058B3A2EF}" destId="{2CFDF5F0-616A-4756-BFE1-BF374F1AFF5B}" srcOrd="0" destOrd="0" presId="urn:microsoft.com/office/officeart/2005/8/layout/vList2"/>
    <dgm:cxn modelId="{BF94847B-62A2-4B3F-BDF1-9D158DBDC7B8}" type="presParOf" srcId="{5408C15C-A5D7-48F3-A144-B2755427CC56}" destId="{BFFB01C2-082F-48E3-A85F-DFB38D3ECDA6}" srcOrd="0" destOrd="0" presId="urn:microsoft.com/office/officeart/2005/8/layout/vList2"/>
    <dgm:cxn modelId="{58440F8A-6EED-4288-9112-AD8E50969F5F}" type="presParOf" srcId="{5408C15C-A5D7-48F3-A144-B2755427CC56}" destId="{D56CC315-504A-4F36-9C7F-8C2F20B173C2}" srcOrd="1" destOrd="0" presId="urn:microsoft.com/office/officeart/2005/8/layout/vList2"/>
    <dgm:cxn modelId="{D9C75E4B-B83B-4446-AC6E-2FA58BB5E5AF}" type="presParOf" srcId="{5408C15C-A5D7-48F3-A144-B2755427CC56}" destId="{2CFDF5F0-616A-4756-BFE1-BF374F1AFF5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D41573-335F-4328-B559-491B63311C0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0F3A8B-5881-45ED-98B1-794743892519}">
      <dgm:prSet/>
      <dgm:spPr/>
      <dgm:t>
        <a:bodyPr/>
        <a:lstStyle/>
        <a:p>
          <a:pPr rtl="0"/>
          <a:r>
            <a:rPr lang="ru-RU" b="1" dirty="0" err="1" smtClean="0">
              <a:solidFill>
                <a:srgbClr val="FF0000"/>
              </a:solidFill>
            </a:rPr>
            <a:t>Годівля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поросних</a:t>
          </a:r>
          <a:r>
            <a:rPr lang="ru-RU" b="1" dirty="0" smtClean="0">
              <a:solidFill>
                <a:srgbClr val="FF0000"/>
              </a:solidFill>
            </a:rPr>
            <a:t> свиноматок</a:t>
          </a:r>
          <a:r>
            <a:rPr lang="ru-RU" b="1" dirty="0" smtClean="0"/>
            <a:t>. </a:t>
          </a:r>
          <a:r>
            <a:rPr lang="ru-RU" dirty="0" smtClean="0"/>
            <a:t>Для </a:t>
          </a:r>
          <a:r>
            <a:rPr lang="ru-RU" dirty="0" err="1" smtClean="0"/>
            <a:t>підвищення</a:t>
          </a:r>
          <a:r>
            <a:rPr lang="ru-RU" dirty="0" smtClean="0"/>
            <a:t> </a:t>
          </a:r>
          <a:r>
            <a:rPr lang="ru-RU" dirty="0" err="1" smtClean="0"/>
            <a:t>запліднювальності</a:t>
          </a:r>
          <a:r>
            <a:rPr lang="ru-RU" dirty="0" smtClean="0"/>
            <a:t>, </a:t>
          </a:r>
          <a:r>
            <a:rPr lang="ru-RU" dirty="0" err="1" smtClean="0"/>
            <a:t>плодовитості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якості</a:t>
          </a:r>
          <a:r>
            <a:rPr lang="ru-RU" dirty="0" smtClean="0"/>
            <a:t> поросят матки </a:t>
          </a:r>
          <a:r>
            <a:rPr lang="ru-RU" dirty="0" err="1" smtClean="0"/>
            <a:t>повинні</a:t>
          </a:r>
          <a:r>
            <a:rPr lang="ru-RU" dirty="0" smtClean="0"/>
            <a:t> бути добре </a:t>
          </a:r>
          <a:r>
            <a:rPr lang="ru-RU" dirty="0" err="1" smtClean="0"/>
            <a:t>підготовленими</a:t>
          </a:r>
          <a:r>
            <a:rPr lang="ru-RU" dirty="0" smtClean="0"/>
            <a:t> до </a:t>
          </a:r>
          <a:r>
            <a:rPr lang="ru-RU" dirty="0" err="1" smtClean="0"/>
            <a:t>парування</a:t>
          </a:r>
          <a:r>
            <a:rPr lang="ru-RU" dirty="0" smtClean="0"/>
            <a:t>. </a:t>
          </a:r>
        </a:p>
        <a:p>
          <a:pPr rtl="0"/>
          <a:r>
            <a:rPr lang="ru-RU" dirty="0" smtClean="0"/>
            <a:t>В </a:t>
          </a:r>
          <a:r>
            <a:rPr lang="ru-RU" dirty="0" err="1" smtClean="0"/>
            <a:t>цей</a:t>
          </a:r>
          <a:r>
            <a:rPr lang="ru-RU" dirty="0" smtClean="0"/>
            <a:t> </a:t>
          </a:r>
          <a:r>
            <a:rPr lang="ru-RU" dirty="0" err="1" smtClean="0"/>
            <a:t>період</a:t>
          </a:r>
          <a:r>
            <a:rPr lang="ru-RU" dirty="0" smtClean="0"/>
            <a:t> </a:t>
          </a:r>
          <a:r>
            <a:rPr lang="ru-RU" dirty="0" err="1" smtClean="0"/>
            <a:t>годівля</a:t>
          </a:r>
          <a:r>
            <a:rPr lang="ru-RU" dirty="0" smtClean="0"/>
            <a:t> повинна бути за </a:t>
          </a:r>
          <a:r>
            <a:rPr lang="ru-RU" dirty="0" err="1" smtClean="0"/>
            <a:t>повноцінністю</a:t>
          </a:r>
          <a:r>
            <a:rPr lang="ru-RU" dirty="0" smtClean="0"/>
            <a:t> такою, </a:t>
          </a:r>
          <a:r>
            <a:rPr lang="ru-RU" dirty="0" err="1" smtClean="0"/>
            <a:t>щоб</a:t>
          </a:r>
          <a:r>
            <a:rPr lang="ru-RU" dirty="0" smtClean="0"/>
            <a:t> матки в </a:t>
          </a:r>
          <a:r>
            <a:rPr lang="ru-RU" dirty="0" err="1" smtClean="0"/>
            <a:t>період</a:t>
          </a:r>
          <a:r>
            <a:rPr lang="ru-RU" dirty="0" smtClean="0"/>
            <a:t> </a:t>
          </a:r>
          <a:r>
            <a:rPr lang="ru-RU" dirty="0" err="1" smtClean="0"/>
            <a:t>спаровування</a:t>
          </a:r>
          <a:r>
            <a:rPr lang="ru-RU" dirty="0" smtClean="0"/>
            <a:t> </a:t>
          </a:r>
          <a:r>
            <a:rPr lang="ru-RU" dirty="0" err="1" smtClean="0"/>
            <a:t>мали</a:t>
          </a:r>
          <a:r>
            <a:rPr lang="ru-RU" dirty="0" smtClean="0"/>
            <a:t> </a:t>
          </a:r>
          <a:r>
            <a:rPr lang="ru-RU" dirty="0" err="1" smtClean="0"/>
            <a:t>заводську</a:t>
          </a:r>
          <a:r>
            <a:rPr lang="ru-RU" dirty="0" smtClean="0"/>
            <a:t> </a:t>
          </a:r>
          <a:r>
            <a:rPr lang="ru-RU" dirty="0" err="1" smtClean="0"/>
            <a:t>вгодованість</a:t>
          </a:r>
          <a:r>
            <a:rPr lang="ru-RU" dirty="0" smtClean="0"/>
            <a:t>.</a:t>
          </a:r>
          <a:endParaRPr lang="ru-RU" dirty="0"/>
        </a:p>
      </dgm:t>
    </dgm:pt>
    <dgm:pt modelId="{8D1E30CC-EF72-42D0-B41A-5864899BCA72}" type="parTrans" cxnId="{699D41FE-07A9-4E13-95F8-FC61FBAEAA32}">
      <dgm:prSet/>
      <dgm:spPr/>
      <dgm:t>
        <a:bodyPr/>
        <a:lstStyle/>
        <a:p>
          <a:endParaRPr lang="ru-RU"/>
        </a:p>
      </dgm:t>
    </dgm:pt>
    <dgm:pt modelId="{89A1081B-3562-4878-B68B-1209FD5062FA}" type="sibTrans" cxnId="{699D41FE-07A9-4E13-95F8-FC61FBAEAA32}">
      <dgm:prSet/>
      <dgm:spPr/>
      <dgm:t>
        <a:bodyPr/>
        <a:lstStyle/>
        <a:p>
          <a:endParaRPr lang="ru-RU"/>
        </a:p>
      </dgm:t>
    </dgm:pt>
    <dgm:pt modelId="{BCE95F24-FF9F-4A8E-8E39-293D6ABBA3BD}" type="pres">
      <dgm:prSet presAssocID="{CFD41573-335F-4328-B559-491B63311C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0E00C3-A038-4C4C-9FF5-BDE193CD5FB9}" type="pres">
      <dgm:prSet presAssocID="{F60F3A8B-5881-45ED-98B1-79474389251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7AE05B-EBF3-400C-A25B-220E6C059A18}" type="presOf" srcId="{F60F3A8B-5881-45ED-98B1-794743892519}" destId="{3C0E00C3-A038-4C4C-9FF5-BDE193CD5FB9}" srcOrd="0" destOrd="0" presId="urn:microsoft.com/office/officeart/2005/8/layout/vList2"/>
    <dgm:cxn modelId="{699D41FE-07A9-4E13-95F8-FC61FBAEAA32}" srcId="{CFD41573-335F-4328-B559-491B63311C06}" destId="{F60F3A8B-5881-45ED-98B1-794743892519}" srcOrd="0" destOrd="0" parTransId="{8D1E30CC-EF72-42D0-B41A-5864899BCA72}" sibTransId="{89A1081B-3562-4878-B68B-1209FD5062FA}"/>
    <dgm:cxn modelId="{1421CB50-3CFC-4A07-92C4-0584515905BE}" type="presOf" srcId="{CFD41573-335F-4328-B559-491B63311C06}" destId="{BCE95F24-FF9F-4A8E-8E39-293D6ABBA3BD}" srcOrd="0" destOrd="0" presId="urn:microsoft.com/office/officeart/2005/8/layout/vList2"/>
    <dgm:cxn modelId="{5D9141D3-FCD6-45A4-8845-AC35D7303522}" type="presParOf" srcId="{BCE95F24-FF9F-4A8E-8E39-293D6ABBA3BD}" destId="{3C0E00C3-A038-4C4C-9FF5-BDE193CD5F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F025C4-3546-40A0-86E5-926F96089E2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D3A206-2486-4AE8-B6CA-21CD5131A4CC}">
      <dgm:prSet/>
      <dgm:spPr/>
      <dgm:t>
        <a:bodyPr/>
        <a:lstStyle/>
        <a:p>
          <a:pPr rtl="0"/>
          <a:r>
            <a:rPr lang="ru-RU" b="0" i="0" baseline="0" dirty="0" smtClean="0"/>
            <a:t>Потреба </a:t>
          </a:r>
          <a:r>
            <a:rPr lang="ru-RU" b="0" i="0" baseline="0" dirty="0" err="1" smtClean="0"/>
            <a:t>лактуючих</a:t>
          </a:r>
          <a:r>
            <a:rPr lang="ru-RU" b="0" i="0" baseline="0" dirty="0" smtClean="0"/>
            <a:t> свиноматок у </a:t>
          </a:r>
          <a:r>
            <a:rPr lang="ru-RU" b="0" i="0" baseline="0" dirty="0" err="1" smtClean="0"/>
            <a:t>поживних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речовинах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залежить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від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живої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маси</a:t>
          </a:r>
          <a:r>
            <a:rPr lang="ru-RU" b="0" i="0" baseline="0" dirty="0" smtClean="0"/>
            <a:t>, </a:t>
          </a:r>
          <a:r>
            <a:rPr lang="ru-RU" b="0" i="0" baseline="0" dirty="0" err="1" smtClean="0"/>
            <a:t>віку</a:t>
          </a:r>
          <a:r>
            <a:rPr lang="ru-RU" b="0" i="0" baseline="0" dirty="0" smtClean="0"/>
            <a:t>, </a:t>
          </a:r>
          <a:r>
            <a:rPr lang="ru-RU" b="0" i="0" baseline="0" dirty="0" err="1" smtClean="0"/>
            <a:t>кількості</a:t>
          </a:r>
          <a:r>
            <a:rPr lang="ru-RU" b="0" i="0" baseline="0" dirty="0" smtClean="0"/>
            <a:t> поросят у </a:t>
          </a:r>
          <a:r>
            <a:rPr lang="ru-RU" b="0" i="0" baseline="0" dirty="0" err="1" smtClean="0"/>
            <a:t>гнізді</a:t>
          </a:r>
          <a:r>
            <a:rPr lang="ru-RU" b="0" i="0" baseline="0" dirty="0" smtClean="0"/>
            <a:t>, </a:t>
          </a:r>
          <a:r>
            <a:rPr lang="ru-RU" b="0" i="0" baseline="0" dirty="0" err="1" smtClean="0"/>
            <a:t>тривалості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підсисного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періоду</a:t>
          </a:r>
          <a:r>
            <a:rPr lang="ru-RU" b="0" i="0" baseline="0" dirty="0" smtClean="0"/>
            <a:t>.</a:t>
          </a:r>
          <a:endParaRPr lang="ru-RU" dirty="0"/>
        </a:p>
      </dgm:t>
    </dgm:pt>
    <dgm:pt modelId="{A303F70A-E180-4231-BDD2-31022E849D08}" type="parTrans" cxnId="{FA9D3469-BD51-458D-BE6F-E368D8D65A66}">
      <dgm:prSet/>
      <dgm:spPr/>
      <dgm:t>
        <a:bodyPr/>
        <a:lstStyle/>
        <a:p>
          <a:endParaRPr lang="ru-RU"/>
        </a:p>
      </dgm:t>
    </dgm:pt>
    <dgm:pt modelId="{713B4FA0-9F5D-41E6-A43D-FF1EFCC08972}" type="sibTrans" cxnId="{FA9D3469-BD51-458D-BE6F-E368D8D65A66}">
      <dgm:prSet/>
      <dgm:spPr/>
      <dgm:t>
        <a:bodyPr/>
        <a:lstStyle/>
        <a:p>
          <a:endParaRPr lang="ru-RU"/>
        </a:p>
      </dgm:t>
    </dgm:pt>
    <dgm:pt modelId="{A593890F-F425-4EAE-A41B-81B152B6ABB1}">
      <dgm:prSet/>
      <dgm:spPr/>
      <dgm:t>
        <a:bodyPr/>
        <a:lstStyle/>
        <a:p>
          <a:pPr rtl="0"/>
          <a:r>
            <a:rPr lang="ru-RU" b="0" i="0" baseline="0" dirty="0" smtClean="0"/>
            <a:t>У </a:t>
          </a:r>
          <a:r>
            <a:rPr lang="ru-RU" b="0" i="0" baseline="0" dirty="0" err="1" smtClean="0"/>
            <a:t>середньому</a:t>
          </a:r>
          <a:r>
            <a:rPr lang="ru-RU" b="0" i="0" baseline="0" dirty="0" smtClean="0"/>
            <a:t> на 100 кг </a:t>
          </a:r>
          <a:r>
            <a:rPr lang="ru-RU" b="0" i="0" baseline="0" dirty="0" err="1" smtClean="0"/>
            <a:t>живої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маси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лактуючій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матці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слід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згодовувати</a:t>
          </a:r>
          <a:r>
            <a:rPr lang="ru-RU" b="0" i="0" baseline="0" dirty="0" smtClean="0"/>
            <a:t> 2,5 – 3,5 кг </a:t>
          </a:r>
          <a:r>
            <a:rPr lang="ru-RU" b="0" i="0" baseline="0" dirty="0" err="1" smtClean="0"/>
            <a:t>сухої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речовини</a:t>
          </a:r>
          <a:r>
            <a:rPr lang="ru-RU" b="0" i="0" baseline="0" dirty="0" smtClean="0"/>
            <a:t>, </a:t>
          </a:r>
          <a:r>
            <a:rPr lang="ru-RU" b="0" i="0" baseline="0" dirty="0" err="1" smtClean="0"/>
            <a:t>вміст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енергії</a:t>
          </a:r>
          <a:r>
            <a:rPr lang="ru-RU" b="0" i="0" baseline="0" dirty="0" smtClean="0"/>
            <a:t> та </a:t>
          </a:r>
          <a:r>
            <a:rPr lang="ru-RU" b="0" i="0" baseline="0" dirty="0" err="1" smtClean="0"/>
            <a:t>поживних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речовин</a:t>
          </a:r>
          <a:r>
            <a:rPr lang="ru-RU" b="0" i="0" baseline="0" dirty="0" smtClean="0"/>
            <a:t> у 1 кг </a:t>
          </a:r>
          <a:r>
            <a:rPr lang="ru-RU" b="0" i="0" baseline="0" dirty="0" err="1" smtClean="0"/>
            <a:t>якої</a:t>
          </a:r>
          <a:r>
            <a:rPr lang="ru-RU" b="0" i="0" baseline="0" dirty="0" smtClean="0"/>
            <a:t> становить 1,2–1,3 к. од. (13–14 МДж </a:t>
          </a:r>
          <a:r>
            <a:rPr lang="ru-RU" b="0" i="0" baseline="0" dirty="0" err="1" smtClean="0"/>
            <a:t>обмінної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енергії</a:t>
          </a:r>
          <a:r>
            <a:rPr lang="ru-RU" b="0" i="0" baseline="0" dirty="0" smtClean="0"/>
            <a:t>), </a:t>
          </a:r>
          <a:r>
            <a:rPr lang="ru-RU" b="0" i="0" baseline="0" dirty="0" err="1" smtClean="0"/>
            <a:t>перетравного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протеїну</a:t>
          </a:r>
          <a:r>
            <a:rPr lang="ru-RU" b="0" i="0" baseline="0" dirty="0" smtClean="0"/>
            <a:t> 140–160 г, </a:t>
          </a:r>
          <a:r>
            <a:rPr lang="ru-RU" b="0" i="0" baseline="0" dirty="0" err="1" smtClean="0"/>
            <a:t>лізину</a:t>
          </a:r>
          <a:r>
            <a:rPr lang="ru-RU" b="0" i="0" baseline="0" dirty="0" smtClean="0"/>
            <a:t> – 8–9 г, </a:t>
          </a:r>
          <a:r>
            <a:rPr lang="ru-RU" b="0" i="0" baseline="0" dirty="0" err="1" smtClean="0"/>
            <a:t>метіоніну+цистину</a:t>
          </a:r>
          <a:r>
            <a:rPr lang="ru-RU" b="0" i="0" baseline="0" dirty="0" smtClean="0"/>
            <a:t> – 5–6 г, триптофану –1,5–1,6 г, </a:t>
          </a:r>
          <a:r>
            <a:rPr lang="ru-RU" b="0" i="0" baseline="0" dirty="0" err="1" smtClean="0"/>
            <a:t>клітковини</a:t>
          </a:r>
          <a:r>
            <a:rPr lang="ru-RU" b="0" i="0" baseline="0" dirty="0" smtClean="0"/>
            <a:t> – 7 %, </a:t>
          </a:r>
          <a:r>
            <a:rPr lang="ru-RU" b="0" i="0" baseline="0" dirty="0" err="1" smtClean="0"/>
            <a:t>кальцію</a:t>
          </a:r>
          <a:r>
            <a:rPr lang="ru-RU" b="0" i="0" baseline="0" dirty="0" smtClean="0"/>
            <a:t> – 8–10 г, фосфору – 7–9 г. </a:t>
          </a:r>
          <a:endParaRPr lang="ru-RU" b="0" i="0" baseline="0" dirty="0"/>
        </a:p>
      </dgm:t>
    </dgm:pt>
    <dgm:pt modelId="{A621B3DF-95DA-48F6-B170-59920EF92770}" type="parTrans" cxnId="{17A31797-D6E1-4D69-B8CA-3654C7647B59}">
      <dgm:prSet/>
      <dgm:spPr/>
      <dgm:t>
        <a:bodyPr/>
        <a:lstStyle/>
        <a:p>
          <a:endParaRPr lang="ru-RU"/>
        </a:p>
      </dgm:t>
    </dgm:pt>
    <dgm:pt modelId="{B26BCBD9-3269-4755-9D9D-2EB4E466860C}" type="sibTrans" cxnId="{17A31797-D6E1-4D69-B8CA-3654C7647B59}">
      <dgm:prSet/>
      <dgm:spPr/>
      <dgm:t>
        <a:bodyPr/>
        <a:lstStyle/>
        <a:p>
          <a:endParaRPr lang="ru-RU"/>
        </a:p>
      </dgm:t>
    </dgm:pt>
    <dgm:pt modelId="{DFA34EAC-4C25-4503-BFB6-7F8332508BCF}" type="pres">
      <dgm:prSet presAssocID="{DBF025C4-3546-40A0-86E5-926F96089E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55B749-6EE0-47E0-A625-C860282F1685}" type="pres">
      <dgm:prSet presAssocID="{5ED3A206-2486-4AE8-B6CA-21CD5131A4CC}" presName="parentText" presStyleLbl="node1" presStyleIdx="0" presStyleCnt="2" custScaleY="395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BCD99-4990-4C82-8EA0-E7C1106C8A8B}" type="pres">
      <dgm:prSet presAssocID="{713B4FA0-9F5D-41E6-A43D-FF1EFCC08972}" presName="spacer" presStyleCnt="0"/>
      <dgm:spPr/>
    </dgm:pt>
    <dgm:pt modelId="{A8FA37F4-1CD5-4825-8FA6-B5E207704A75}" type="pres">
      <dgm:prSet presAssocID="{A593890F-F425-4EAE-A41B-81B152B6ABB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9D3469-BD51-458D-BE6F-E368D8D65A66}" srcId="{DBF025C4-3546-40A0-86E5-926F96089E2B}" destId="{5ED3A206-2486-4AE8-B6CA-21CD5131A4CC}" srcOrd="0" destOrd="0" parTransId="{A303F70A-E180-4231-BDD2-31022E849D08}" sibTransId="{713B4FA0-9F5D-41E6-A43D-FF1EFCC08972}"/>
    <dgm:cxn modelId="{B8C5D802-EBEC-4809-89B6-43930099EE5F}" type="presOf" srcId="{DBF025C4-3546-40A0-86E5-926F96089E2B}" destId="{DFA34EAC-4C25-4503-BFB6-7F8332508BCF}" srcOrd="0" destOrd="0" presId="urn:microsoft.com/office/officeart/2005/8/layout/vList2"/>
    <dgm:cxn modelId="{17A31797-D6E1-4D69-B8CA-3654C7647B59}" srcId="{DBF025C4-3546-40A0-86E5-926F96089E2B}" destId="{A593890F-F425-4EAE-A41B-81B152B6ABB1}" srcOrd="1" destOrd="0" parTransId="{A621B3DF-95DA-48F6-B170-59920EF92770}" sibTransId="{B26BCBD9-3269-4755-9D9D-2EB4E466860C}"/>
    <dgm:cxn modelId="{5EA1FCC6-2B0A-4D8F-A331-68340DD3ACB9}" type="presOf" srcId="{5ED3A206-2486-4AE8-B6CA-21CD5131A4CC}" destId="{C055B749-6EE0-47E0-A625-C860282F1685}" srcOrd="0" destOrd="0" presId="urn:microsoft.com/office/officeart/2005/8/layout/vList2"/>
    <dgm:cxn modelId="{BC95A8B7-F278-4936-97A2-9D302BEE2643}" type="presOf" srcId="{A593890F-F425-4EAE-A41B-81B152B6ABB1}" destId="{A8FA37F4-1CD5-4825-8FA6-B5E207704A75}" srcOrd="0" destOrd="0" presId="urn:microsoft.com/office/officeart/2005/8/layout/vList2"/>
    <dgm:cxn modelId="{7BFC3C47-7477-4BB4-B76A-A5DDFB19A1BF}" type="presParOf" srcId="{DFA34EAC-4C25-4503-BFB6-7F8332508BCF}" destId="{C055B749-6EE0-47E0-A625-C860282F1685}" srcOrd="0" destOrd="0" presId="urn:microsoft.com/office/officeart/2005/8/layout/vList2"/>
    <dgm:cxn modelId="{DCF54208-1255-42EA-8F9B-B61F6EF12D58}" type="presParOf" srcId="{DFA34EAC-4C25-4503-BFB6-7F8332508BCF}" destId="{03EBCD99-4990-4C82-8EA0-E7C1106C8A8B}" srcOrd="1" destOrd="0" presId="urn:microsoft.com/office/officeart/2005/8/layout/vList2"/>
    <dgm:cxn modelId="{79933FB7-FED8-4240-B442-4FA59928D9A7}" type="presParOf" srcId="{DFA34EAC-4C25-4503-BFB6-7F8332508BCF}" destId="{A8FA37F4-1CD5-4825-8FA6-B5E207704A7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19D8B0-3992-4982-97B2-48464AB9433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1C22C56-7EBA-4D94-81AA-F161B5F7A8D0}">
      <dgm:prSet/>
      <dgm:spPr/>
      <dgm:t>
        <a:bodyPr/>
        <a:lstStyle/>
        <a:p>
          <a:pPr rtl="0"/>
          <a:r>
            <a:rPr lang="ru-RU" b="1" i="0" baseline="0" dirty="0" smtClean="0"/>
            <a:t>Основу </a:t>
          </a:r>
          <a:r>
            <a:rPr lang="ru-RU" b="1" i="0" baseline="0" dirty="0" err="1" smtClean="0"/>
            <a:t>раціонів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лактуючих</a:t>
          </a:r>
          <a:r>
            <a:rPr lang="ru-RU" b="1" i="0" baseline="0" dirty="0" smtClean="0"/>
            <a:t> маток </a:t>
          </a:r>
          <a:r>
            <a:rPr lang="ru-RU" b="1" i="0" baseline="0" dirty="0" err="1" smtClean="0"/>
            <a:t>повинні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складати</a:t>
          </a:r>
          <a:r>
            <a:rPr lang="ru-RU" b="1" i="0" baseline="0" dirty="0" smtClean="0"/>
            <a:t> </a:t>
          </a:r>
          <a:r>
            <a:rPr lang="ru-RU" b="1" i="0" baseline="0" dirty="0" err="1" smtClean="0"/>
            <a:t>концентровані</a:t>
          </a:r>
          <a:r>
            <a:rPr lang="ru-RU" b="1" i="0" baseline="0" dirty="0" smtClean="0"/>
            <a:t> корми у </a:t>
          </a:r>
          <a:r>
            <a:rPr lang="ru-RU" b="1" i="0" baseline="0" dirty="0" err="1" smtClean="0"/>
            <a:t>суміші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з</a:t>
          </a:r>
          <a:r>
            <a:rPr lang="ru-RU" b="1" i="0" baseline="0" dirty="0" smtClean="0"/>
            <a:t> кормами </a:t>
          </a:r>
          <a:r>
            <a:rPr lang="ru-RU" b="1" i="0" baseline="0" dirty="0" err="1" smtClean="0"/>
            <a:t>тваринного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походження.На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ці</a:t>
          </a:r>
          <a:r>
            <a:rPr lang="ru-RU" b="1" i="0" baseline="0" dirty="0" smtClean="0"/>
            <a:t> корми повинно </a:t>
          </a:r>
          <a:r>
            <a:rPr lang="ru-RU" b="1" i="0" baseline="0" dirty="0" err="1" smtClean="0"/>
            <a:t>припадатине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менше</a:t>
          </a:r>
          <a:r>
            <a:rPr lang="ru-RU" b="1" i="0" baseline="0" dirty="0" smtClean="0"/>
            <a:t> 65 % </a:t>
          </a:r>
          <a:r>
            <a:rPr lang="ru-RU" b="1" i="0" baseline="0" dirty="0" err="1" smtClean="0"/>
            <a:t>енергетичної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поживності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зимових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і</a:t>
          </a:r>
          <a:r>
            <a:rPr lang="ru-RU" b="1" i="0" baseline="0" dirty="0" smtClean="0"/>
            <a:t> 75 % – </a:t>
          </a:r>
          <a:r>
            <a:rPr lang="ru-RU" b="1" i="0" baseline="0" dirty="0" err="1" smtClean="0"/>
            <a:t>літніх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раціонів.На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грубі</a:t>
          </a:r>
          <a:r>
            <a:rPr lang="ru-RU" b="1" i="0" baseline="0" dirty="0" smtClean="0"/>
            <a:t> корми повинно </a:t>
          </a:r>
          <a:r>
            <a:rPr lang="ru-RU" b="1" i="0" baseline="0" dirty="0" err="1" smtClean="0"/>
            <a:t>припадати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близько</a:t>
          </a:r>
          <a:r>
            <a:rPr lang="ru-RU" b="1" i="0" baseline="0" dirty="0" smtClean="0"/>
            <a:t> 5 %, а на </a:t>
          </a:r>
          <a:r>
            <a:rPr lang="ru-RU" b="1" i="0" baseline="0" dirty="0" err="1" smtClean="0"/>
            <a:t>соковиті</a:t>
          </a:r>
          <a:r>
            <a:rPr lang="ru-RU" b="1" i="0" baseline="0" dirty="0" smtClean="0"/>
            <a:t> – 20–30 %.</a:t>
          </a:r>
          <a:endParaRPr lang="ru-RU" b="1" dirty="0"/>
        </a:p>
      </dgm:t>
    </dgm:pt>
    <dgm:pt modelId="{F0DAE343-EE56-4304-8534-57087C2CAE80}" type="parTrans" cxnId="{71CC1944-3F4F-4613-A733-15083B5E70FB}">
      <dgm:prSet/>
      <dgm:spPr/>
      <dgm:t>
        <a:bodyPr/>
        <a:lstStyle/>
        <a:p>
          <a:endParaRPr lang="ru-RU" b="1"/>
        </a:p>
      </dgm:t>
    </dgm:pt>
    <dgm:pt modelId="{06BF58E9-2A87-455F-8E2F-E19D45973679}" type="sibTrans" cxnId="{71CC1944-3F4F-4613-A733-15083B5E70FB}">
      <dgm:prSet/>
      <dgm:spPr/>
      <dgm:t>
        <a:bodyPr/>
        <a:lstStyle/>
        <a:p>
          <a:endParaRPr lang="ru-RU" b="1"/>
        </a:p>
      </dgm:t>
    </dgm:pt>
    <dgm:pt modelId="{D0B0A112-2A68-49A0-84D7-EE2A049203BE}">
      <dgm:prSet/>
      <dgm:spPr/>
      <dgm:t>
        <a:bodyPr/>
        <a:lstStyle/>
        <a:p>
          <a:pPr rtl="0"/>
          <a:r>
            <a:rPr lang="ru-RU" b="1" i="0" baseline="0" dirty="0" smtClean="0"/>
            <a:t>Корми </a:t>
          </a:r>
          <a:r>
            <a:rPr lang="ru-RU" b="1" i="0" baseline="0" dirty="0" err="1" smtClean="0"/>
            <a:t>повинні</a:t>
          </a:r>
          <a:r>
            <a:rPr lang="ru-RU" b="1" i="0" baseline="0" dirty="0" smtClean="0"/>
            <a:t> бути </a:t>
          </a:r>
          <a:r>
            <a:rPr lang="ru-RU" b="1" i="0" baseline="0" dirty="0" err="1" smtClean="0"/>
            <a:t>високоякісними.Лактуючим</a:t>
          </a:r>
          <a:r>
            <a:rPr lang="ru-RU" b="1" i="0" baseline="0" dirty="0" smtClean="0"/>
            <a:t> маткам не </a:t>
          </a:r>
          <a:r>
            <a:rPr lang="ru-RU" b="1" i="0" baseline="0" dirty="0" err="1" smtClean="0"/>
            <a:t>можна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згодовувати</a:t>
          </a:r>
          <a:r>
            <a:rPr lang="ru-RU" b="1" i="0" baseline="0" dirty="0" smtClean="0"/>
            <a:t> шрот </a:t>
          </a:r>
          <a:r>
            <a:rPr lang="ru-RU" b="1" i="0" baseline="0" dirty="0" err="1" smtClean="0"/>
            <a:t>і</a:t>
          </a:r>
          <a:r>
            <a:rPr lang="ru-RU" b="1" i="0" baseline="0" dirty="0" smtClean="0"/>
            <a:t> макуху </a:t>
          </a:r>
          <a:r>
            <a:rPr lang="ru-RU" b="1" i="0" baseline="0" dirty="0" err="1" smtClean="0"/>
            <a:t>бавовника</a:t>
          </a:r>
          <a:r>
            <a:rPr lang="ru-RU" b="1" i="0" baseline="0" dirty="0" smtClean="0"/>
            <a:t>, </a:t>
          </a:r>
          <a:r>
            <a:rPr lang="ru-RU" b="1" i="0" baseline="0" dirty="0" err="1" smtClean="0"/>
            <a:t>конопель</a:t>
          </a:r>
          <a:r>
            <a:rPr lang="ru-RU" b="1" i="0" baseline="0" dirty="0" smtClean="0"/>
            <a:t>, </a:t>
          </a:r>
          <a:r>
            <a:rPr lang="ru-RU" b="1" i="0" baseline="0" dirty="0" err="1" smtClean="0"/>
            <a:t>хрестоцвітних</a:t>
          </a:r>
          <a:r>
            <a:rPr lang="ru-RU" b="1" i="0" baseline="0" dirty="0" smtClean="0"/>
            <a:t>, а </a:t>
          </a:r>
          <a:r>
            <a:rPr lang="ru-RU" b="1" i="0" baseline="0" dirty="0" err="1" smtClean="0"/>
            <a:t>також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пивну</a:t>
          </a:r>
          <a:r>
            <a:rPr lang="ru-RU" b="1" i="0" baseline="0" dirty="0" smtClean="0"/>
            <a:t> дробину.</a:t>
          </a:r>
          <a:endParaRPr lang="ru-RU" b="1" i="0" baseline="0" dirty="0"/>
        </a:p>
      </dgm:t>
    </dgm:pt>
    <dgm:pt modelId="{55BE08DE-05C6-4E62-93D6-E7E28A663CA7}" type="parTrans" cxnId="{5A201708-049C-4487-AB06-3AED90CC0383}">
      <dgm:prSet/>
      <dgm:spPr/>
      <dgm:t>
        <a:bodyPr/>
        <a:lstStyle/>
        <a:p>
          <a:endParaRPr lang="ru-RU" b="1"/>
        </a:p>
      </dgm:t>
    </dgm:pt>
    <dgm:pt modelId="{2BAC76DC-DF29-4700-921E-281DC3827DC3}" type="sibTrans" cxnId="{5A201708-049C-4487-AB06-3AED90CC0383}">
      <dgm:prSet/>
      <dgm:spPr/>
      <dgm:t>
        <a:bodyPr/>
        <a:lstStyle/>
        <a:p>
          <a:endParaRPr lang="ru-RU" b="1"/>
        </a:p>
      </dgm:t>
    </dgm:pt>
    <dgm:pt modelId="{763A310C-1D9B-4B00-81EB-BB5C7BA32D7F}" type="pres">
      <dgm:prSet presAssocID="{AA19D8B0-3992-4982-97B2-48464AB943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A9FDD3-91B3-4D1D-876A-215EB4DC2814}" type="pres">
      <dgm:prSet presAssocID="{E1C22C56-7EBA-4D94-81AA-F161B5F7A8D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80A88-9D19-4A05-A420-3CFF6F1C5A57}" type="pres">
      <dgm:prSet presAssocID="{06BF58E9-2A87-455F-8E2F-E19D45973679}" presName="spacer" presStyleCnt="0"/>
      <dgm:spPr/>
    </dgm:pt>
    <dgm:pt modelId="{9E2BCE3E-A7DC-4FD9-897D-CA2C106F8006}" type="pres">
      <dgm:prSet presAssocID="{D0B0A112-2A68-49A0-84D7-EE2A049203B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92C1F9-35F7-4EF7-A0D4-463018882772}" type="presOf" srcId="{E1C22C56-7EBA-4D94-81AA-F161B5F7A8D0}" destId="{52A9FDD3-91B3-4D1D-876A-215EB4DC2814}" srcOrd="0" destOrd="0" presId="urn:microsoft.com/office/officeart/2005/8/layout/vList2"/>
    <dgm:cxn modelId="{58D05748-85DA-4879-80A6-7D9E1687FED1}" type="presOf" srcId="{D0B0A112-2A68-49A0-84D7-EE2A049203BE}" destId="{9E2BCE3E-A7DC-4FD9-897D-CA2C106F8006}" srcOrd="0" destOrd="0" presId="urn:microsoft.com/office/officeart/2005/8/layout/vList2"/>
    <dgm:cxn modelId="{5A201708-049C-4487-AB06-3AED90CC0383}" srcId="{AA19D8B0-3992-4982-97B2-48464AB94333}" destId="{D0B0A112-2A68-49A0-84D7-EE2A049203BE}" srcOrd="1" destOrd="0" parTransId="{55BE08DE-05C6-4E62-93D6-E7E28A663CA7}" sibTransId="{2BAC76DC-DF29-4700-921E-281DC3827DC3}"/>
    <dgm:cxn modelId="{71CC1944-3F4F-4613-A733-15083B5E70FB}" srcId="{AA19D8B0-3992-4982-97B2-48464AB94333}" destId="{E1C22C56-7EBA-4D94-81AA-F161B5F7A8D0}" srcOrd="0" destOrd="0" parTransId="{F0DAE343-EE56-4304-8534-57087C2CAE80}" sibTransId="{06BF58E9-2A87-455F-8E2F-E19D45973679}"/>
    <dgm:cxn modelId="{6A70841D-E625-4036-BD12-C5E4C18E49BE}" type="presOf" srcId="{AA19D8B0-3992-4982-97B2-48464AB94333}" destId="{763A310C-1D9B-4B00-81EB-BB5C7BA32D7F}" srcOrd="0" destOrd="0" presId="urn:microsoft.com/office/officeart/2005/8/layout/vList2"/>
    <dgm:cxn modelId="{91C17ABF-0B25-4789-8F05-67F998D3BD6F}" type="presParOf" srcId="{763A310C-1D9B-4B00-81EB-BB5C7BA32D7F}" destId="{52A9FDD3-91B3-4D1D-876A-215EB4DC2814}" srcOrd="0" destOrd="0" presId="urn:microsoft.com/office/officeart/2005/8/layout/vList2"/>
    <dgm:cxn modelId="{D600666A-7747-44B7-97D9-14C1D2776A17}" type="presParOf" srcId="{763A310C-1D9B-4B00-81EB-BB5C7BA32D7F}" destId="{AB180A88-9D19-4A05-A420-3CFF6F1C5A57}" srcOrd="1" destOrd="0" presId="urn:microsoft.com/office/officeart/2005/8/layout/vList2"/>
    <dgm:cxn modelId="{1F075766-CC17-4241-A079-84E700565F01}" type="presParOf" srcId="{763A310C-1D9B-4B00-81EB-BB5C7BA32D7F}" destId="{9E2BCE3E-A7DC-4FD9-897D-CA2C106F800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5C9975-9C8C-432E-B138-19197EEA0184}">
      <dsp:nvSpPr>
        <dsp:cNvPr id="0" name=""/>
        <dsp:cNvSpPr/>
      </dsp:nvSpPr>
      <dsp:spPr>
        <a:xfrm>
          <a:off x="0" y="88994"/>
          <a:ext cx="9144000" cy="12503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baseline="0" dirty="0" smtClean="0">
              <a:solidFill>
                <a:srgbClr val="FF0000"/>
              </a:solidFill>
            </a:rPr>
            <a:t>СВИНІ</a:t>
          </a:r>
          <a:r>
            <a:rPr lang="ru-RU" sz="2200" b="1" i="0" kern="1200" baseline="0" dirty="0" smtClean="0"/>
            <a:t> – </a:t>
          </a:r>
          <a:r>
            <a:rPr lang="ru-RU" sz="2200" b="1" i="0" kern="1200" baseline="0" dirty="0" err="1" smtClean="0"/>
            <a:t>багатоплідні</a:t>
          </a:r>
          <a:r>
            <a:rPr lang="ru-RU" sz="2200" b="1" i="0" kern="1200" baseline="0" dirty="0" smtClean="0"/>
            <a:t> </a:t>
          </a:r>
          <a:r>
            <a:rPr lang="ru-RU" sz="2200" b="1" i="0" kern="1200" baseline="0" dirty="0" err="1" smtClean="0"/>
            <a:t>тварини</a:t>
          </a:r>
          <a:r>
            <a:rPr lang="ru-RU" sz="2200" b="1" i="0" kern="1200" baseline="0" dirty="0" smtClean="0"/>
            <a:t> </a:t>
          </a:r>
          <a:r>
            <a:rPr lang="ru-RU" sz="2200" b="1" i="0" kern="1200" baseline="0" dirty="0" err="1" smtClean="0"/>
            <a:t>з</a:t>
          </a:r>
          <a:r>
            <a:rPr lang="ru-RU" sz="2200" b="1" i="0" kern="1200" baseline="0" dirty="0" smtClean="0"/>
            <a:t> коротким циклом </a:t>
          </a:r>
          <a:r>
            <a:rPr lang="ru-RU" sz="2200" b="1" i="0" kern="1200" baseline="0" dirty="0" err="1" smtClean="0"/>
            <a:t>розмноження</a:t>
          </a:r>
          <a:r>
            <a:rPr lang="ru-RU" sz="2200" b="1" i="0" kern="1200" baseline="0" dirty="0" smtClean="0"/>
            <a:t> </a:t>
          </a:r>
          <a:r>
            <a:rPr lang="ru-RU" sz="2200" b="1" i="0" kern="1200" baseline="0" dirty="0" err="1" smtClean="0"/>
            <a:t>і</a:t>
          </a:r>
          <a:r>
            <a:rPr lang="ru-RU" sz="2200" b="1" i="0" kern="1200" baseline="0" dirty="0" smtClean="0"/>
            <a:t> </a:t>
          </a:r>
          <a:r>
            <a:rPr lang="ru-RU" sz="2200" b="1" i="0" kern="1200" baseline="0" dirty="0" err="1" smtClean="0"/>
            <a:t>високою</a:t>
          </a:r>
          <a:r>
            <a:rPr lang="ru-RU" sz="2200" b="1" i="0" kern="1200" baseline="0" dirty="0" smtClean="0"/>
            <a:t> </a:t>
          </a:r>
          <a:r>
            <a:rPr lang="ru-RU" sz="2200" b="1" i="0" kern="1200" baseline="0" dirty="0" err="1" smtClean="0"/>
            <a:t>енергією</a:t>
          </a:r>
          <a:r>
            <a:rPr lang="ru-RU" sz="2200" b="1" i="0" kern="1200" baseline="0" dirty="0" smtClean="0"/>
            <a:t> росту. Вони </a:t>
          </a:r>
          <a:r>
            <a:rPr lang="ru-RU" sz="2200" b="1" i="0" kern="1200" baseline="0" dirty="0" err="1" smtClean="0"/>
            <a:t>всеїдні</a:t>
          </a:r>
          <a:r>
            <a:rPr lang="ru-RU" sz="2200" b="1" i="0" kern="1200" baseline="0" dirty="0" smtClean="0"/>
            <a:t> </a:t>
          </a:r>
          <a:r>
            <a:rPr lang="ru-RU" sz="2200" b="1" i="0" kern="1200" baseline="0" dirty="0" err="1" smtClean="0"/>
            <a:t>і</a:t>
          </a:r>
          <a:r>
            <a:rPr lang="ru-RU" sz="2200" b="1" i="0" kern="1200" baseline="0" dirty="0" smtClean="0"/>
            <a:t> </a:t>
          </a:r>
          <a:r>
            <a:rPr lang="ru-RU" sz="2200" b="1" i="0" kern="1200" baseline="0" dirty="0" err="1" smtClean="0"/>
            <a:t>мають</a:t>
          </a:r>
          <a:r>
            <a:rPr lang="ru-RU" sz="2200" b="1" i="0" kern="1200" baseline="0" dirty="0" smtClean="0"/>
            <a:t> </a:t>
          </a:r>
          <a:r>
            <a:rPr lang="ru-RU" sz="2200" b="1" i="0" kern="1200" baseline="0" dirty="0" err="1" smtClean="0"/>
            <a:t>кишковий</a:t>
          </a:r>
          <a:r>
            <a:rPr lang="ru-RU" sz="2200" b="1" i="0" kern="1200" baseline="0" dirty="0" smtClean="0"/>
            <a:t> тип </a:t>
          </a:r>
          <a:r>
            <a:rPr lang="ru-RU" sz="2200" b="1" i="0" kern="1200" baseline="0" dirty="0" err="1" smtClean="0"/>
            <a:t>травлення</a:t>
          </a:r>
          <a:r>
            <a:rPr lang="ru-RU" sz="2200" b="1" i="0" kern="1200" baseline="0" dirty="0" smtClean="0"/>
            <a:t>. </a:t>
          </a:r>
          <a:endParaRPr lang="ru-RU" sz="2200" b="1" i="0" kern="1200" baseline="0" dirty="0"/>
        </a:p>
      </dsp:txBody>
      <dsp:txXfrm>
        <a:off x="0" y="88994"/>
        <a:ext cx="9144000" cy="1250347"/>
      </dsp:txXfrm>
    </dsp:sp>
    <dsp:sp modelId="{DB28F2D6-B30C-420B-A835-8D9462B64F1A}">
      <dsp:nvSpPr>
        <dsp:cNvPr id="0" name=""/>
        <dsp:cNvSpPr/>
      </dsp:nvSpPr>
      <dsp:spPr>
        <a:xfrm>
          <a:off x="0" y="1405582"/>
          <a:ext cx="9144000" cy="33990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u="none" kern="1200" baseline="0" dirty="0" err="1" smtClean="0"/>
            <a:t>Особливості</a:t>
          </a:r>
          <a:r>
            <a:rPr lang="ru-RU" sz="2200" b="1" i="0" u="none" kern="1200" baseline="0" dirty="0" smtClean="0"/>
            <a:t> </a:t>
          </a:r>
          <a:r>
            <a:rPr lang="ru-RU" sz="2200" b="1" i="0" u="none" kern="1200" baseline="0" dirty="0" err="1" smtClean="0"/>
            <a:t>травлення</a:t>
          </a:r>
          <a:r>
            <a:rPr lang="ru-RU" sz="2200" b="1" i="0" u="none" kern="1200" baseline="0" dirty="0" smtClean="0"/>
            <a:t> </a:t>
          </a:r>
          <a:r>
            <a:rPr lang="ru-RU" sz="2200" b="1" i="0" u="none" kern="1200" baseline="0" dirty="0" err="1" smtClean="0"/>
            <a:t>і</a:t>
          </a:r>
          <a:r>
            <a:rPr lang="ru-RU" sz="2200" b="1" i="0" u="none" kern="1200" baseline="0" dirty="0" smtClean="0"/>
            <a:t> </a:t>
          </a:r>
          <a:r>
            <a:rPr lang="ru-RU" sz="2200" b="1" i="0" u="none" kern="1200" baseline="0" dirty="0" err="1" smtClean="0"/>
            <a:t>обміну</a:t>
          </a:r>
          <a:r>
            <a:rPr lang="ru-RU" sz="2200" b="1" i="0" u="none" kern="1200" baseline="0" dirty="0" smtClean="0"/>
            <a:t> </a:t>
          </a:r>
          <a:r>
            <a:rPr lang="ru-RU" sz="2200" b="1" i="0" u="none" kern="1200" baseline="0" dirty="0" err="1" smtClean="0"/>
            <a:t>поживних</a:t>
          </a:r>
          <a:r>
            <a:rPr lang="ru-RU" sz="2200" b="1" i="0" u="none" kern="1200" baseline="0" dirty="0" smtClean="0"/>
            <a:t> </a:t>
          </a:r>
          <a:r>
            <a:rPr lang="ru-RU" sz="2200" b="1" i="0" u="none" kern="1200" baseline="0" dirty="0" err="1" smtClean="0"/>
            <a:t>речовин</a:t>
          </a:r>
          <a:r>
            <a:rPr lang="ru-RU" sz="2200" b="1" i="0" u="none" kern="1200" baseline="0" dirty="0" smtClean="0"/>
            <a:t> у свиней </a:t>
          </a:r>
          <a:r>
            <a:rPr lang="ru-RU" sz="2200" b="1" i="0" u="none" kern="1200" baseline="0" dirty="0" err="1" smtClean="0"/>
            <a:t>зумовлюють</a:t>
          </a:r>
          <a:r>
            <a:rPr lang="ru-RU" sz="2200" b="1" i="0" u="none" kern="1200" baseline="0" dirty="0" smtClean="0"/>
            <a:t> </a:t>
          </a:r>
          <a:r>
            <a:rPr lang="ru-RU" sz="2200" b="1" i="0" u="none" kern="1200" baseline="0" dirty="0" err="1" smtClean="0"/>
            <a:t>необхідність</a:t>
          </a:r>
          <a:r>
            <a:rPr lang="ru-RU" sz="2200" b="1" i="0" u="none" kern="1200" baseline="0" dirty="0" smtClean="0"/>
            <a:t> </a:t>
          </a:r>
          <a:r>
            <a:rPr lang="ru-RU" sz="2200" b="1" i="0" u="none" kern="1200" baseline="0" dirty="0" err="1" smtClean="0"/>
            <a:t>більш</a:t>
          </a:r>
          <a:r>
            <a:rPr lang="ru-RU" sz="2200" b="1" i="0" u="none" kern="1200" baseline="0" dirty="0" smtClean="0"/>
            <a:t> </a:t>
          </a:r>
          <a:r>
            <a:rPr lang="ru-RU" sz="2200" b="1" i="0" u="none" kern="1200" baseline="0" dirty="0" err="1" smtClean="0"/>
            <a:t>вимогливого</a:t>
          </a:r>
          <a:r>
            <a:rPr lang="ru-RU" sz="2200" b="1" i="0" u="none" kern="1200" baseline="0" dirty="0" smtClean="0"/>
            <a:t> </a:t>
          </a:r>
          <a:r>
            <a:rPr lang="ru-RU" sz="2200" b="1" i="0" u="none" kern="1200" baseline="0" dirty="0" err="1" smtClean="0"/>
            <a:t>відношення</a:t>
          </a:r>
          <a:r>
            <a:rPr lang="ru-RU" sz="2200" b="1" i="0" u="none" kern="1200" baseline="0" dirty="0" smtClean="0"/>
            <a:t> до </a:t>
          </a:r>
          <a:r>
            <a:rPr lang="ru-RU" sz="2200" b="1" i="0" u="none" kern="1200" baseline="0" dirty="0" err="1" smtClean="0"/>
            <a:t>повноцінності</a:t>
          </a:r>
          <a:r>
            <a:rPr lang="ru-RU" sz="2200" b="1" i="0" u="none" kern="1200" baseline="0" dirty="0" smtClean="0"/>
            <a:t> </a:t>
          </a:r>
          <a:r>
            <a:rPr lang="ru-RU" sz="2200" b="1" i="0" u="none" kern="1200" baseline="0" dirty="0" err="1" smtClean="0"/>
            <a:t>їх</a:t>
          </a:r>
          <a:r>
            <a:rPr lang="ru-RU" sz="2200" b="1" i="0" u="none" kern="1200" baseline="0" dirty="0" smtClean="0"/>
            <a:t> </a:t>
          </a:r>
          <a:r>
            <a:rPr lang="ru-RU" sz="2200" b="1" i="0" u="none" kern="1200" baseline="0" dirty="0" err="1" smtClean="0"/>
            <a:t>годівлі</a:t>
          </a:r>
          <a:r>
            <a:rPr lang="ru-RU" sz="2200" b="1" i="0" u="none" kern="1200" baseline="0" dirty="0" smtClean="0"/>
            <a:t>. Вони добре </a:t>
          </a:r>
          <a:r>
            <a:rPr lang="ru-RU" sz="2200" b="1" i="0" u="none" kern="1200" baseline="0" dirty="0" err="1" smtClean="0"/>
            <a:t>використовують</a:t>
          </a:r>
          <a:r>
            <a:rPr lang="ru-RU" sz="2200" b="1" i="0" u="none" kern="1200" baseline="0" dirty="0" smtClean="0"/>
            <a:t> </a:t>
          </a:r>
          <a:r>
            <a:rPr lang="ru-RU" sz="2200" b="1" i="0" u="none" kern="1200" baseline="0" dirty="0" err="1" smtClean="0"/>
            <a:t>більшість</a:t>
          </a:r>
          <a:r>
            <a:rPr lang="ru-RU" sz="2200" b="1" i="0" u="none" kern="1200" baseline="0" dirty="0" smtClean="0"/>
            <a:t> </a:t>
          </a:r>
          <a:r>
            <a:rPr lang="ru-RU" sz="2200" b="1" i="0" u="none" kern="1200" baseline="0" dirty="0" err="1" smtClean="0"/>
            <a:t>поживних</a:t>
          </a:r>
          <a:r>
            <a:rPr lang="ru-RU" sz="2200" b="1" i="0" u="none" kern="1200" baseline="0" dirty="0" smtClean="0"/>
            <a:t> </a:t>
          </a:r>
          <a:r>
            <a:rPr lang="ru-RU" sz="2200" b="1" i="0" u="none" kern="1200" baseline="0" dirty="0" err="1" smtClean="0"/>
            <a:t>речовин</a:t>
          </a:r>
          <a:r>
            <a:rPr lang="ru-RU" sz="2200" b="1" i="0" u="none" kern="1200" baseline="0" dirty="0" smtClean="0"/>
            <a:t> </a:t>
          </a:r>
          <a:r>
            <a:rPr lang="ru-RU" sz="2200" b="1" i="0" u="none" kern="1200" baseline="0" dirty="0" err="1" smtClean="0"/>
            <a:t>кормів</a:t>
          </a:r>
          <a:r>
            <a:rPr lang="ru-RU" sz="2200" b="1" i="0" u="none" kern="1200" baseline="0" dirty="0" smtClean="0"/>
            <a:t> як </a:t>
          </a:r>
          <a:r>
            <a:rPr lang="ru-RU" sz="2200" b="1" i="0" u="none" kern="1200" baseline="0" dirty="0" err="1" smtClean="0"/>
            <a:t>рослинного</a:t>
          </a:r>
          <a:r>
            <a:rPr lang="ru-RU" sz="2200" b="1" i="0" u="none" kern="1200" baseline="0" dirty="0" smtClean="0"/>
            <a:t>, так </a:t>
          </a:r>
          <a:r>
            <a:rPr lang="ru-RU" sz="2200" b="1" i="0" u="none" kern="1200" baseline="0" dirty="0" err="1" smtClean="0"/>
            <a:t>і</a:t>
          </a:r>
          <a:r>
            <a:rPr lang="ru-RU" sz="2200" b="1" i="0" u="none" kern="1200" baseline="0" dirty="0" smtClean="0"/>
            <a:t> </a:t>
          </a:r>
          <a:r>
            <a:rPr lang="ru-RU" sz="2200" b="1" i="0" u="none" kern="1200" baseline="0" dirty="0" err="1" smtClean="0"/>
            <a:t>тваринного</a:t>
          </a:r>
          <a:r>
            <a:rPr lang="ru-RU" sz="2200" b="1" i="0" u="none" kern="1200" baseline="0" dirty="0" smtClean="0"/>
            <a:t> </a:t>
          </a:r>
          <a:r>
            <a:rPr lang="ru-RU" sz="2200" b="1" i="0" u="none" kern="1200" baseline="0" dirty="0" err="1" smtClean="0"/>
            <a:t>походження</a:t>
          </a:r>
          <a:r>
            <a:rPr lang="ru-RU" sz="2200" b="1" i="0" u="none" kern="1200" baseline="0" dirty="0" smtClean="0"/>
            <a:t>, </a:t>
          </a:r>
          <a:r>
            <a:rPr lang="ru-RU" sz="2200" b="1" i="0" u="none" kern="1200" baseline="0" dirty="0" err="1" smtClean="0"/>
            <a:t>але</a:t>
          </a:r>
          <a:r>
            <a:rPr lang="ru-RU" sz="2200" b="1" i="0" u="none" kern="1200" baseline="0" dirty="0" smtClean="0"/>
            <a:t> на </a:t>
          </a:r>
          <a:r>
            <a:rPr lang="ru-RU" sz="2200" b="1" i="0" u="none" kern="1200" baseline="0" dirty="0" err="1" smtClean="0"/>
            <a:t>відміну</a:t>
          </a:r>
          <a:r>
            <a:rPr lang="ru-RU" sz="2200" b="1" i="0" u="none" kern="1200" baseline="0" dirty="0" smtClean="0"/>
            <a:t> </a:t>
          </a:r>
          <a:r>
            <a:rPr lang="ru-RU" sz="2200" b="1" i="0" u="none" kern="1200" baseline="0" dirty="0" err="1" smtClean="0"/>
            <a:t>від</a:t>
          </a:r>
          <a:r>
            <a:rPr lang="ru-RU" sz="2200" b="1" i="0" u="none" kern="1200" baseline="0" dirty="0" smtClean="0"/>
            <a:t> </a:t>
          </a:r>
          <a:r>
            <a:rPr lang="ru-RU" sz="2200" b="1" i="0" u="none" kern="1200" baseline="0" dirty="0" err="1" smtClean="0"/>
            <a:t>жуйних</a:t>
          </a:r>
          <a:r>
            <a:rPr lang="ru-RU" sz="2200" b="1" i="0" u="none" kern="1200" baseline="0" dirty="0" smtClean="0"/>
            <a:t>, особливо </a:t>
          </a:r>
          <a:r>
            <a:rPr lang="ru-RU" sz="2200" b="1" i="0" u="none" kern="1200" baseline="0" dirty="0" err="1" smtClean="0"/>
            <a:t>чутливі</a:t>
          </a:r>
          <a:r>
            <a:rPr lang="ru-RU" sz="2200" b="1" i="0" u="none" kern="1200" baseline="0" dirty="0" smtClean="0"/>
            <a:t> до </a:t>
          </a:r>
          <a:r>
            <a:rPr lang="ru-RU" sz="2200" b="1" i="0" u="none" kern="1200" baseline="0" dirty="0" err="1" smtClean="0"/>
            <a:t>нестачі</a:t>
          </a:r>
          <a:r>
            <a:rPr lang="ru-RU" sz="2200" b="1" i="0" u="none" kern="1200" baseline="0" dirty="0" smtClean="0"/>
            <a:t> у </a:t>
          </a:r>
          <a:r>
            <a:rPr lang="ru-RU" sz="2200" b="1" i="0" u="none" kern="1200" baseline="0" dirty="0" err="1" smtClean="0"/>
            <a:t>раціонах</a:t>
          </a:r>
          <a:r>
            <a:rPr lang="ru-RU" sz="2200" b="1" i="0" u="none" kern="1200" baseline="0" dirty="0" smtClean="0"/>
            <a:t> </a:t>
          </a:r>
          <a:r>
            <a:rPr lang="ru-RU" sz="2200" b="1" i="0" u="none" kern="1200" baseline="0" dirty="0" err="1" smtClean="0"/>
            <a:t>незамінних</a:t>
          </a:r>
          <a:r>
            <a:rPr lang="ru-RU" sz="2200" b="1" i="0" u="none" kern="1200" baseline="0" dirty="0" smtClean="0"/>
            <a:t> </a:t>
          </a:r>
          <a:r>
            <a:rPr lang="ru-RU" sz="2200" b="1" i="0" u="none" kern="1200" baseline="0" dirty="0" err="1" smtClean="0"/>
            <a:t>амінокислот</a:t>
          </a:r>
          <a:r>
            <a:rPr lang="ru-RU" sz="2200" b="1" i="0" u="none" kern="1200" baseline="0" dirty="0" smtClean="0"/>
            <a:t> (</a:t>
          </a:r>
          <a:r>
            <a:rPr lang="ru-RU" sz="2200" b="1" i="0" u="none" kern="1200" baseline="0" dirty="0" err="1" smtClean="0"/>
            <a:t>лізину</a:t>
          </a:r>
          <a:r>
            <a:rPr lang="ru-RU" sz="2200" b="1" i="0" u="none" kern="1200" baseline="0" dirty="0" smtClean="0"/>
            <a:t>, </a:t>
          </a:r>
          <a:r>
            <a:rPr lang="ru-RU" sz="2200" b="1" i="0" u="none" kern="1200" baseline="0" dirty="0" err="1" smtClean="0"/>
            <a:t>метіоніну</a:t>
          </a:r>
          <a:r>
            <a:rPr lang="ru-RU" sz="2200" b="1" i="0" u="none" kern="1200" baseline="0" dirty="0" smtClean="0"/>
            <a:t>, </a:t>
          </a:r>
          <a:r>
            <a:rPr lang="ru-RU" sz="2200" b="1" i="0" u="none" kern="1200" baseline="0" dirty="0" err="1" smtClean="0"/>
            <a:t>цистину</a:t>
          </a:r>
          <a:r>
            <a:rPr lang="ru-RU" sz="2200" b="1" i="0" u="none" kern="1200" baseline="0" dirty="0" smtClean="0"/>
            <a:t>, триптофану та </a:t>
          </a:r>
          <a:r>
            <a:rPr lang="ru-RU" sz="2200" b="1" i="0" u="none" kern="1200" baseline="0" dirty="0" err="1" smtClean="0"/>
            <a:t>ін</a:t>
          </a:r>
          <a:r>
            <a:rPr lang="ru-RU" sz="2200" b="1" i="0" u="none" kern="1200" baseline="0" dirty="0" smtClean="0"/>
            <a:t>.), </a:t>
          </a:r>
          <a:r>
            <a:rPr lang="ru-RU" sz="2200" b="1" i="0" u="none" kern="1200" baseline="0" dirty="0" err="1" smtClean="0"/>
            <a:t>вітамінів</a:t>
          </a:r>
          <a:r>
            <a:rPr lang="ru-RU" sz="2200" b="1" i="0" u="none" kern="1200" baseline="0" dirty="0" smtClean="0"/>
            <a:t> </a:t>
          </a:r>
          <a:r>
            <a:rPr lang="ru-RU" sz="2200" b="1" i="0" u="none" kern="1200" baseline="0" dirty="0" err="1" smtClean="0"/>
            <a:t>групи</a:t>
          </a:r>
          <a:r>
            <a:rPr lang="ru-RU" sz="2200" b="1" i="0" u="none" kern="1200" baseline="0" dirty="0" smtClean="0"/>
            <a:t> В, </a:t>
          </a:r>
          <a:r>
            <a:rPr lang="ru-RU" sz="2200" b="1" i="0" u="none" kern="1200" baseline="0" dirty="0" err="1" smtClean="0"/>
            <a:t>оскільки</a:t>
          </a:r>
          <a:r>
            <a:rPr lang="ru-RU" sz="2200" b="1" i="0" u="none" kern="1200" baseline="0" dirty="0" smtClean="0"/>
            <a:t> </a:t>
          </a:r>
          <a:r>
            <a:rPr lang="ru-RU" sz="2200" b="1" i="0" u="none" kern="1200" baseline="0" dirty="0" err="1" smtClean="0"/>
            <a:t>названі</a:t>
          </a:r>
          <a:r>
            <a:rPr lang="ru-RU" sz="2200" b="1" i="0" u="none" kern="1200" baseline="0" dirty="0" smtClean="0"/>
            <a:t> </a:t>
          </a:r>
          <a:r>
            <a:rPr lang="ru-RU" sz="2200" b="1" i="0" u="none" kern="1200" baseline="0" dirty="0" err="1" smtClean="0"/>
            <a:t>речовини</a:t>
          </a:r>
          <a:r>
            <a:rPr lang="ru-RU" sz="2200" b="1" i="0" u="none" kern="1200" baseline="0" dirty="0" smtClean="0"/>
            <a:t> у </a:t>
          </a:r>
          <a:r>
            <a:rPr lang="ru-RU" sz="2200" b="1" i="0" u="none" kern="1200" baseline="0" dirty="0" err="1" smtClean="0"/>
            <a:t>їх</a:t>
          </a:r>
          <a:r>
            <a:rPr lang="ru-RU" sz="2200" b="1" i="0" u="none" kern="1200" baseline="0" dirty="0" smtClean="0"/>
            <a:t> </a:t>
          </a:r>
          <a:r>
            <a:rPr lang="ru-RU" sz="2200" b="1" i="0" u="none" kern="1200" baseline="0" dirty="0" err="1" smtClean="0"/>
            <a:t>організмі</a:t>
          </a:r>
          <a:r>
            <a:rPr lang="ru-RU" sz="2200" b="1" i="0" u="none" kern="1200" baseline="0" dirty="0" smtClean="0"/>
            <a:t> не </a:t>
          </a:r>
          <a:r>
            <a:rPr lang="ru-RU" sz="2200" b="1" i="0" u="none" kern="1200" baseline="0" dirty="0" err="1" smtClean="0"/>
            <a:t>синтезуються</a:t>
          </a:r>
          <a:r>
            <a:rPr lang="ru-RU" sz="2200" b="1" i="0" u="none" kern="1200" baseline="0" dirty="0" smtClean="0"/>
            <a:t> </a:t>
          </a:r>
          <a:r>
            <a:rPr lang="ru-RU" sz="2200" b="1" i="0" u="none" kern="1200" baseline="0" dirty="0" err="1" smtClean="0"/>
            <a:t>і</a:t>
          </a:r>
          <a:r>
            <a:rPr lang="ru-RU" sz="2200" b="1" i="0" u="none" kern="1200" baseline="0" dirty="0" smtClean="0"/>
            <a:t> </a:t>
          </a:r>
          <a:r>
            <a:rPr lang="ru-RU" sz="2200" b="1" i="0" u="none" kern="1200" baseline="0" dirty="0" err="1" smtClean="0"/>
            <a:t>повинні</a:t>
          </a:r>
          <a:r>
            <a:rPr lang="ru-RU" sz="2200" b="1" i="0" u="none" kern="1200" baseline="0" dirty="0" smtClean="0"/>
            <a:t> </a:t>
          </a:r>
          <a:r>
            <a:rPr lang="ru-RU" sz="2200" b="1" i="0" u="none" kern="1200" baseline="0" dirty="0" err="1" smtClean="0"/>
            <a:t>надходити</a:t>
          </a:r>
          <a:r>
            <a:rPr lang="ru-RU" sz="2200" b="1" i="0" u="none" kern="1200" baseline="0" dirty="0" smtClean="0"/>
            <a:t> </a:t>
          </a:r>
          <a:r>
            <a:rPr lang="ru-RU" sz="2200" b="1" i="0" u="none" kern="1200" baseline="0" dirty="0" err="1" smtClean="0"/>
            <a:t>з</a:t>
          </a:r>
          <a:r>
            <a:rPr lang="ru-RU" sz="2200" b="1" i="0" u="none" kern="1200" baseline="0" dirty="0" smtClean="0"/>
            <a:t> кормами та добавками.</a:t>
          </a:r>
          <a:endParaRPr lang="ru-RU" sz="2200" b="1" i="0" u="none" kern="1200" baseline="0" dirty="0"/>
        </a:p>
      </dsp:txBody>
      <dsp:txXfrm>
        <a:off x="0" y="1405582"/>
        <a:ext cx="9144000" cy="33990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05F8-73DF-4583-B0DD-5C30FE38765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373D-2120-4D1E-A756-4C659ABA4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455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05F8-73DF-4583-B0DD-5C30FE38765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373D-2120-4D1E-A756-4C659ABA4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537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05F8-73DF-4583-B0DD-5C30FE38765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373D-2120-4D1E-A756-4C659ABA4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900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05F8-73DF-4583-B0DD-5C30FE38765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373D-2120-4D1E-A756-4C659ABA4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674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05F8-73DF-4583-B0DD-5C30FE38765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373D-2120-4D1E-A756-4C659ABA4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69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05F8-73DF-4583-B0DD-5C30FE38765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373D-2120-4D1E-A756-4C659ABA4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38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05F8-73DF-4583-B0DD-5C30FE38765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373D-2120-4D1E-A756-4C659ABA4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619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05F8-73DF-4583-B0DD-5C30FE38765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373D-2120-4D1E-A756-4C659ABA4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537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05F8-73DF-4583-B0DD-5C30FE38765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373D-2120-4D1E-A756-4C659ABA4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926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05F8-73DF-4583-B0DD-5C30FE38765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373D-2120-4D1E-A756-4C659ABA4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992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05F8-73DF-4583-B0DD-5C30FE38765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4373D-2120-4D1E-A756-4C659ABA4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557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205F8-73DF-4583-B0DD-5C30FE38765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4373D-2120-4D1E-A756-4C659ABA4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265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book.com.ua/index.php?route=product/manufacturer/info&amp;manufacturer_id=66" TargetMode="External"/><Relationship Id="rId2" Type="http://schemas.openxmlformats.org/officeDocument/2006/relationships/hyperlink" Target="https://profbook.com.ua/index.php?route=product/manufacturer/info&amp;manufacturer_id=9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304255"/>
          </a:xfrm>
        </p:spPr>
        <p:txBody>
          <a:bodyPr/>
          <a:lstStyle/>
          <a:p>
            <a:r>
              <a:rPr lang="uk-UA" b="1" dirty="0" smtClean="0"/>
              <a:t> </a:t>
            </a:r>
            <a:r>
              <a:rPr lang="uk-UA" b="1" dirty="0" smtClean="0">
                <a:solidFill>
                  <a:srgbClr val="00B050"/>
                </a:solidFill>
              </a:rPr>
              <a:t>Лекція</a:t>
            </a:r>
            <a:r>
              <a:rPr lang="en-US" b="1" dirty="0" smtClean="0">
                <a:solidFill>
                  <a:srgbClr val="00B050"/>
                </a:solidFill>
              </a:rPr>
              <a:t> 11</a:t>
            </a:r>
            <a:r>
              <a:rPr lang="uk-UA" b="1" dirty="0" smtClean="0">
                <a:solidFill>
                  <a:srgbClr val="00B050"/>
                </a:solidFill>
              </a:rPr>
              <a:t/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b="1" dirty="0" smtClean="0">
                <a:solidFill>
                  <a:srgbClr val="00B050"/>
                </a:solidFill>
              </a:rPr>
              <a:t>Годівля поросних і підсисних свиноматок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Picture 2" descr="&amp;Ucy; 2018 &amp;pcy;&amp;ocy;&amp;gcy;&amp;ocy;&amp;lcy;&amp;iukcy;&amp;vcy;'&amp;yacy; &amp;scy;&amp;vcy;&amp;icy;&amp;ncy;&amp;iecy;&amp;jcy; &amp;bcy;&amp;ucy;&amp;dcy;&amp;iecy; &amp;ncy;&amp;acy;&amp;jcy;&amp;ncy;&amp;icy;&amp;zhcy;&amp;chcy;&amp;icy;&amp;mcy; &amp;zcy;&amp;acy; &amp;vcy;&amp;scy;&amp;yucy; &amp;iukcy;&amp;scy;&amp;tcy;&amp;ocy;&amp;rcy;&amp;iukcy;&amp;yucy; &amp;scy;&amp;ucy;&amp;chcy;&amp;acy;&amp;scy;&amp;ncy;&amp;ocy;&amp;yicy;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212976"/>
            <a:ext cx="9068930" cy="3821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094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908720"/>
          <a:ext cx="9144000" cy="278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4" name="AutoShape 2" descr="&amp;Scy;&amp;Icy;&amp;Gcy;&amp;Ncy;&amp;Acy;&amp;Lcy;&amp;Icy; &amp;Scy;&amp;Vcy;&amp;Icy;&amp;Ncy;&amp;Ocy;&amp;Mcy;&amp;Acy;&amp;Tcy;&amp;Ocy;&amp;Kcy; &amp;Ucy; &amp;Vcy;&amp;Iukcy;&amp;Dcy;&amp;Tcy;&amp;Vcy;&amp;Ocy;&amp;Rcy;&amp;IEcy;&amp;Ncy;&amp;Ncy;&amp;Iukcy; — &amp;Scy;&amp;vcy;&amp;icy;&amp;ncy;&amp;acy;&amp;rcy;&amp;scy;&amp;tcy;&amp;vcy;&amp;ocy; - &amp;tscy;&amp;iukcy;&amp;kcy;&amp;acy;&amp;vcy;&amp;icy;&amp;jcy; &amp;bcy;&amp;lcy;&amp;ocy;&amp;g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&amp;Scy;&amp;tcy;&amp;acy;&amp;rcy;&amp;tcy; &amp;dcy;&amp;lcy;&amp;yacy; &amp;pcy;&amp;rcy;&amp;ocy;&amp;dcy;&amp;ucy;&amp;kcy;&amp;tcy;&amp;icy;&amp;vcy;&amp;ncy;&amp;ocy;&amp;gcy;&amp;ocy; &amp;zhcy;&amp;icy;&amp;tcy;&amp;tcy;&amp;yacy; - AgroTim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4133849"/>
            <a:ext cx="6353175" cy="27241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19799" y="0"/>
            <a:ext cx="997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332656"/>
          <a:ext cx="9144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cf.ppt-online.org/files/slide/o/O8kS2u4a7idxsXoyNbULMR6HFCYlQn9Eqt3Jpc/slide-22.jpg"/>
          <p:cNvPicPr>
            <a:picLocks noChangeAspect="1" noChangeArrowheads="1"/>
          </p:cNvPicPr>
          <p:nvPr/>
        </p:nvPicPr>
        <p:blipFill>
          <a:blip r:embed="rId2" cstate="print"/>
          <a:srcRect t="19792"/>
          <a:stretch>
            <a:fillRect/>
          </a:stretch>
        </p:blipFill>
        <p:spPr bwMode="auto">
          <a:xfrm>
            <a:off x="-85041" y="1124744"/>
            <a:ext cx="9229041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cf.ppt-online.org/files/slide/o/O8kS2u4a7idxsXoyNbULMR6HFCYlQn9Eqt3Jpc/slide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40633" cy="6696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8964488" cy="36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&amp;YAcy;&amp;kcy; &amp;vcy;&amp;icy;&amp;gcy;&amp;ocy;&amp;dcy;&amp;ucy;&amp;vcy;&amp;acy;&amp;tcy;&amp;icy; &amp;pcy;&amp;ocy;&amp;rcy;&amp;ocy;&amp;scy;&amp;yacy;&amp;tcy; &amp;bcy;&amp;iecy;&amp;zcy; &amp;scy;&amp;vcy;&amp;icy;&amp;ncy;&amp;ocy;&amp;mcy;&amp;acy;&amp;tcy;&amp;kcy;&amp;icy;: &amp;pcy;&amp;ocy;&amp;rcy;&amp;acy;&amp;dcy;&amp;icy; &amp;tcy;&amp;acy; &amp;vcy;&amp;iukcy;&amp;dcy;&amp;iecy;&amp;ocy; | &amp;Gcy;&amp;ocy;&amp;scy;&amp;pcy;&amp;ocy;&amp;dcy;&amp;acy;&amp;rcy;&amp;scy;&amp;tcy;&amp;vcy;&amp;o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3861048"/>
            <a:ext cx="4539762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cf.ppt-online.org/files/slide/o/O8kS2u4a7idxsXoyNbULMR6HFCYlQn9Eqt3Jpc/slide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3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cf.ppt-online.org/files/slide/o/O8kS2u4a7idxsXoyNbULMR6HFCYlQn9Eqt3Jpc/slide-25.jpg"/>
          <p:cNvPicPr>
            <a:picLocks noChangeAspect="1" noChangeArrowheads="1"/>
          </p:cNvPicPr>
          <p:nvPr/>
        </p:nvPicPr>
        <p:blipFill>
          <a:blip r:embed="rId2" cstate="print"/>
          <a:srcRect t="11151"/>
          <a:stretch>
            <a:fillRect/>
          </a:stretch>
        </p:blipFill>
        <p:spPr bwMode="auto">
          <a:xfrm>
            <a:off x="-11922" y="476672"/>
            <a:ext cx="9155922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cf.ppt-online.org/files/slide/o/O8kS2u4a7idxsXoyNbULMR6HFCYlQn9Eqt3Jpc/slide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cf.ppt-online.org/files/slide/o/O8kS2u4a7idxsXoyNbULMR6HFCYlQn9Eqt3Jpc/slide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9583" cy="6748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23528" y="476672"/>
            <a:ext cx="8568952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Вплив годівлі на плодючість, якість приплоду, молочність та довговічність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Годівля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свиноматок.</a:t>
            </a: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Норми, раціони і техніка годівлі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лактуючих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свиноматок</a:t>
            </a: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cf.ppt-online.org/files/slide/o/O8kS2u4a7idxsXoyNbULMR6HFCYlQn9Eqt3Jpc/slide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824"/>
            <a:ext cx="8969247" cy="6718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cf.ppt-online.org/files/slide/o/O8kS2u4a7idxsXoyNbULMR6HFCYlQn9Eqt3Jpc/slide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cf.ppt-online.org/files/slide/o/O8kS2u4a7idxsXoyNbULMR6HFCYlQn9Eqt3Jpc/slide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40"/>
            <a:ext cx="9132905" cy="684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1124744"/>
          <a:ext cx="9144000" cy="494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0"/>
            <a:ext cx="8748464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</a:p>
          <a:p>
            <a:pPr marL="514350" lvl="0" indent="-514350">
              <a:spcBef>
                <a:spcPct val="20000"/>
              </a:spcBef>
            </a:pPr>
            <a:r>
              <a:rPr lang="uk-UA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Норми, раціони і техніка годівлі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лактуючих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свиноматок</a:t>
            </a:r>
            <a:endParaRPr lang="uk-UA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cf.ppt-online.org/files/slide/o/O8kS2u4a7idxsXoyNbULMR6HFCYlQn9Eqt3Jpc/slide-34.jpg"/>
          <p:cNvPicPr>
            <a:picLocks noChangeAspect="1" noChangeArrowheads="1"/>
          </p:cNvPicPr>
          <p:nvPr/>
        </p:nvPicPr>
        <p:blipFill>
          <a:blip r:embed="rId2" cstate="print"/>
          <a:srcRect t="11458"/>
          <a:stretch>
            <a:fillRect/>
          </a:stretch>
        </p:blipFill>
        <p:spPr bwMode="auto">
          <a:xfrm>
            <a:off x="0" y="332656"/>
            <a:ext cx="9229041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cf.ppt-online.org/files/slide/o/O8kS2u4a7idxsXoyNbULMR6HFCYlQn9Eqt3Jpc/slide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1177" y="-126776"/>
            <a:ext cx="9325177" cy="698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cf.ppt-online.org/files/slide/o/O8kS2u4a7idxsXoyNbULMR6HFCYlQn9Eqt3Jpc/slide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3901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8" name="Picture 2" descr="&amp;YAcy;&amp;kcy; &amp;gcy;&amp;ocy;&amp;dcy;&amp;ucy;&amp;vcy;&amp;acy;&amp;tcy;&amp;icy; &amp;pcy;&amp;iukcy;&amp;dcy;&amp;scy;&amp;icy;&amp;scy;&amp;ncy;&amp;icy;&amp;khcy; &amp;pcy;&amp;ocy;&amp;rcy;&amp;ocy;&amp;scy;&amp;yacy;&amp;tcy;? &amp;Pcy;&amp;rcy;&amp;acy;&amp;vcy;&amp;icy;&amp;lcy;&amp;softcy;&amp;ncy;&amp;iecy; &amp;iukcy; &amp;iecy;&amp;fcy;&amp;iecy;&amp;kcy;&amp;tcy;&amp;icy;&amp;vcy;&amp;ncy;&amp;iecy; &amp;gcy;&amp;ocy;&amp;dcy;&amp;ucy;&amp;vcy;&amp;acy;&amp;ncy;&amp;ncy;&amp;yacy;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3933056"/>
            <a:ext cx="4320480" cy="2821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531" y="-14200"/>
            <a:ext cx="8400933" cy="63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8831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181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680"/>
            <a:ext cx="9144000" cy="68326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1420813" algn="l"/>
              </a:tabLst>
            </a:pPr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РЕКОМЕНДОВАНА ЛІТЕРАТУРА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err="1" smtClean="0"/>
              <a:t>Ібатуллін</a:t>
            </a:r>
            <a:r>
              <a:rPr lang="uk-UA" sz="2000" b="1" dirty="0" smtClean="0"/>
              <a:t> І.І., </a:t>
            </a:r>
            <a:r>
              <a:rPr lang="uk-UA" sz="2000" b="1" dirty="0" err="1" smtClean="0"/>
              <a:t>Жукорський</a:t>
            </a:r>
            <a:r>
              <a:rPr lang="uk-UA" sz="2000" b="1" dirty="0" smtClean="0"/>
              <a:t> О.М. Довідник з повноцінної годівлі сільськогосподарських тварин. Аграрна наука, 2016. 336 с.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smtClean="0"/>
              <a:t>Єгоров Б.В. Контроль якості та безпека продукції в галузі (комбікормова галузь). </a:t>
            </a:r>
            <a:r>
              <a:rPr lang="uk-UA" sz="2000" b="1" dirty="0" err="1" smtClean="0"/>
              <a:t>Олді+</a:t>
            </a:r>
            <a:r>
              <a:rPr lang="uk-UA" sz="2000" b="1" dirty="0" smtClean="0"/>
              <a:t>. 2018. 446 с. 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smtClean="0"/>
              <a:t>Єгоров Б.В., </a:t>
            </a:r>
            <a:r>
              <a:rPr lang="uk-UA" sz="2000" b="1" dirty="0" err="1" smtClean="0"/>
              <a:t>Шаповаленко</a:t>
            </a:r>
            <a:r>
              <a:rPr lang="uk-UA" sz="2000" b="1" dirty="0" smtClean="0"/>
              <a:t> О.І. Технологія виробництва </a:t>
            </a:r>
            <a:r>
              <a:rPr lang="uk-UA" sz="2000" b="1" dirty="0" err="1" smtClean="0"/>
              <a:t>преміксів</a:t>
            </a:r>
            <a:r>
              <a:rPr lang="uk-UA" sz="2000" b="1" dirty="0" smtClean="0"/>
              <a:t>. Видавництво </a:t>
            </a:r>
            <a:r>
              <a:rPr lang="uk-UA" sz="2000" b="1" u="sng" dirty="0" smtClean="0">
                <a:hlinkClick r:id="rId2"/>
              </a:rPr>
              <a:t>ЦУЛ</a:t>
            </a:r>
            <a:r>
              <a:rPr lang="uk-UA" sz="2000" b="1" dirty="0" smtClean="0"/>
              <a:t>. 2017. 288 с. 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err="1" smtClean="0"/>
              <a:t>Захаренко</a:t>
            </a:r>
            <a:r>
              <a:rPr lang="uk-UA" sz="2000" b="1" dirty="0" smtClean="0"/>
              <a:t> М.О. Комплексні сполуки мікроелементів у свинарстві. ЦУЛ. 2017. 334 с. 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err="1" smtClean="0"/>
              <a:t>Разанова</a:t>
            </a:r>
            <a:r>
              <a:rPr lang="uk-UA" sz="2000" b="1" dirty="0" smtClean="0"/>
              <a:t> О.П., Чудак Р. А. Ефективність використання у тваринництві біологічно-активних добавок на основі </a:t>
            </a:r>
            <a:r>
              <a:rPr lang="uk-UA" sz="2000" b="1" dirty="0" err="1" smtClean="0"/>
              <a:t>підмору</a:t>
            </a:r>
            <a:r>
              <a:rPr lang="uk-UA" sz="2000" b="1" dirty="0" smtClean="0"/>
              <a:t> бджіл: Монографія. Вінниця. 2018. 137с.</a:t>
            </a:r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smtClean="0"/>
              <a:t>Чудак Р.А., </a:t>
            </a:r>
            <a:r>
              <a:rPr lang="uk-UA" sz="2000" b="1" dirty="0" err="1" smtClean="0"/>
              <a:t>Бабков</a:t>
            </a:r>
            <a:r>
              <a:rPr lang="uk-UA" sz="2000" b="1" dirty="0" smtClean="0"/>
              <a:t> Я.І.  Якісні показники м’яса свиней за дії добавки «Бетаїн». Збірник  наукових праць «Аграрна наука та харчові технології».  Вінниця, 2017.  Вип. 2(96).  С. 118 – 124.</a:t>
            </a:r>
            <a:endParaRPr lang="ru-RU" sz="2000" b="1" dirty="0" smtClean="0"/>
          </a:p>
          <a:p>
            <a:pPr lvl="0" indent="354013" algn="just">
              <a:buFont typeface="+mj-lt"/>
              <a:buAutoNum type="arabicPeriod"/>
            </a:pPr>
            <a:r>
              <a:rPr lang="ru-RU" sz="2000" b="1" dirty="0" smtClean="0"/>
              <a:t>Чудак Р.А. </a:t>
            </a:r>
            <a:r>
              <a:rPr lang="ru-RU" sz="2000" b="1" dirty="0" err="1" smtClean="0"/>
              <a:t>Методичні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вказівки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практичних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робіт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дисципліни</a:t>
            </a:r>
            <a:r>
              <a:rPr lang="ru-RU" sz="2000" b="1" dirty="0" smtClean="0"/>
              <a:t> </a:t>
            </a:r>
            <a:r>
              <a:rPr lang="uk-UA" sz="2000" b="1" dirty="0" smtClean="0"/>
              <a:t>«</a:t>
            </a:r>
            <a:r>
              <a:rPr lang="ru-RU" sz="2000" b="1" dirty="0" err="1" smtClean="0"/>
              <a:t>Інноваційні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технології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годівлі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сільськогосподарських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тварин</a:t>
            </a:r>
            <a:r>
              <a:rPr lang="uk-UA" sz="2000" b="1" dirty="0" smtClean="0"/>
              <a:t>» </a:t>
            </a:r>
            <a:r>
              <a:rPr lang="ru-RU" sz="2000" b="1" dirty="0" err="1" smtClean="0"/>
              <a:t>освітньо-науковий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ступінь</a:t>
            </a:r>
            <a:r>
              <a:rPr lang="ru-RU" sz="2000" b="1" dirty="0" smtClean="0"/>
              <a:t> – доктор </a:t>
            </a:r>
            <a:r>
              <a:rPr lang="ru-RU" sz="2000" b="1" dirty="0" err="1" smtClean="0"/>
              <a:t>філософії</a:t>
            </a:r>
            <a:r>
              <a:rPr lang="ru-RU" sz="2000" b="1" dirty="0" smtClean="0"/>
              <a:t>; </a:t>
            </a:r>
            <a:r>
              <a:rPr lang="ru-RU" sz="2000" b="1" dirty="0" err="1" smtClean="0"/>
              <a:t>спеціальність</a:t>
            </a:r>
            <a:r>
              <a:rPr lang="ru-RU" sz="2000" b="1" dirty="0" smtClean="0"/>
              <a:t> </a:t>
            </a:r>
            <a:r>
              <a:rPr lang="uk-UA" sz="2000" b="1" dirty="0" smtClean="0"/>
              <a:t>204 - </a:t>
            </a:r>
            <a:r>
              <a:rPr lang="ru-RU" sz="2000" b="1" dirty="0" err="1" smtClean="0"/>
              <a:t>технології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ивиробництва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переробки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продукції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тваринництва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Вінниця</a:t>
            </a:r>
            <a:r>
              <a:rPr lang="ru-RU" sz="2000" b="1" dirty="0" smtClean="0"/>
              <a:t>: ВЦ ВНАУ, 2020. 64с. 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err="1" smtClean="0"/>
              <a:t>Michael</a:t>
            </a:r>
            <a:r>
              <a:rPr lang="uk-UA" sz="2000" b="1" dirty="0" smtClean="0"/>
              <a:t> R </a:t>
            </a:r>
            <a:r>
              <a:rPr lang="uk-UA" sz="2000" b="1" dirty="0" err="1" smtClean="0"/>
              <a:t>Bedford</a:t>
            </a:r>
            <a:r>
              <a:rPr lang="uk-UA" sz="2000" b="1" dirty="0" smtClean="0"/>
              <a:t> (2016). </a:t>
            </a:r>
            <a:r>
              <a:rPr lang="en-US" sz="2000" b="1" dirty="0" smtClean="0"/>
              <a:t>Nutrition Experiments in Pigs and Poultry</a:t>
            </a:r>
            <a:r>
              <a:rPr lang="uk-UA" sz="2000" b="1" dirty="0" smtClean="0"/>
              <a:t>. </a:t>
            </a:r>
            <a:r>
              <a:rPr lang="uk-UA" sz="2000" b="1" u="sng" dirty="0" smtClean="0">
                <a:hlinkClick r:id="rId3"/>
              </a:rPr>
              <a:t>CABI </a:t>
            </a:r>
            <a:r>
              <a:rPr lang="uk-UA" sz="2000" b="1" u="sng" dirty="0" err="1" smtClean="0">
                <a:hlinkClick r:id="rId3"/>
              </a:rPr>
              <a:t>Publishing</a:t>
            </a:r>
            <a:r>
              <a:rPr lang="uk-UA" sz="2000" b="1" dirty="0" smtClean="0"/>
              <a:t>. 180 р. </a:t>
            </a:r>
            <a:endParaRPr lang="ru-RU" sz="2000" dirty="0" smtClean="0"/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420813" algn="l"/>
              </a:tabLst>
            </a:pPr>
            <a:endParaRPr lang="uk-U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2602"/>
            <a:ext cx="9671865" cy="684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43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77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49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348880"/>
            <a:ext cx="45944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ДЯКУЮ ЗА УВАГУ!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476672"/>
          <a:ext cx="9144000" cy="489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2" name="AutoShape 2" descr="&amp;Scy;&amp;pcy;&amp;acy;&amp;lcy;&amp;acy;&amp;khcy;&amp;icy; &amp;Acy;&amp;CHcy;&amp;Scy; &amp;vcy; &amp;tcy;&amp;rcy;&amp;softcy;&amp;ocy;&amp;khcy; &amp;ocy;&amp;bcy;&amp;lcy;&amp;acy;&amp;scy;&amp;tcy;&amp;yacy;&amp;khcy; &amp;Ucy;&amp;kcy;&amp;rcy;&amp;acy;&amp;yicy;&amp;ncy;&amp;icy; — &amp;Acy;&amp;Gcy;&amp;Rcy;&amp;Ocy;&amp;Pcy;&amp;Ocy;&amp;Lcy;&amp;Iukcy;&amp;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Purina - &amp;Scy;&amp;vcy;&amp;icy;&amp;ncy;&amp;iu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&amp;Ucy;&amp;kcy;&amp;rcy;&amp;acy;&amp;yicy;&amp;ncy;&amp;scy;&amp;softcy;&amp;kcy;&amp;icy;&amp;khcy; &amp;scy;&amp;vcy;&amp;icy;&amp;ncy;&amp;iecy;&amp;jcy; &amp;iukcy; &amp;kcy;&amp;ocy;&amp;rcy;&amp;iukcy;&amp;vcy; &amp;zcy;&amp;acy;&amp;rcy;&amp;iecy;&amp;jukcy;&amp;scy;&amp;tcy;&amp;rcy;&amp;ucy;&amp;yucy;&amp;tcy;&amp;softcy; &amp;yacy;&amp;kcy; &amp;jukcy;&amp;vcy;&amp;rcy;&amp;ocy;&amp;pcy;&amp;iecy;&amp;jcy;&amp;scy;&amp;softcy;&amp;kcy;&amp;icy;&amp;kh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882923"/>
            <a:ext cx="3456384" cy="197507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11960" y="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1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cf.ppt-online.org/files/slide/o/O8kS2u4a7idxsXoyNbULMR6HFCYlQn9Eqt3Jpc/slide-2.jpg"/>
          <p:cNvPicPr>
            <a:picLocks noChangeAspect="1" noChangeArrowheads="1"/>
          </p:cNvPicPr>
          <p:nvPr/>
        </p:nvPicPr>
        <p:blipFill>
          <a:blip r:embed="rId2" cstate="print"/>
          <a:srcRect t="11179"/>
          <a:stretch>
            <a:fillRect/>
          </a:stretch>
        </p:blipFill>
        <p:spPr bwMode="auto">
          <a:xfrm>
            <a:off x="0" y="476672"/>
            <a:ext cx="9132905" cy="6076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cf.ppt-online.org/files/slide/o/O8kS2u4a7idxsXoyNbULMR6HFCYlQn9Eqt3Jpc/slide-4.jpg"/>
          <p:cNvPicPr>
            <a:picLocks noChangeAspect="1" noChangeArrowheads="1"/>
          </p:cNvPicPr>
          <p:nvPr/>
        </p:nvPicPr>
        <p:blipFill>
          <a:blip r:embed="rId2" cstate="print"/>
          <a:srcRect t="10475"/>
          <a:stretch>
            <a:fillRect/>
          </a:stretch>
        </p:blipFill>
        <p:spPr bwMode="auto">
          <a:xfrm>
            <a:off x="0" y="404664"/>
            <a:ext cx="9144000" cy="6131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cf.ppt-online.org/files/slide/o/O8kS2u4a7idxsXoyNbULMR6HFCYlQn9Eqt3Jpc/slide-9.jpg"/>
          <p:cNvPicPr>
            <a:picLocks noChangeAspect="1" noChangeArrowheads="1"/>
          </p:cNvPicPr>
          <p:nvPr/>
        </p:nvPicPr>
        <p:blipFill>
          <a:blip r:embed="rId2" cstate="print"/>
          <a:srcRect t="10842" b="23281"/>
          <a:stretch>
            <a:fillRect/>
          </a:stretch>
        </p:blipFill>
        <p:spPr bwMode="auto">
          <a:xfrm>
            <a:off x="0" y="908720"/>
            <a:ext cx="9144000" cy="4948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cf.ppt-online.org/files/slide/o/O8kS2u4a7idxsXoyNbULMR6HFCYlQn9Eqt3Jpc/slide-7.jpg"/>
          <p:cNvPicPr>
            <a:picLocks noChangeAspect="1" noChangeArrowheads="1"/>
          </p:cNvPicPr>
          <p:nvPr/>
        </p:nvPicPr>
        <p:blipFill>
          <a:blip r:embed="rId2" cstate="print"/>
          <a:srcRect t="15395"/>
          <a:stretch>
            <a:fillRect/>
          </a:stretch>
        </p:blipFill>
        <p:spPr bwMode="auto">
          <a:xfrm>
            <a:off x="0" y="260649"/>
            <a:ext cx="9144000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o/O8kS2u4a7idxsXoyNbULMR6HFCYlQn9Eqt3Jpc/slide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905" cy="684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431</Words>
  <Application>Microsoft Office PowerPoint</Application>
  <PresentationFormat>Экран (4:3)</PresentationFormat>
  <Paragraphs>33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Лекція 11 Годівля поросних і підсисних свиноматок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</dc:creator>
  <cp:lastModifiedBy>Ulia</cp:lastModifiedBy>
  <cp:revision>8</cp:revision>
  <dcterms:created xsi:type="dcterms:W3CDTF">2021-04-20T08:41:49Z</dcterms:created>
  <dcterms:modified xsi:type="dcterms:W3CDTF">2021-05-28T11:28:01Z</dcterms:modified>
</cp:coreProperties>
</file>