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1" r:id="rId16"/>
    <p:sldId id="272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C853C-1457-425F-A417-16CC0BFE47A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5A5EB4-D4F7-4197-B0A1-F34F094700BE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FF0000"/>
              </a:solidFill>
            </a:rPr>
            <a:t>Для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досягнення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цілей</a:t>
          </a:r>
          <a:r>
            <a:rPr lang="en-US" b="1" dirty="0" smtClean="0">
              <a:solidFill>
                <a:srgbClr val="FF0000"/>
              </a:solidFill>
            </a:rPr>
            <a:t>, </a:t>
          </a:r>
          <a:r>
            <a:rPr lang="en-US" b="1" dirty="0" err="1" smtClean="0">
              <a:solidFill>
                <a:srgbClr val="FF0000"/>
              </a:solidFill>
            </a:rPr>
            <a:t>як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зазначає</a:t>
          </a:r>
          <a:r>
            <a:rPr lang="en-US" b="1" dirty="0" smtClean="0">
              <a:solidFill>
                <a:srgbClr val="FF0000"/>
              </a:solidFill>
            </a:rPr>
            <a:t> ФАО (в </a:t>
          </a:r>
          <a:r>
            <a:rPr lang="en-US" b="1" dirty="0" err="1" smtClean="0">
              <a:solidFill>
                <a:srgbClr val="FF0000"/>
              </a:solidFill>
            </a:rPr>
            <a:t>SoW–AnGR</a:t>
          </a:r>
          <a:r>
            <a:rPr lang="en-US" b="1" dirty="0" smtClean="0">
              <a:solidFill>
                <a:srgbClr val="FF0000"/>
              </a:solidFill>
            </a:rPr>
            <a:t>), </a:t>
          </a:r>
          <a:r>
            <a:rPr lang="en-US" b="1" dirty="0" err="1" smtClean="0">
              <a:solidFill>
                <a:srgbClr val="FF0000"/>
              </a:solidFill>
            </a:rPr>
            <a:t>необхідно</a:t>
          </a:r>
          <a:r>
            <a:rPr lang="en-US" b="1" dirty="0" smtClean="0">
              <a:solidFill>
                <a:srgbClr val="FF0000"/>
              </a:solidFill>
            </a:rPr>
            <a:t>: </a:t>
          </a:r>
          <a:endParaRPr lang="ru-RU" b="1" dirty="0">
            <a:solidFill>
              <a:srgbClr val="FF0000"/>
            </a:solidFill>
          </a:endParaRPr>
        </a:p>
      </dgm:t>
    </dgm:pt>
    <dgm:pt modelId="{BB0017B2-BBC4-4AFA-88A2-6B3174D244F0}" type="parTrans" cxnId="{35A210EF-CD6B-46E5-A1BA-24A3A5640A0A}">
      <dgm:prSet/>
      <dgm:spPr/>
      <dgm:t>
        <a:bodyPr/>
        <a:lstStyle/>
        <a:p>
          <a:endParaRPr lang="ru-RU"/>
        </a:p>
      </dgm:t>
    </dgm:pt>
    <dgm:pt modelId="{256604B5-6F6E-493F-93C0-90685F3BC168}" type="sibTrans" cxnId="{35A210EF-CD6B-46E5-A1BA-24A3A5640A0A}">
      <dgm:prSet/>
      <dgm:spPr/>
      <dgm:t>
        <a:bodyPr/>
        <a:lstStyle/>
        <a:p>
          <a:endParaRPr lang="ru-RU"/>
        </a:p>
      </dgm:t>
    </dgm:pt>
    <dgm:pt modelId="{48D577AA-FCD5-4E97-861D-ACB8BBB1D337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розумно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ГРТ без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зменшення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різноманітності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доместикованих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видів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;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95683FD-0A51-41D6-9E4F-858A5603F0D7}" type="parTrans" cxnId="{BA38B4A9-E57A-4619-B051-31503E23C320}">
      <dgm:prSet/>
      <dgm:spPr/>
      <dgm:t>
        <a:bodyPr/>
        <a:lstStyle/>
        <a:p>
          <a:endParaRPr lang="ru-RU"/>
        </a:p>
      </dgm:t>
    </dgm:pt>
    <dgm:pt modelId="{48FCAFE7-996C-4790-ACF9-ADCB33F294D6}" type="sibTrans" cxnId="{BA38B4A9-E57A-4619-B051-31503E23C320}">
      <dgm:prSet/>
      <dgm:spPr/>
      <dgm:t>
        <a:bodyPr/>
        <a:lstStyle/>
        <a:p>
          <a:endParaRPr lang="ru-RU"/>
        </a:p>
      </dgm:t>
    </dgm:pt>
    <dgm:pt modelId="{45458EB5-E646-4CA9-B5EA-959BC287368A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ГРТ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високим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рівнем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пристосування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до умов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середовища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задля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цього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повинен бути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створений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надійний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генетичний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фундамент;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A28E26C0-3772-4B28-AC2A-8BB2E221A2BE}" type="parTrans" cxnId="{2162EFD1-A391-4EB5-AC2A-E184FBF703E8}">
      <dgm:prSet/>
      <dgm:spPr/>
      <dgm:t>
        <a:bodyPr/>
        <a:lstStyle/>
        <a:p>
          <a:endParaRPr lang="ru-RU"/>
        </a:p>
      </dgm:t>
    </dgm:pt>
    <dgm:pt modelId="{53134E47-0B69-473C-9632-AF41FAF2D8CE}" type="sibTrans" cxnId="{2162EFD1-A391-4EB5-AC2A-E184FBF703E8}">
      <dgm:prSet/>
      <dgm:spPr/>
      <dgm:t>
        <a:bodyPr/>
        <a:lstStyle/>
        <a:p>
          <a:endParaRPr lang="ru-RU"/>
        </a:p>
      </dgm:t>
    </dgm:pt>
    <dgm:pt modelId="{673C1198-32D6-4590-BBBB-EE0BE6309835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розвиток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ГРТ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має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включати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широкий спектр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діяльності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, яка повинна бути добре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спланована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узгоджена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26780C50-18FF-4425-8FE4-74F3AE4F729E}" type="parTrans" cxnId="{13355F9C-2FAD-43DA-9C72-3E4EA5DE7CEB}">
      <dgm:prSet/>
      <dgm:spPr/>
      <dgm:t>
        <a:bodyPr/>
        <a:lstStyle/>
        <a:p>
          <a:endParaRPr lang="ru-RU"/>
        </a:p>
      </dgm:t>
    </dgm:pt>
    <dgm:pt modelId="{F8BAC49A-9DAC-48AA-B7EC-C504AB918DE8}" type="sibTrans" cxnId="{13355F9C-2FAD-43DA-9C72-3E4EA5DE7CEB}">
      <dgm:prSet/>
      <dgm:spPr/>
      <dgm:t>
        <a:bodyPr/>
        <a:lstStyle/>
        <a:p>
          <a:endParaRPr lang="ru-RU"/>
        </a:p>
      </dgm:t>
    </dgm:pt>
    <dgm:pt modelId="{97860CB1-4F6B-417A-A3BD-CB661EEB821C}" type="pres">
      <dgm:prSet presAssocID="{CDDC853C-1457-425F-A417-16CC0BFE47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319ED-0C05-4D95-B9CC-C66222E5A7E1}" type="pres">
      <dgm:prSet presAssocID="{8D5A5EB4-D4F7-4197-B0A1-F34F094700BE}" presName="circle1" presStyleLbl="node1" presStyleIdx="0" presStyleCnt="4"/>
      <dgm:spPr/>
    </dgm:pt>
    <dgm:pt modelId="{393214BB-C403-4FF8-A568-3FD1CDAD2D5D}" type="pres">
      <dgm:prSet presAssocID="{8D5A5EB4-D4F7-4197-B0A1-F34F094700BE}" presName="space" presStyleCnt="0"/>
      <dgm:spPr/>
    </dgm:pt>
    <dgm:pt modelId="{4AFFCBFB-60D0-49A8-8ECC-A10C9472463B}" type="pres">
      <dgm:prSet presAssocID="{8D5A5EB4-D4F7-4197-B0A1-F34F094700BE}" presName="rect1" presStyleLbl="alignAcc1" presStyleIdx="0" presStyleCnt="4"/>
      <dgm:spPr/>
      <dgm:t>
        <a:bodyPr/>
        <a:lstStyle/>
        <a:p>
          <a:endParaRPr lang="ru-RU"/>
        </a:p>
      </dgm:t>
    </dgm:pt>
    <dgm:pt modelId="{05B2FFA8-448F-4A24-9F5B-2B7BE8E8BA84}" type="pres">
      <dgm:prSet presAssocID="{48D577AA-FCD5-4E97-861D-ACB8BBB1D337}" presName="vertSpace2" presStyleLbl="node1" presStyleIdx="0" presStyleCnt="4"/>
      <dgm:spPr/>
    </dgm:pt>
    <dgm:pt modelId="{78CFA5F8-C330-4C40-80CE-B17C934A6FA3}" type="pres">
      <dgm:prSet presAssocID="{48D577AA-FCD5-4E97-861D-ACB8BBB1D337}" presName="circle2" presStyleLbl="node1" presStyleIdx="1" presStyleCnt="4"/>
      <dgm:spPr/>
    </dgm:pt>
    <dgm:pt modelId="{8B52C6C6-74FB-45B1-93BD-A7DA219DF404}" type="pres">
      <dgm:prSet presAssocID="{48D577AA-FCD5-4E97-861D-ACB8BBB1D337}" presName="rect2" presStyleLbl="alignAcc1" presStyleIdx="1" presStyleCnt="4"/>
      <dgm:spPr/>
      <dgm:t>
        <a:bodyPr/>
        <a:lstStyle/>
        <a:p>
          <a:endParaRPr lang="ru-RU"/>
        </a:p>
      </dgm:t>
    </dgm:pt>
    <dgm:pt modelId="{E0E194D4-1D8E-4700-9FD0-FE64E302BCC9}" type="pres">
      <dgm:prSet presAssocID="{45458EB5-E646-4CA9-B5EA-959BC287368A}" presName="vertSpace3" presStyleLbl="node1" presStyleIdx="1" presStyleCnt="4"/>
      <dgm:spPr/>
    </dgm:pt>
    <dgm:pt modelId="{E0187E2C-309B-48D1-8D58-9CCE144789ED}" type="pres">
      <dgm:prSet presAssocID="{45458EB5-E646-4CA9-B5EA-959BC287368A}" presName="circle3" presStyleLbl="node1" presStyleIdx="2" presStyleCnt="4"/>
      <dgm:spPr/>
    </dgm:pt>
    <dgm:pt modelId="{7F6A4615-EDC6-412C-9722-386530EB7CC1}" type="pres">
      <dgm:prSet presAssocID="{45458EB5-E646-4CA9-B5EA-959BC287368A}" presName="rect3" presStyleLbl="alignAcc1" presStyleIdx="2" presStyleCnt="4"/>
      <dgm:spPr/>
      <dgm:t>
        <a:bodyPr/>
        <a:lstStyle/>
        <a:p>
          <a:endParaRPr lang="ru-RU"/>
        </a:p>
      </dgm:t>
    </dgm:pt>
    <dgm:pt modelId="{2FFF5331-CA21-4773-8724-106DA4090C85}" type="pres">
      <dgm:prSet presAssocID="{673C1198-32D6-4590-BBBB-EE0BE6309835}" presName="vertSpace4" presStyleLbl="node1" presStyleIdx="2" presStyleCnt="4"/>
      <dgm:spPr/>
    </dgm:pt>
    <dgm:pt modelId="{752D9D1E-C3AD-44C2-A339-EE68911A0FE7}" type="pres">
      <dgm:prSet presAssocID="{673C1198-32D6-4590-BBBB-EE0BE6309835}" presName="circle4" presStyleLbl="node1" presStyleIdx="3" presStyleCnt="4"/>
      <dgm:spPr/>
    </dgm:pt>
    <dgm:pt modelId="{8BAF0FDC-02A4-47FC-9316-99A1403C98B8}" type="pres">
      <dgm:prSet presAssocID="{673C1198-32D6-4590-BBBB-EE0BE6309835}" presName="rect4" presStyleLbl="alignAcc1" presStyleIdx="3" presStyleCnt="4"/>
      <dgm:spPr/>
      <dgm:t>
        <a:bodyPr/>
        <a:lstStyle/>
        <a:p>
          <a:endParaRPr lang="ru-RU"/>
        </a:p>
      </dgm:t>
    </dgm:pt>
    <dgm:pt modelId="{E1EF983F-F403-445E-891B-7AB377111578}" type="pres">
      <dgm:prSet presAssocID="{8D5A5EB4-D4F7-4197-B0A1-F34F094700B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4D060-E098-4373-9BD7-AEEEEA7DAEFE}" type="pres">
      <dgm:prSet presAssocID="{48D577AA-FCD5-4E97-861D-ACB8BBB1D33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74FF-A4F8-4815-8036-5BF9EF9078E8}" type="pres">
      <dgm:prSet presAssocID="{45458EB5-E646-4CA9-B5EA-959BC287368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0EBCB-E693-47C1-819B-74F3A0FEB2DA}" type="pres">
      <dgm:prSet presAssocID="{673C1198-32D6-4590-BBBB-EE0BE630983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8B4A9-E57A-4619-B051-31503E23C320}" srcId="{CDDC853C-1457-425F-A417-16CC0BFE47AC}" destId="{48D577AA-FCD5-4E97-861D-ACB8BBB1D337}" srcOrd="1" destOrd="0" parTransId="{F95683FD-0A51-41D6-9E4F-858A5603F0D7}" sibTransId="{48FCAFE7-996C-4790-ACF9-ADCB33F294D6}"/>
    <dgm:cxn modelId="{679666D8-8CA3-40C2-8E4D-2DDB8AD70DA1}" type="presOf" srcId="{45458EB5-E646-4CA9-B5EA-959BC287368A}" destId="{7F6A4615-EDC6-412C-9722-386530EB7CC1}" srcOrd="0" destOrd="0" presId="urn:microsoft.com/office/officeart/2005/8/layout/target3"/>
    <dgm:cxn modelId="{1FB7AE10-C023-4365-8230-107DFB6B80AE}" type="presOf" srcId="{673C1198-32D6-4590-BBBB-EE0BE6309835}" destId="{9120EBCB-E693-47C1-819B-74F3A0FEB2DA}" srcOrd="1" destOrd="0" presId="urn:microsoft.com/office/officeart/2005/8/layout/target3"/>
    <dgm:cxn modelId="{2162EFD1-A391-4EB5-AC2A-E184FBF703E8}" srcId="{CDDC853C-1457-425F-A417-16CC0BFE47AC}" destId="{45458EB5-E646-4CA9-B5EA-959BC287368A}" srcOrd="2" destOrd="0" parTransId="{A28E26C0-3772-4B28-AC2A-8BB2E221A2BE}" sibTransId="{53134E47-0B69-473C-9632-AF41FAF2D8CE}"/>
    <dgm:cxn modelId="{90628D49-5E1B-4C19-8286-59B4D90713E7}" type="presOf" srcId="{8D5A5EB4-D4F7-4197-B0A1-F34F094700BE}" destId="{E1EF983F-F403-445E-891B-7AB377111578}" srcOrd="1" destOrd="0" presId="urn:microsoft.com/office/officeart/2005/8/layout/target3"/>
    <dgm:cxn modelId="{DA974C41-1D6C-4B0E-9D92-2CA40C99AC50}" type="presOf" srcId="{45458EB5-E646-4CA9-B5EA-959BC287368A}" destId="{F41A74FF-A4F8-4815-8036-5BF9EF9078E8}" srcOrd="1" destOrd="0" presId="urn:microsoft.com/office/officeart/2005/8/layout/target3"/>
    <dgm:cxn modelId="{4179AC7E-9F38-4089-B839-2906F41E8C45}" type="presOf" srcId="{48D577AA-FCD5-4E97-861D-ACB8BBB1D337}" destId="{8B52C6C6-74FB-45B1-93BD-A7DA219DF404}" srcOrd="0" destOrd="0" presId="urn:microsoft.com/office/officeart/2005/8/layout/target3"/>
    <dgm:cxn modelId="{4C960C7E-39AB-451D-BE57-6B4ABA36B0AB}" type="presOf" srcId="{CDDC853C-1457-425F-A417-16CC0BFE47AC}" destId="{97860CB1-4F6B-417A-A3BD-CB661EEB821C}" srcOrd="0" destOrd="0" presId="urn:microsoft.com/office/officeart/2005/8/layout/target3"/>
    <dgm:cxn modelId="{35A210EF-CD6B-46E5-A1BA-24A3A5640A0A}" srcId="{CDDC853C-1457-425F-A417-16CC0BFE47AC}" destId="{8D5A5EB4-D4F7-4197-B0A1-F34F094700BE}" srcOrd="0" destOrd="0" parTransId="{BB0017B2-BBC4-4AFA-88A2-6B3174D244F0}" sibTransId="{256604B5-6F6E-493F-93C0-90685F3BC168}"/>
    <dgm:cxn modelId="{13355F9C-2FAD-43DA-9C72-3E4EA5DE7CEB}" srcId="{CDDC853C-1457-425F-A417-16CC0BFE47AC}" destId="{673C1198-32D6-4590-BBBB-EE0BE6309835}" srcOrd="3" destOrd="0" parTransId="{26780C50-18FF-4425-8FE4-74F3AE4F729E}" sibTransId="{F8BAC49A-9DAC-48AA-B7EC-C504AB918DE8}"/>
    <dgm:cxn modelId="{3849207B-A2E5-4F09-A57F-E1D90D4B7738}" type="presOf" srcId="{8D5A5EB4-D4F7-4197-B0A1-F34F094700BE}" destId="{4AFFCBFB-60D0-49A8-8ECC-A10C9472463B}" srcOrd="0" destOrd="0" presId="urn:microsoft.com/office/officeart/2005/8/layout/target3"/>
    <dgm:cxn modelId="{FA626FA7-1595-4B3C-84FF-A9A447F82DA8}" type="presOf" srcId="{673C1198-32D6-4590-BBBB-EE0BE6309835}" destId="{8BAF0FDC-02A4-47FC-9316-99A1403C98B8}" srcOrd="0" destOrd="0" presId="urn:microsoft.com/office/officeart/2005/8/layout/target3"/>
    <dgm:cxn modelId="{AF3ECE7D-3D6F-4180-BE18-E5E60C034DB1}" type="presOf" srcId="{48D577AA-FCD5-4E97-861D-ACB8BBB1D337}" destId="{DE54D060-E098-4373-9BD7-AEEEEA7DAEFE}" srcOrd="1" destOrd="0" presId="urn:microsoft.com/office/officeart/2005/8/layout/target3"/>
    <dgm:cxn modelId="{C16AC6A6-FE17-44B4-B56C-B63623D6CA9A}" type="presParOf" srcId="{97860CB1-4F6B-417A-A3BD-CB661EEB821C}" destId="{BB4319ED-0C05-4D95-B9CC-C66222E5A7E1}" srcOrd="0" destOrd="0" presId="urn:microsoft.com/office/officeart/2005/8/layout/target3"/>
    <dgm:cxn modelId="{FC3B1D66-8386-43EA-8A55-2781995E9CCF}" type="presParOf" srcId="{97860CB1-4F6B-417A-A3BD-CB661EEB821C}" destId="{393214BB-C403-4FF8-A568-3FD1CDAD2D5D}" srcOrd="1" destOrd="0" presId="urn:microsoft.com/office/officeart/2005/8/layout/target3"/>
    <dgm:cxn modelId="{07CE3375-1776-4D48-B25D-BA576DBB7AE1}" type="presParOf" srcId="{97860CB1-4F6B-417A-A3BD-CB661EEB821C}" destId="{4AFFCBFB-60D0-49A8-8ECC-A10C9472463B}" srcOrd="2" destOrd="0" presId="urn:microsoft.com/office/officeart/2005/8/layout/target3"/>
    <dgm:cxn modelId="{07AE7CA1-49D9-476A-889B-87B193C43B62}" type="presParOf" srcId="{97860CB1-4F6B-417A-A3BD-CB661EEB821C}" destId="{05B2FFA8-448F-4A24-9F5B-2B7BE8E8BA84}" srcOrd="3" destOrd="0" presId="urn:microsoft.com/office/officeart/2005/8/layout/target3"/>
    <dgm:cxn modelId="{47E0B3A1-8831-4A7D-AB89-4132BED0BD6A}" type="presParOf" srcId="{97860CB1-4F6B-417A-A3BD-CB661EEB821C}" destId="{78CFA5F8-C330-4C40-80CE-B17C934A6FA3}" srcOrd="4" destOrd="0" presId="urn:microsoft.com/office/officeart/2005/8/layout/target3"/>
    <dgm:cxn modelId="{F900D473-6AF3-4C76-A9C7-5C4F54555721}" type="presParOf" srcId="{97860CB1-4F6B-417A-A3BD-CB661EEB821C}" destId="{8B52C6C6-74FB-45B1-93BD-A7DA219DF404}" srcOrd="5" destOrd="0" presId="urn:microsoft.com/office/officeart/2005/8/layout/target3"/>
    <dgm:cxn modelId="{B5533618-413D-488D-84BA-3E3F2130A86D}" type="presParOf" srcId="{97860CB1-4F6B-417A-A3BD-CB661EEB821C}" destId="{E0E194D4-1D8E-4700-9FD0-FE64E302BCC9}" srcOrd="6" destOrd="0" presId="urn:microsoft.com/office/officeart/2005/8/layout/target3"/>
    <dgm:cxn modelId="{442E9346-A986-4545-91D1-9B3C2E1ABD87}" type="presParOf" srcId="{97860CB1-4F6B-417A-A3BD-CB661EEB821C}" destId="{E0187E2C-309B-48D1-8D58-9CCE144789ED}" srcOrd="7" destOrd="0" presId="urn:microsoft.com/office/officeart/2005/8/layout/target3"/>
    <dgm:cxn modelId="{32C243DC-6B2E-48B5-80FD-ADAD006F2382}" type="presParOf" srcId="{97860CB1-4F6B-417A-A3BD-CB661EEB821C}" destId="{7F6A4615-EDC6-412C-9722-386530EB7CC1}" srcOrd="8" destOrd="0" presId="urn:microsoft.com/office/officeart/2005/8/layout/target3"/>
    <dgm:cxn modelId="{3EEE59D1-EDEE-445C-915F-29168630D1C1}" type="presParOf" srcId="{97860CB1-4F6B-417A-A3BD-CB661EEB821C}" destId="{2FFF5331-CA21-4773-8724-106DA4090C85}" srcOrd="9" destOrd="0" presId="urn:microsoft.com/office/officeart/2005/8/layout/target3"/>
    <dgm:cxn modelId="{7076C9EB-3AD3-41EA-9D6C-B2AA7405B295}" type="presParOf" srcId="{97860CB1-4F6B-417A-A3BD-CB661EEB821C}" destId="{752D9D1E-C3AD-44C2-A339-EE68911A0FE7}" srcOrd="10" destOrd="0" presId="urn:microsoft.com/office/officeart/2005/8/layout/target3"/>
    <dgm:cxn modelId="{24C50DF9-9D7B-406D-9276-3432ED76E49F}" type="presParOf" srcId="{97860CB1-4F6B-417A-A3BD-CB661EEB821C}" destId="{8BAF0FDC-02A4-47FC-9316-99A1403C98B8}" srcOrd="11" destOrd="0" presId="urn:microsoft.com/office/officeart/2005/8/layout/target3"/>
    <dgm:cxn modelId="{39498AC6-3C1C-47C7-9419-42BB7B2E0AA0}" type="presParOf" srcId="{97860CB1-4F6B-417A-A3BD-CB661EEB821C}" destId="{E1EF983F-F403-445E-891B-7AB377111578}" srcOrd="12" destOrd="0" presId="urn:microsoft.com/office/officeart/2005/8/layout/target3"/>
    <dgm:cxn modelId="{D9AD8FAB-76C6-4EF9-B6C1-E337AC091F5C}" type="presParOf" srcId="{97860CB1-4F6B-417A-A3BD-CB661EEB821C}" destId="{DE54D060-E098-4373-9BD7-AEEEEA7DAEFE}" srcOrd="13" destOrd="0" presId="urn:microsoft.com/office/officeart/2005/8/layout/target3"/>
    <dgm:cxn modelId="{F3F0BE98-95AF-4296-8250-365127BAAC00}" type="presParOf" srcId="{97860CB1-4F6B-417A-A3BD-CB661EEB821C}" destId="{F41A74FF-A4F8-4815-8036-5BF9EF9078E8}" srcOrd="14" destOrd="0" presId="urn:microsoft.com/office/officeart/2005/8/layout/target3"/>
    <dgm:cxn modelId="{F8E16833-8D34-4CAA-BD0D-B076FBBF4B75}" type="presParOf" srcId="{97860CB1-4F6B-417A-A3BD-CB661EEB821C}" destId="{9120EBCB-E693-47C1-819B-74F3A0FEB2D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C6DF6-A776-49EB-9ED4-5B8B2DC223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054A9-EB6A-4D70-A8A6-5A2574C7DD1B}">
      <dgm:prSet/>
      <dgm:spPr/>
      <dgm:t>
        <a:bodyPr/>
        <a:lstStyle/>
        <a:p>
          <a:pPr rtl="0"/>
          <a:r>
            <a:rPr lang="ru-RU" dirty="0" err="1" smtClean="0"/>
            <a:t>Генетичні</a:t>
          </a:r>
          <a:r>
            <a:rPr lang="ru-RU" dirty="0" smtClean="0"/>
            <a:t> </a:t>
          </a:r>
          <a:r>
            <a:rPr lang="ru-RU" dirty="0" err="1" smtClean="0"/>
            <a:t>ресурси</a:t>
          </a:r>
          <a:r>
            <a:rPr lang="ru-RU" dirty="0" smtClean="0"/>
            <a:t> тих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, 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належить</a:t>
          </a:r>
          <a:r>
            <a:rPr lang="ru-RU" dirty="0" smtClean="0"/>
            <a:t> </a:t>
          </a:r>
          <a:r>
            <a:rPr lang="ru-RU" dirty="0" err="1" smtClean="0"/>
            <a:t>важлива</a:t>
          </a:r>
          <a:r>
            <a:rPr lang="ru-RU" dirty="0" smtClean="0"/>
            <a:t> роль у </a:t>
          </a:r>
          <a:r>
            <a:rPr lang="ru-RU" dirty="0" err="1" smtClean="0"/>
            <a:t>досягненні</a:t>
          </a:r>
          <a:r>
            <a:rPr lang="ru-RU" dirty="0" smtClean="0"/>
            <a:t> </a:t>
          </a:r>
          <a:r>
            <a:rPr lang="ru-RU" dirty="0" err="1" smtClean="0"/>
            <a:t>продовольчого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та у </a:t>
          </a:r>
          <a:r>
            <a:rPr lang="ru-RU" dirty="0" err="1" smtClean="0"/>
            <a:t>створенні</a:t>
          </a:r>
          <a:r>
            <a:rPr lang="ru-RU" dirty="0" smtClean="0"/>
            <a:t> </a:t>
          </a:r>
          <a:r>
            <a:rPr lang="ru-RU" dirty="0" err="1" smtClean="0"/>
            <a:t>сталих</a:t>
          </a:r>
          <a:r>
            <a:rPr lang="ru-RU" dirty="0" smtClean="0"/>
            <a:t> </a:t>
          </a:r>
          <a:r>
            <a:rPr lang="ru-RU" dirty="0" err="1" smtClean="0"/>
            <a:t>джерел</a:t>
          </a:r>
          <a:r>
            <a:rPr lang="ru-RU" dirty="0" smtClean="0"/>
            <a:t> </a:t>
          </a:r>
          <a:r>
            <a:rPr lang="ru-RU" dirty="0" err="1" smtClean="0"/>
            <a:t>заходів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існування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добробуту</a:t>
          </a:r>
          <a:r>
            <a:rPr lang="ru-RU" dirty="0" smtClean="0"/>
            <a:t> людей, </a:t>
          </a:r>
          <a:r>
            <a:rPr lang="ru-RU" dirty="0" err="1" smtClean="0"/>
            <a:t>є</a:t>
          </a:r>
          <a:r>
            <a:rPr lang="ru-RU" dirty="0" smtClean="0"/>
            <a:t> результатом як природного добору, так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цілеспрямованої</a:t>
          </a:r>
          <a:r>
            <a:rPr lang="ru-RU" dirty="0" smtClean="0"/>
            <a:t> </a:t>
          </a:r>
          <a:r>
            <a:rPr lang="ru-RU" dirty="0" err="1" smtClean="0"/>
            <a:t>селекції</a:t>
          </a:r>
          <a:r>
            <a:rPr lang="ru-RU" dirty="0" smtClean="0"/>
            <a:t>, яка проводилась </a:t>
          </a:r>
          <a:r>
            <a:rPr lang="ru-RU" dirty="0" err="1" smtClean="0"/>
            <a:t>протягом</a:t>
          </a:r>
          <a:r>
            <a:rPr lang="ru-RU" dirty="0" smtClean="0"/>
            <a:t> </a:t>
          </a:r>
          <a:r>
            <a:rPr lang="ru-RU" dirty="0" err="1" smtClean="0"/>
            <a:t>багатьох</a:t>
          </a:r>
          <a:r>
            <a:rPr lang="ru-RU" dirty="0" smtClean="0"/>
            <a:t> </a:t>
          </a:r>
          <a:r>
            <a:rPr lang="ru-RU" dirty="0" err="1" smtClean="0"/>
            <a:t>поколінь</a:t>
          </a:r>
          <a:r>
            <a:rPr lang="ru-RU" dirty="0" smtClean="0"/>
            <a:t> в </a:t>
          </a:r>
          <a:r>
            <a:rPr lang="ru-RU" dirty="0" err="1" smtClean="0"/>
            <a:t>усьому</a:t>
          </a:r>
          <a:r>
            <a:rPr lang="ru-RU" dirty="0" smtClean="0"/>
            <a:t> </a:t>
          </a:r>
          <a:r>
            <a:rPr lang="ru-RU" dirty="0" err="1" smtClean="0"/>
            <a:t>світі</a:t>
          </a:r>
          <a:r>
            <a:rPr lang="ru-RU" dirty="0" smtClean="0"/>
            <a:t>, </a:t>
          </a:r>
          <a:r>
            <a:rPr lang="ru-RU" dirty="0" err="1" smtClean="0"/>
            <a:t>в</a:t>
          </a:r>
          <a:r>
            <a:rPr lang="ru-RU" dirty="0" smtClean="0"/>
            <a:t> тому </a:t>
          </a:r>
          <a:r>
            <a:rPr lang="ru-RU" dirty="0" err="1" smtClean="0"/>
            <a:t>числі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в </a:t>
          </a:r>
          <a:r>
            <a:rPr lang="ru-RU" dirty="0" err="1" smtClean="0"/>
            <a:t>Україні</a:t>
          </a:r>
          <a:r>
            <a:rPr lang="ru-RU" dirty="0" smtClean="0"/>
            <a:t>, селянами, фермерами, </a:t>
          </a:r>
          <a:r>
            <a:rPr lang="ru-RU" dirty="0" err="1" smtClean="0"/>
            <a:t>тваринниками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селекціонерами</a:t>
          </a:r>
          <a:r>
            <a:rPr lang="ru-RU" dirty="0" smtClean="0"/>
            <a:t>. </a:t>
          </a:r>
          <a:r>
            <a:rPr lang="ru-RU" dirty="0" err="1" smtClean="0"/>
            <a:t>Їх</a:t>
          </a:r>
          <a:r>
            <a:rPr lang="ru-RU" dirty="0" smtClean="0"/>
            <a:t> результатом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наявність</a:t>
          </a:r>
          <a:r>
            <a:rPr lang="ru-RU" dirty="0" smtClean="0"/>
            <a:t> широкого </a:t>
          </a:r>
          <a:r>
            <a:rPr lang="ru-RU" dirty="0" err="1" smtClean="0"/>
            <a:t>різноманіття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 </a:t>
          </a:r>
          <a:r>
            <a:rPr lang="ru-RU" dirty="0" err="1" smtClean="0"/>
            <a:t>домашніх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забезпечують</a:t>
          </a:r>
          <a:r>
            <a:rPr lang="ru-RU" dirty="0" smtClean="0"/>
            <a:t> </a:t>
          </a:r>
          <a:r>
            <a:rPr lang="ru-RU" dirty="0" err="1" smtClean="0"/>
            <a:t>різноманітні</a:t>
          </a:r>
          <a:r>
            <a:rPr lang="ru-RU" dirty="0" smtClean="0"/>
            <a:t> </a:t>
          </a:r>
          <a:r>
            <a:rPr lang="ru-RU" dirty="0" err="1" smtClean="0"/>
            <a:t>вигоди</a:t>
          </a:r>
          <a:r>
            <a:rPr lang="ru-RU" dirty="0" smtClean="0"/>
            <a:t> для </a:t>
          </a:r>
          <a:r>
            <a:rPr lang="ru-RU" dirty="0" err="1" smtClean="0"/>
            <a:t>оточуючого</a:t>
          </a:r>
          <a:r>
            <a:rPr lang="ru-RU" dirty="0" smtClean="0"/>
            <a:t> </a:t>
          </a:r>
          <a:r>
            <a:rPr lang="ru-RU" dirty="0" err="1" smtClean="0"/>
            <a:t>середовища</a:t>
          </a:r>
          <a:r>
            <a:rPr lang="ru-RU" dirty="0" smtClean="0"/>
            <a:t>, </a:t>
          </a:r>
          <a:r>
            <a:rPr lang="ru-RU" dirty="0" err="1" smtClean="0"/>
            <a:t>людства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культурної</a:t>
          </a:r>
          <a:r>
            <a:rPr lang="ru-RU" dirty="0" smtClean="0"/>
            <a:t> </a:t>
          </a:r>
          <a:r>
            <a:rPr lang="ru-RU" dirty="0" err="1" smtClean="0"/>
            <a:t>спадщини</a:t>
          </a:r>
          <a:r>
            <a:rPr lang="ru-RU" dirty="0" smtClean="0"/>
            <a:t>.</a:t>
          </a:r>
          <a:endParaRPr lang="ru-RU" dirty="0"/>
        </a:p>
      </dgm:t>
    </dgm:pt>
    <dgm:pt modelId="{D6063BAD-9743-42C0-A180-79E950854D80}" type="parTrans" cxnId="{B8B1A4E7-BB98-4FDC-B2EE-66D0FFA238F9}">
      <dgm:prSet/>
      <dgm:spPr/>
      <dgm:t>
        <a:bodyPr/>
        <a:lstStyle/>
        <a:p>
          <a:endParaRPr lang="ru-RU"/>
        </a:p>
      </dgm:t>
    </dgm:pt>
    <dgm:pt modelId="{7AF0B78E-B3E6-448C-BD12-2EB0EF739BEA}" type="sibTrans" cxnId="{B8B1A4E7-BB98-4FDC-B2EE-66D0FFA238F9}">
      <dgm:prSet/>
      <dgm:spPr/>
      <dgm:t>
        <a:bodyPr/>
        <a:lstStyle/>
        <a:p>
          <a:endParaRPr lang="ru-RU"/>
        </a:p>
      </dgm:t>
    </dgm:pt>
    <dgm:pt modelId="{89A2CE21-3203-4EF8-8092-C08AFC8A421C}" type="pres">
      <dgm:prSet presAssocID="{5EAC6DF6-A776-49EB-9ED4-5B8B2DC22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5EEA1-731B-4CF2-9BE5-88F4624B3B00}" type="pres">
      <dgm:prSet presAssocID="{632054A9-EB6A-4D70-A8A6-5A2574C7DD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72E3F-D763-4B6B-B0C6-A56A2D68EA48}" type="presOf" srcId="{5EAC6DF6-A776-49EB-9ED4-5B8B2DC22322}" destId="{89A2CE21-3203-4EF8-8092-C08AFC8A421C}" srcOrd="0" destOrd="0" presId="urn:microsoft.com/office/officeart/2005/8/layout/vList2"/>
    <dgm:cxn modelId="{3D298602-DAB7-480B-A509-EB5FCA22EC86}" type="presOf" srcId="{632054A9-EB6A-4D70-A8A6-5A2574C7DD1B}" destId="{D2E5EEA1-731B-4CF2-9BE5-88F4624B3B00}" srcOrd="0" destOrd="0" presId="urn:microsoft.com/office/officeart/2005/8/layout/vList2"/>
    <dgm:cxn modelId="{B8B1A4E7-BB98-4FDC-B2EE-66D0FFA238F9}" srcId="{5EAC6DF6-A776-49EB-9ED4-5B8B2DC22322}" destId="{632054A9-EB6A-4D70-A8A6-5A2574C7DD1B}" srcOrd="0" destOrd="0" parTransId="{D6063BAD-9743-42C0-A180-79E950854D80}" sibTransId="{7AF0B78E-B3E6-448C-BD12-2EB0EF739BEA}"/>
    <dgm:cxn modelId="{6E88DD47-CC3B-4558-BA59-092895A83A7A}" type="presParOf" srcId="{89A2CE21-3203-4EF8-8092-C08AFC8A421C}" destId="{D2E5EEA1-731B-4CF2-9BE5-88F4624B3B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E92F1-7A92-4B96-B708-490E9D53A1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DE3023-9281-4138-8140-7F1DAE2A72C9}">
      <dgm:prSet/>
      <dgm:spPr/>
      <dgm:t>
        <a:bodyPr/>
        <a:lstStyle/>
        <a:p>
          <a:pPr rtl="0"/>
          <a:r>
            <a:rPr lang="ru-RU" b="1" dirty="0" err="1" smtClean="0"/>
            <a:t>Підтримка</a:t>
          </a:r>
          <a:r>
            <a:rPr lang="ru-RU" b="1" dirty="0" smtClean="0"/>
            <a:t> </a:t>
          </a:r>
          <a:r>
            <a:rPr lang="ru-RU" b="1" dirty="0" err="1" smtClean="0"/>
            <a:t>різноманітності</a:t>
          </a:r>
          <a:r>
            <a:rPr lang="ru-RU" b="1" dirty="0" smtClean="0"/>
            <a:t> ГРТ для </a:t>
          </a:r>
          <a:r>
            <a:rPr lang="ru-RU" b="1" dirty="0" err="1" smtClean="0"/>
            <a:t>виробництва</a:t>
          </a:r>
          <a:r>
            <a:rPr lang="ru-RU" b="1" dirty="0" smtClean="0"/>
            <a:t> </a:t>
          </a:r>
          <a:r>
            <a:rPr lang="ru-RU" b="1" dirty="0" err="1" smtClean="0"/>
            <a:t>продовольства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ведення</a:t>
          </a:r>
          <a:r>
            <a:rPr lang="ru-RU" b="1" dirty="0" smtClean="0"/>
            <a:t> </a:t>
          </a:r>
          <a:r>
            <a:rPr lang="ru-RU" b="1" dirty="0" err="1" smtClean="0"/>
            <a:t>сільського</a:t>
          </a:r>
          <a:r>
            <a:rPr lang="ru-RU" b="1" dirty="0" smtClean="0"/>
            <a:t> </a:t>
          </a:r>
          <a:r>
            <a:rPr lang="ru-RU" b="1" dirty="0" err="1" smtClean="0"/>
            <a:t>господарства</a:t>
          </a:r>
          <a:r>
            <a:rPr lang="ru-RU" b="1" dirty="0" smtClean="0"/>
            <a:t> </a:t>
          </a:r>
          <a:r>
            <a:rPr lang="ru-RU" b="1" dirty="0" err="1" smtClean="0"/>
            <a:t>відіграє</a:t>
          </a:r>
          <a:r>
            <a:rPr lang="ru-RU" b="1" dirty="0" smtClean="0"/>
            <a:t> </a:t>
          </a:r>
          <a:r>
            <a:rPr lang="ru-RU" b="1" dirty="0" err="1" smtClean="0"/>
            <a:t>істотно</a:t>
          </a:r>
          <a:r>
            <a:rPr lang="ru-RU" b="1" dirty="0" smtClean="0"/>
            <a:t> </a:t>
          </a:r>
          <a:r>
            <a:rPr lang="ru-RU" b="1" dirty="0" err="1" smtClean="0"/>
            <a:t>важливу</a:t>
          </a:r>
          <a:r>
            <a:rPr lang="ru-RU" b="1" dirty="0" smtClean="0"/>
            <a:t> роль у </a:t>
          </a:r>
          <a:r>
            <a:rPr lang="ru-RU" b="1" dirty="0" err="1" smtClean="0"/>
            <a:t>забезпеченні</a:t>
          </a:r>
          <a:r>
            <a:rPr lang="ru-RU" b="1" dirty="0" smtClean="0"/>
            <a:t> </a:t>
          </a:r>
          <a:r>
            <a:rPr lang="ru-RU" b="1" dirty="0" err="1" smtClean="0"/>
            <a:t>спроможності</a:t>
          </a:r>
          <a:r>
            <a:rPr lang="ru-RU" b="1" dirty="0" smtClean="0"/>
            <a:t> </a:t>
          </a:r>
          <a:r>
            <a:rPr lang="ru-RU" b="1" dirty="0" err="1" smtClean="0"/>
            <a:t>фермерів</a:t>
          </a:r>
          <a:r>
            <a:rPr lang="ru-RU" b="1" dirty="0" smtClean="0"/>
            <a:t>, </a:t>
          </a:r>
          <a:r>
            <a:rPr lang="ru-RU" b="1" dirty="0" err="1" smtClean="0"/>
            <a:t>тваринників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селекціонерів</a:t>
          </a:r>
          <a:r>
            <a:rPr lang="ru-RU" b="1" dirty="0" smtClean="0"/>
            <a:t> </a:t>
          </a:r>
          <a:r>
            <a:rPr lang="ru-RU" b="1" dirty="0" err="1" smtClean="0"/>
            <a:t>вирішувати</a:t>
          </a:r>
          <a:r>
            <a:rPr lang="ru-RU" b="1" dirty="0" smtClean="0"/>
            <a:t> </a:t>
          </a:r>
          <a:r>
            <a:rPr lang="ru-RU" b="1" dirty="0" err="1" smtClean="0"/>
            <a:t>поточні</a:t>
          </a:r>
          <a:r>
            <a:rPr lang="ru-RU" b="1" dirty="0" smtClean="0"/>
            <a:t> та </a:t>
          </a:r>
          <a:r>
            <a:rPr lang="ru-RU" b="1" dirty="0" err="1" smtClean="0"/>
            <a:t>майбутні</a:t>
          </a:r>
          <a:r>
            <a:rPr lang="ru-RU" b="1" dirty="0" smtClean="0"/>
            <a:t> </a:t>
          </a:r>
          <a:r>
            <a:rPr lang="ru-RU" b="1" dirty="0" err="1" smtClean="0"/>
            <a:t>проблеми</a:t>
          </a:r>
          <a:r>
            <a:rPr lang="ru-RU" b="1" dirty="0" smtClean="0"/>
            <a:t>, в тому </a:t>
          </a:r>
          <a:r>
            <a:rPr lang="ru-RU" b="1" dirty="0" err="1" smtClean="0"/>
            <a:t>числі</a:t>
          </a:r>
          <a:r>
            <a:rPr lang="ru-RU" b="1" dirty="0" smtClean="0"/>
            <a:t> </a:t>
          </a:r>
          <a:r>
            <a:rPr lang="ru-RU" b="1" dirty="0" err="1" smtClean="0"/>
            <a:t>пов’язані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кліматичними</a:t>
          </a:r>
          <a:r>
            <a:rPr lang="ru-RU" b="1" dirty="0" smtClean="0"/>
            <a:t> </a:t>
          </a:r>
          <a:r>
            <a:rPr lang="ru-RU" b="1" dirty="0" err="1" smtClean="0"/>
            <a:t>змінами</a:t>
          </a:r>
          <a:r>
            <a:rPr lang="ru-RU" b="1" dirty="0" smtClean="0"/>
            <a:t>; </a:t>
          </a:r>
          <a:endParaRPr lang="ru-RU" b="1" dirty="0"/>
        </a:p>
      </dgm:t>
    </dgm:pt>
    <dgm:pt modelId="{AD8B6A1A-B341-4880-8C31-447D02055B1E}" type="parTrans" cxnId="{1BDC828B-0FD8-458B-ADD1-8777AB5DFB33}">
      <dgm:prSet/>
      <dgm:spPr/>
      <dgm:t>
        <a:bodyPr/>
        <a:lstStyle/>
        <a:p>
          <a:endParaRPr lang="ru-RU"/>
        </a:p>
      </dgm:t>
    </dgm:pt>
    <dgm:pt modelId="{25944A93-2A2B-40E0-BB72-35A091E31D6C}" type="sibTrans" cxnId="{1BDC828B-0FD8-458B-ADD1-8777AB5DFB33}">
      <dgm:prSet/>
      <dgm:spPr/>
      <dgm:t>
        <a:bodyPr/>
        <a:lstStyle/>
        <a:p>
          <a:endParaRPr lang="ru-RU"/>
        </a:p>
      </dgm:t>
    </dgm:pt>
    <dgm:pt modelId="{B1D748AA-5EB4-49E3-AAC1-DC50C47E66B0}">
      <dgm:prSet/>
      <dgm:spPr/>
      <dgm:t>
        <a:bodyPr/>
        <a:lstStyle/>
        <a:p>
          <a:pPr rtl="0"/>
          <a:r>
            <a:rPr lang="ru-RU" b="1" dirty="0" err="1" smtClean="0"/>
            <a:t>підвищувати</a:t>
          </a:r>
          <a:r>
            <a:rPr lang="ru-RU" b="1" dirty="0" smtClean="0"/>
            <a:t> </a:t>
          </a:r>
          <a:r>
            <a:rPr lang="ru-RU" b="1" dirty="0" err="1" smtClean="0"/>
            <a:t>стійкість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до </a:t>
          </a:r>
          <a:r>
            <a:rPr lang="ru-RU" b="1" dirty="0" err="1" smtClean="0"/>
            <a:t>захворювань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паразитів</a:t>
          </a:r>
          <a:r>
            <a:rPr lang="ru-RU" b="1" dirty="0" smtClean="0"/>
            <a:t> та </a:t>
          </a:r>
          <a:r>
            <a:rPr lang="ru-RU" b="1" dirty="0" err="1" smtClean="0"/>
            <a:t>реагувати</a:t>
          </a:r>
          <a:r>
            <a:rPr lang="ru-RU" b="1" dirty="0" smtClean="0"/>
            <a:t> на </a:t>
          </a:r>
          <a:r>
            <a:rPr lang="ru-RU" b="1" dirty="0" err="1" smtClean="0"/>
            <a:t>зміни</a:t>
          </a:r>
          <a:r>
            <a:rPr lang="ru-RU" b="1" dirty="0" smtClean="0"/>
            <a:t> у </a:t>
          </a:r>
          <a:r>
            <a:rPr lang="ru-RU" b="1" dirty="0" err="1" smtClean="0"/>
            <a:t>попиті</a:t>
          </a:r>
          <a:r>
            <a:rPr lang="ru-RU" b="1" dirty="0" smtClean="0"/>
            <a:t> </a:t>
          </a:r>
          <a:r>
            <a:rPr lang="ru-RU" b="1" dirty="0" err="1" smtClean="0"/>
            <a:t>споживачів</a:t>
          </a:r>
          <a:r>
            <a:rPr lang="ru-RU" b="1" dirty="0" smtClean="0"/>
            <a:t> на </a:t>
          </a:r>
          <a:r>
            <a:rPr lang="ru-RU" b="1" dirty="0" err="1" smtClean="0"/>
            <a:t>продукти</a:t>
          </a:r>
          <a:r>
            <a:rPr lang="ru-RU" b="1" dirty="0" smtClean="0"/>
            <a:t> </a:t>
          </a:r>
          <a:r>
            <a:rPr lang="ru-RU" b="1" dirty="0" err="1" smtClean="0"/>
            <a:t>тваринного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;</a:t>
          </a:r>
          <a:endParaRPr lang="ru-RU" b="1" dirty="0"/>
        </a:p>
      </dgm:t>
    </dgm:pt>
    <dgm:pt modelId="{426FAEBA-4DD1-4D4C-A571-DC86041F09F3}" type="parTrans" cxnId="{3A55BD5B-C25F-40E9-8E78-519EF846E689}">
      <dgm:prSet/>
      <dgm:spPr/>
      <dgm:t>
        <a:bodyPr/>
        <a:lstStyle/>
        <a:p>
          <a:endParaRPr lang="ru-RU"/>
        </a:p>
      </dgm:t>
    </dgm:pt>
    <dgm:pt modelId="{6CBBC118-30CD-4B70-A1B4-E6CDBBB90286}" type="sibTrans" cxnId="{3A55BD5B-C25F-40E9-8E78-519EF846E689}">
      <dgm:prSet/>
      <dgm:spPr/>
      <dgm:t>
        <a:bodyPr/>
        <a:lstStyle/>
        <a:p>
          <a:endParaRPr lang="ru-RU"/>
        </a:p>
      </dgm:t>
    </dgm:pt>
    <dgm:pt modelId="{62FD368B-D406-4FFA-8F82-25728A812BDA}">
      <dgm:prSet/>
      <dgm:spPr/>
      <dgm:t>
        <a:bodyPr/>
        <a:lstStyle/>
        <a:p>
          <a:pPr rtl="0"/>
          <a:r>
            <a:rPr lang="ru-RU" b="1" dirty="0" err="1" smtClean="0"/>
            <a:t>непересічну</a:t>
          </a:r>
          <a:r>
            <a:rPr lang="ru-RU" b="1" dirty="0" smtClean="0"/>
            <a:t> </a:t>
          </a:r>
          <a:r>
            <a:rPr lang="ru-RU" b="1" dirty="0" err="1" smtClean="0"/>
            <a:t>цінність</a:t>
          </a:r>
          <a:r>
            <a:rPr lang="ru-RU" b="1" dirty="0" smtClean="0"/>
            <a:t> </a:t>
          </a:r>
          <a:r>
            <a:rPr lang="ru-RU" b="1" dirty="0" err="1" smtClean="0"/>
            <a:t>біологічного</a:t>
          </a:r>
          <a:r>
            <a:rPr lang="ru-RU" b="1" dirty="0" smtClean="0"/>
            <a:t> </a:t>
          </a:r>
          <a:r>
            <a:rPr lang="ru-RU" b="1" dirty="0" err="1" smtClean="0"/>
            <a:t>різноманіття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екологічне</a:t>
          </a:r>
          <a:r>
            <a:rPr lang="ru-RU" b="1" dirty="0" smtClean="0"/>
            <a:t>, </a:t>
          </a:r>
          <a:r>
            <a:rPr lang="ru-RU" b="1" dirty="0" err="1" smtClean="0"/>
            <a:t>генетичне</a:t>
          </a:r>
          <a:r>
            <a:rPr lang="ru-RU" b="1" dirty="0" smtClean="0"/>
            <a:t>, </a:t>
          </a:r>
          <a:r>
            <a:rPr lang="ru-RU" b="1" dirty="0" err="1" smtClean="0"/>
            <a:t>соціальне</a:t>
          </a:r>
          <a:r>
            <a:rPr lang="ru-RU" b="1" dirty="0" smtClean="0"/>
            <a:t>, </a:t>
          </a:r>
          <a:r>
            <a:rPr lang="ru-RU" b="1" dirty="0" err="1" smtClean="0"/>
            <a:t>економічне</a:t>
          </a:r>
          <a:r>
            <a:rPr lang="ru-RU" b="1" dirty="0" smtClean="0"/>
            <a:t>, </a:t>
          </a:r>
          <a:r>
            <a:rPr lang="ru-RU" b="1" dirty="0" err="1" smtClean="0"/>
            <a:t>медичне</a:t>
          </a:r>
          <a:r>
            <a:rPr lang="ru-RU" b="1" dirty="0" smtClean="0"/>
            <a:t>, </a:t>
          </a:r>
          <a:r>
            <a:rPr lang="ru-RU" b="1" dirty="0" err="1" smtClean="0"/>
            <a:t>наукове</a:t>
          </a:r>
          <a:r>
            <a:rPr lang="ru-RU" b="1" dirty="0" smtClean="0"/>
            <a:t>, </a:t>
          </a:r>
          <a:r>
            <a:rPr lang="ru-RU" b="1" dirty="0" err="1" smtClean="0"/>
            <a:t>освітянське</a:t>
          </a:r>
          <a:r>
            <a:rPr lang="ru-RU" b="1" dirty="0" smtClean="0"/>
            <a:t>, </a:t>
          </a:r>
          <a:r>
            <a:rPr lang="ru-RU" b="1" dirty="0" err="1" smtClean="0"/>
            <a:t>культурне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духовне</a:t>
          </a:r>
          <a:r>
            <a:rPr lang="ru-RU" b="1" dirty="0" smtClean="0"/>
            <a:t> </a:t>
          </a:r>
          <a:r>
            <a:rPr lang="ru-RU" b="1" dirty="0" err="1" smtClean="0"/>
            <a:t>значення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 </a:t>
          </a:r>
          <a:r>
            <a:rPr lang="ru-RU" b="1" dirty="0" err="1" smtClean="0"/>
            <a:t>домашніх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, а </a:t>
          </a:r>
          <a:r>
            <a:rPr lang="ru-RU" b="1" dirty="0" err="1" smtClean="0"/>
            <a:t>також</a:t>
          </a:r>
          <a:r>
            <a:rPr lang="ru-RU" b="1" dirty="0" smtClean="0"/>
            <a:t> нашу </a:t>
          </a:r>
          <a:r>
            <a:rPr lang="ru-RU" b="1" dirty="0" err="1" smtClean="0"/>
            <a:t>етичну</a:t>
          </a:r>
          <a:r>
            <a:rPr lang="ru-RU" b="1" dirty="0" smtClean="0"/>
            <a:t> </a:t>
          </a:r>
          <a:r>
            <a:rPr lang="ru-RU" b="1" dirty="0" err="1" smtClean="0"/>
            <a:t>відповідальність</a:t>
          </a:r>
          <a:r>
            <a:rPr lang="ru-RU" b="1" dirty="0" smtClean="0"/>
            <a:t> за </a:t>
          </a:r>
          <a:r>
            <a:rPr lang="ru-RU" b="1" dirty="0" err="1" smtClean="0"/>
            <a:t>забезпечення</a:t>
          </a:r>
          <a:r>
            <a:rPr lang="ru-RU" b="1" dirty="0" smtClean="0"/>
            <a:t> </a:t>
          </a:r>
          <a:r>
            <a:rPr lang="ru-RU" b="1" dirty="0" err="1" smtClean="0"/>
            <a:t>наступних</a:t>
          </a:r>
          <a:r>
            <a:rPr lang="ru-RU" b="1" dirty="0" smtClean="0"/>
            <a:t> </a:t>
          </a:r>
          <a:r>
            <a:rPr lang="ru-RU" b="1" dirty="0" err="1" smtClean="0"/>
            <a:t>поколінь</a:t>
          </a:r>
          <a:r>
            <a:rPr lang="ru-RU" b="1" dirty="0" smtClean="0"/>
            <a:t> </a:t>
          </a:r>
          <a:r>
            <a:rPr lang="ru-RU" b="1" dirty="0" err="1" smtClean="0"/>
            <a:t>генетичними</a:t>
          </a:r>
          <a:r>
            <a:rPr lang="ru-RU" b="1" dirty="0" smtClean="0"/>
            <a:t> ресурсами;</a:t>
          </a:r>
          <a:endParaRPr lang="ru-RU" b="1" dirty="0"/>
        </a:p>
      </dgm:t>
    </dgm:pt>
    <dgm:pt modelId="{CD8E6308-20D9-482D-B7EE-5827A39BC8E9}" type="parTrans" cxnId="{1744E8EE-5D3C-420E-80A8-F85C98D8E6B7}">
      <dgm:prSet/>
      <dgm:spPr/>
      <dgm:t>
        <a:bodyPr/>
        <a:lstStyle/>
        <a:p>
          <a:endParaRPr lang="ru-RU"/>
        </a:p>
      </dgm:t>
    </dgm:pt>
    <dgm:pt modelId="{76E1D323-C03F-455E-922C-73E2F20DD15B}" type="sibTrans" cxnId="{1744E8EE-5D3C-420E-80A8-F85C98D8E6B7}">
      <dgm:prSet/>
      <dgm:spPr/>
      <dgm:t>
        <a:bodyPr/>
        <a:lstStyle/>
        <a:p>
          <a:endParaRPr lang="ru-RU"/>
        </a:p>
      </dgm:t>
    </dgm:pt>
    <dgm:pt modelId="{541F146D-468A-492E-AA49-9D2AF26DA0C9}" type="pres">
      <dgm:prSet presAssocID="{9A4E92F1-7A92-4B96-B708-490E9D53A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183DC-A4CA-4C2B-87D4-F92A9650211C}" type="pres">
      <dgm:prSet presAssocID="{3EDE3023-9281-4138-8140-7F1DAE2A72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60CB-1206-4848-9D68-5575FF2BC200}" type="pres">
      <dgm:prSet presAssocID="{25944A93-2A2B-40E0-BB72-35A091E31D6C}" presName="spacer" presStyleCnt="0"/>
      <dgm:spPr/>
    </dgm:pt>
    <dgm:pt modelId="{0D805570-7F67-418C-AAD3-E5CA5D3120E6}" type="pres">
      <dgm:prSet presAssocID="{B1D748AA-5EB4-49E3-AAC1-DC50C47E66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F871-81E1-4BC9-9985-69BAF1339E56}" type="pres">
      <dgm:prSet presAssocID="{6CBBC118-30CD-4B70-A1B4-E6CDBBB90286}" presName="spacer" presStyleCnt="0"/>
      <dgm:spPr/>
    </dgm:pt>
    <dgm:pt modelId="{C50CFD0B-E498-4457-8B9B-B04ACC07258F}" type="pres">
      <dgm:prSet presAssocID="{62FD368B-D406-4FFA-8F82-25728A812B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D511E-88E9-408A-80D9-AF4A5C4E4AE1}" type="presOf" srcId="{62FD368B-D406-4FFA-8F82-25728A812BDA}" destId="{C50CFD0B-E498-4457-8B9B-B04ACC07258F}" srcOrd="0" destOrd="0" presId="urn:microsoft.com/office/officeart/2005/8/layout/vList2"/>
    <dgm:cxn modelId="{1744E8EE-5D3C-420E-80A8-F85C98D8E6B7}" srcId="{9A4E92F1-7A92-4B96-B708-490E9D53A1B2}" destId="{62FD368B-D406-4FFA-8F82-25728A812BDA}" srcOrd="2" destOrd="0" parTransId="{CD8E6308-20D9-482D-B7EE-5827A39BC8E9}" sibTransId="{76E1D323-C03F-455E-922C-73E2F20DD15B}"/>
    <dgm:cxn modelId="{C9A013A8-9408-4AED-8690-D6108AA7F1B0}" type="presOf" srcId="{9A4E92F1-7A92-4B96-B708-490E9D53A1B2}" destId="{541F146D-468A-492E-AA49-9D2AF26DA0C9}" srcOrd="0" destOrd="0" presId="urn:microsoft.com/office/officeart/2005/8/layout/vList2"/>
    <dgm:cxn modelId="{199B46C1-B4CF-41C0-9F59-8E43C7C91405}" type="presOf" srcId="{B1D748AA-5EB4-49E3-AAC1-DC50C47E66B0}" destId="{0D805570-7F67-418C-AAD3-E5CA5D3120E6}" srcOrd="0" destOrd="0" presId="urn:microsoft.com/office/officeart/2005/8/layout/vList2"/>
    <dgm:cxn modelId="{7F6420A6-14FC-4A0B-A90A-0369CDC268AD}" type="presOf" srcId="{3EDE3023-9281-4138-8140-7F1DAE2A72C9}" destId="{D64183DC-A4CA-4C2B-87D4-F92A9650211C}" srcOrd="0" destOrd="0" presId="urn:microsoft.com/office/officeart/2005/8/layout/vList2"/>
    <dgm:cxn modelId="{1BDC828B-0FD8-458B-ADD1-8777AB5DFB33}" srcId="{9A4E92F1-7A92-4B96-B708-490E9D53A1B2}" destId="{3EDE3023-9281-4138-8140-7F1DAE2A72C9}" srcOrd="0" destOrd="0" parTransId="{AD8B6A1A-B341-4880-8C31-447D02055B1E}" sibTransId="{25944A93-2A2B-40E0-BB72-35A091E31D6C}"/>
    <dgm:cxn modelId="{3A55BD5B-C25F-40E9-8E78-519EF846E689}" srcId="{9A4E92F1-7A92-4B96-B708-490E9D53A1B2}" destId="{B1D748AA-5EB4-49E3-AAC1-DC50C47E66B0}" srcOrd="1" destOrd="0" parTransId="{426FAEBA-4DD1-4D4C-A571-DC86041F09F3}" sibTransId="{6CBBC118-30CD-4B70-A1B4-E6CDBBB90286}"/>
    <dgm:cxn modelId="{94A1D8B3-4F71-4B7C-9F7C-B0DE834DBD4C}" type="presParOf" srcId="{541F146D-468A-492E-AA49-9D2AF26DA0C9}" destId="{D64183DC-A4CA-4C2B-87D4-F92A9650211C}" srcOrd="0" destOrd="0" presId="urn:microsoft.com/office/officeart/2005/8/layout/vList2"/>
    <dgm:cxn modelId="{904C626E-7DAE-48F5-A05B-C62E6B894FF2}" type="presParOf" srcId="{541F146D-468A-492E-AA49-9D2AF26DA0C9}" destId="{7F9660CB-1206-4848-9D68-5575FF2BC200}" srcOrd="1" destOrd="0" presId="urn:microsoft.com/office/officeart/2005/8/layout/vList2"/>
    <dgm:cxn modelId="{756BCDCC-9F98-474B-8FBF-E893900973E2}" type="presParOf" srcId="{541F146D-468A-492E-AA49-9D2AF26DA0C9}" destId="{0D805570-7F67-418C-AAD3-E5CA5D3120E6}" srcOrd="2" destOrd="0" presId="urn:microsoft.com/office/officeart/2005/8/layout/vList2"/>
    <dgm:cxn modelId="{E52EEF26-ACE5-49A6-9EF1-9D15036A5EAC}" type="presParOf" srcId="{541F146D-468A-492E-AA49-9D2AF26DA0C9}" destId="{19C1F871-81E1-4BC9-9985-69BAF1339E56}" srcOrd="3" destOrd="0" presId="urn:microsoft.com/office/officeart/2005/8/layout/vList2"/>
    <dgm:cxn modelId="{D810EF58-1C12-4563-8DE7-4DECF6D7A96E}" type="presParOf" srcId="{541F146D-468A-492E-AA49-9D2AF26DA0C9}" destId="{C50CFD0B-E498-4457-8B9B-B04ACC0725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18C42A-5B46-4119-8B01-F1ACC12E09C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EEDFE3-ACE4-4E89-A6E9-B135A41C7266}">
      <dgm:prSet/>
      <dgm:spPr/>
      <dgm:t>
        <a:bodyPr/>
        <a:lstStyle/>
        <a:p>
          <a:pPr rtl="0"/>
          <a:r>
            <a:rPr lang="uk-UA" b="1" dirty="0" smtClean="0"/>
            <a:t>н</a:t>
          </a:r>
          <a:r>
            <a:rPr lang="ru-RU" b="1" dirty="0" err="1" smtClean="0"/>
            <a:t>еобхідність</a:t>
          </a:r>
          <a:r>
            <a:rPr lang="ru-RU" b="1" dirty="0" smtClean="0"/>
            <a:t> переходу до </a:t>
          </a:r>
          <a:r>
            <a:rPr lang="ru-RU" b="1" dirty="0" err="1" smtClean="0"/>
            <a:t>методів</a:t>
          </a:r>
          <a:r>
            <a:rPr lang="ru-RU" b="1" dirty="0" smtClean="0"/>
            <a:t> </a:t>
          </a:r>
          <a:r>
            <a:rPr lang="ru-RU" b="1" dirty="0" err="1" smtClean="0"/>
            <a:t>управління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поєднують</a:t>
          </a:r>
          <a:r>
            <a:rPr lang="ru-RU" b="1" dirty="0" smtClean="0"/>
            <a:t> у </a:t>
          </a:r>
          <a:r>
            <a:rPr lang="ru-RU" b="1" dirty="0" err="1" smtClean="0"/>
            <a:t>собі</a:t>
          </a:r>
          <a:r>
            <a:rPr lang="ru-RU" b="1" dirty="0" smtClean="0"/>
            <a:t> </a:t>
          </a:r>
          <a:r>
            <a:rPr lang="ru-RU" b="1" dirty="0" err="1" smtClean="0"/>
            <a:t>найбільш</a:t>
          </a:r>
          <a:r>
            <a:rPr lang="ru-RU" b="1" dirty="0" smtClean="0"/>
            <a:t> </a:t>
          </a:r>
          <a:r>
            <a:rPr lang="ru-RU" b="1" dirty="0" err="1" smtClean="0"/>
            <a:t>прогресивні</a:t>
          </a:r>
          <a:r>
            <a:rPr lang="ru-RU" b="1" dirty="0" smtClean="0"/>
            <a:t> </a:t>
          </a:r>
          <a:r>
            <a:rPr lang="ru-RU" b="1" dirty="0" err="1" smtClean="0"/>
            <a:t>традиційні</a:t>
          </a:r>
          <a:r>
            <a:rPr lang="ru-RU" b="1" dirty="0" smtClean="0"/>
            <a:t> та </a:t>
          </a:r>
          <a:r>
            <a:rPr lang="ru-RU" b="1" dirty="0" err="1" smtClean="0"/>
            <a:t>сучасні</a:t>
          </a:r>
          <a:r>
            <a:rPr lang="ru-RU" b="1" dirty="0" smtClean="0"/>
            <a:t> </a:t>
          </a:r>
          <a:r>
            <a:rPr lang="ru-RU" b="1" dirty="0" err="1" smtClean="0"/>
            <a:t>знання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технології</a:t>
          </a:r>
          <a:r>
            <a:rPr lang="ru-RU" b="1" dirty="0" smtClean="0"/>
            <a:t>, </a:t>
          </a:r>
          <a:r>
            <a:rPr lang="ru-RU" b="1" dirty="0" err="1" smtClean="0"/>
            <a:t>та</a:t>
          </a:r>
          <a:r>
            <a:rPr lang="ru-RU" b="1" dirty="0" smtClean="0"/>
            <a:t> </a:t>
          </a:r>
          <a:r>
            <a:rPr lang="ru-RU" b="1" dirty="0" err="1" smtClean="0"/>
            <a:t>необхідність</a:t>
          </a:r>
          <a:r>
            <a:rPr lang="ru-RU" b="1" dirty="0" smtClean="0"/>
            <a:t> </a:t>
          </a:r>
          <a:r>
            <a:rPr lang="ru-RU" b="1" dirty="0" err="1" smtClean="0"/>
            <a:t>застосування</a:t>
          </a:r>
          <a:r>
            <a:rPr lang="ru-RU" b="1" dirty="0" smtClean="0"/>
            <a:t> </a:t>
          </a:r>
          <a:r>
            <a:rPr lang="ru-RU" b="1" dirty="0" err="1" smtClean="0"/>
            <a:t>агроекосистемного</a:t>
          </a:r>
          <a:r>
            <a:rPr lang="ru-RU" b="1" dirty="0" smtClean="0"/>
            <a:t> </a:t>
          </a:r>
          <a:r>
            <a:rPr lang="ru-RU" b="1" dirty="0" err="1" smtClean="0"/>
            <a:t>підходу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комплексних</a:t>
          </a:r>
          <a:r>
            <a:rPr lang="ru-RU" b="1" dirty="0" smtClean="0"/>
            <a:t> </a:t>
          </a:r>
          <a:r>
            <a:rPr lang="ru-RU" b="1" dirty="0" err="1" smtClean="0"/>
            <a:t>методів</a:t>
          </a:r>
          <a:r>
            <a:rPr lang="ru-RU" b="1" dirty="0" smtClean="0"/>
            <a:t> </a:t>
          </a:r>
          <a:r>
            <a:rPr lang="ru-RU" b="1" dirty="0" err="1" smtClean="0"/>
            <a:t>використання</a:t>
          </a:r>
          <a:r>
            <a:rPr lang="ru-RU" b="1" dirty="0" smtClean="0"/>
            <a:t> </a:t>
          </a:r>
          <a:r>
            <a:rPr lang="ru-RU" b="1" dirty="0" err="1" smtClean="0"/>
            <a:t>всіх</a:t>
          </a:r>
          <a:r>
            <a:rPr lang="ru-RU" b="1" dirty="0" smtClean="0"/>
            <a:t> </a:t>
          </a:r>
          <a:r>
            <a:rPr lang="ru-RU" b="1" dirty="0" err="1" smtClean="0"/>
            <a:t>природних</a:t>
          </a:r>
          <a:r>
            <a:rPr lang="ru-RU" b="1" dirty="0" smtClean="0"/>
            <a:t> </a:t>
          </a:r>
          <a:r>
            <a:rPr lang="ru-RU" b="1" dirty="0" err="1" smtClean="0"/>
            <a:t>ресурсів</a:t>
          </a:r>
          <a:r>
            <a:rPr lang="ru-RU" b="1" dirty="0" smtClean="0"/>
            <a:t>, у тому </a:t>
          </a:r>
          <a:r>
            <a:rPr lang="ru-RU" b="1" dirty="0" err="1" smtClean="0"/>
            <a:t>числі</a:t>
          </a:r>
          <a:r>
            <a:rPr lang="ru-RU" b="1" dirty="0" smtClean="0"/>
            <a:t> ГРТ;</a:t>
          </a:r>
          <a:endParaRPr lang="ru-RU" b="1" dirty="0"/>
        </a:p>
      </dgm:t>
    </dgm:pt>
    <dgm:pt modelId="{B781F790-F06B-4717-AE0F-9E02C444751B}" type="parTrans" cxnId="{D363F540-9B30-4301-B485-C55FFA2A6307}">
      <dgm:prSet/>
      <dgm:spPr/>
      <dgm:t>
        <a:bodyPr/>
        <a:lstStyle/>
        <a:p>
          <a:endParaRPr lang="ru-RU" b="1"/>
        </a:p>
      </dgm:t>
    </dgm:pt>
    <dgm:pt modelId="{723CC778-844B-4F73-9AC7-1D3F79B62568}" type="sibTrans" cxnId="{D363F540-9B30-4301-B485-C55FFA2A6307}">
      <dgm:prSet/>
      <dgm:spPr/>
      <dgm:t>
        <a:bodyPr/>
        <a:lstStyle/>
        <a:p>
          <a:endParaRPr lang="ru-RU" b="1"/>
        </a:p>
      </dgm:t>
    </dgm:pt>
    <dgm:pt modelId="{D2E11BBF-B03F-46D9-8BF9-6762B294D98A}">
      <dgm:prSet/>
      <dgm:spPr/>
      <dgm:t>
        <a:bodyPr/>
        <a:lstStyle/>
        <a:p>
          <a:pPr rtl="0"/>
          <a:r>
            <a:rPr lang="ru-RU" b="1" dirty="0" err="1" smtClean="0"/>
            <a:t>головну</a:t>
          </a:r>
          <a:r>
            <a:rPr lang="ru-RU" b="1" dirty="0" smtClean="0"/>
            <a:t> </a:t>
          </a:r>
          <a:r>
            <a:rPr lang="ru-RU" b="1" dirty="0" err="1" smtClean="0"/>
            <a:t>відповідальність</a:t>
          </a:r>
          <a:r>
            <a:rPr lang="ru-RU" b="1" dirty="0" smtClean="0"/>
            <a:t> за </a:t>
          </a:r>
          <a:r>
            <a:rPr lang="ru-RU" b="1" dirty="0" err="1" smtClean="0"/>
            <a:t>реалізацію</a:t>
          </a:r>
          <a:r>
            <a:rPr lang="ru-RU" b="1" dirty="0" smtClean="0"/>
            <a:t> ГПД </a:t>
          </a:r>
          <a:r>
            <a:rPr lang="ru-RU" b="1" dirty="0" err="1" smtClean="0"/>
            <a:t>щодо</a:t>
          </a:r>
          <a:r>
            <a:rPr lang="ru-RU" b="1" dirty="0" smtClean="0"/>
            <a:t> ГРТ </a:t>
          </a:r>
          <a:r>
            <a:rPr lang="ru-RU" b="1" dirty="0" err="1" smtClean="0"/>
            <a:t>несуть</a:t>
          </a:r>
          <a:r>
            <a:rPr lang="ru-RU" b="1" dirty="0" smtClean="0"/>
            <a:t> </a:t>
          </a:r>
          <a:r>
            <a:rPr lang="ru-RU" b="1" dirty="0" err="1" smtClean="0"/>
            <a:t>національні</a:t>
          </a:r>
          <a:r>
            <a:rPr lang="ru-RU" b="1" dirty="0" smtClean="0"/>
            <a:t> </a:t>
          </a:r>
          <a:r>
            <a:rPr lang="ru-RU" b="1" dirty="0" err="1" smtClean="0"/>
            <a:t>органи</a:t>
          </a:r>
          <a:r>
            <a:rPr lang="ru-RU" b="1" dirty="0" smtClean="0"/>
            <a:t> </a:t>
          </a:r>
          <a:r>
            <a:rPr lang="ru-RU" b="1" dirty="0" err="1" smtClean="0"/>
            <a:t>державної</a:t>
          </a:r>
          <a:r>
            <a:rPr lang="ru-RU" b="1" dirty="0" smtClean="0"/>
            <a:t> </a:t>
          </a:r>
          <a:r>
            <a:rPr lang="ru-RU" b="1" dirty="0" err="1" smtClean="0"/>
            <a:t>влади</a:t>
          </a:r>
          <a:r>
            <a:rPr lang="ru-RU" b="1" dirty="0" smtClean="0"/>
            <a:t>, а </a:t>
          </a:r>
          <a:r>
            <a:rPr lang="ru-RU" b="1" dirty="0" err="1" smtClean="0"/>
            <a:t>першочергове</a:t>
          </a:r>
          <a:r>
            <a:rPr lang="ru-RU" b="1" dirty="0" smtClean="0"/>
            <a:t> </a:t>
          </a:r>
          <a:r>
            <a:rPr lang="ru-RU" b="1" dirty="0" err="1" smtClean="0"/>
            <a:t>завдання</a:t>
          </a:r>
          <a:r>
            <a:rPr lang="ru-RU" b="1" dirty="0" smtClean="0"/>
            <a:t> науки про </a:t>
          </a:r>
          <a:r>
            <a:rPr lang="ru-RU" b="1" dirty="0" err="1" smtClean="0"/>
            <a:t>тварин</a:t>
          </a:r>
          <a:r>
            <a:rPr lang="ru-RU" b="1" dirty="0" smtClean="0"/>
            <a:t> – </a:t>
          </a:r>
          <a:r>
            <a:rPr lang="ru-RU" b="1" dirty="0" err="1" smtClean="0"/>
            <a:t>забезпечити</a:t>
          </a:r>
          <a:r>
            <a:rPr lang="ru-RU" b="1" dirty="0" smtClean="0"/>
            <a:t> </a:t>
          </a:r>
          <a:r>
            <a:rPr lang="ru-RU" b="1" dirty="0" err="1" smtClean="0"/>
            <a:t>наукове</a:t>
          </a:r>
          <a:r>
            <a:rPr lang="ru-RU" b="1" dirty="0" smtClean="0"/>
            <a:t> </a:t>
          </a:r>
          <a:r>
            <a:rPr lang="ru-RU" b="1" dirty="0" err="1" smtClean="0"/>
            <a:t>обґрунтування</a:t>
          </a:r>
          <a:r>
            <a:rPr lang="ru-RU" b="1" dirty="0" smtClean="0"/>
            <a:t> та </a:t>
          </a:r>
          <a:r>
            <a:rPr lang="ru-RU" b="1" dirty="0" err="1" smtClean="0"/>
            <a:t>розробку</a:t>
          </a:r>
          <a:r>
            <a:rPr lang="ru-RU" b="1" dirty="0" smtClean="0"/>
            <a:t> </a:t>
          </a:r>
          <a:r>
            <a:rPr lang="ru-RU" b="1" dirty="0" err="1" smtClean="0"/>
            <a:t>методологічних</a:t>
          </a:r>
          <a:r>
            <a:rPr lang="ru-RU" b="1" dirty="0" smtClean="0"/>
            <a:t> основ (</a:t>
          </a:r>
          <a:r>
            <a:rPr lang="ru-RU" b="1" dirty="0" err="1" smtClean="0"/>
            <a:t>концепції</a:t>
          </a:r>
          <a:r>
            <a:rPr lang="ru-RU" b="1" dirty="0" smtClean="0"/>
            <a:t>) </a:t>
          </a:r>
          <a:r>
            <a:rPr lang="ru-RU" b="1" dirty="0" err="1" smtClean="0"/>
            <a:t>національного</a:t>
          </a:r>
          <a:r>
            <a:rPr lang="ru-RU" b="1" dirty="0" smtClean="0"/>
            <a:t> плану </a:t>
          </a:r>
          <a:r>
            <a:rPr lang="ru-RU" b="1" dirty="0" err="1" smtClean="0"/>
            <a:t>дій</a:t>
          </a:r>
          <a:r>
            <a:rPr lang="ru-RU" b="1" dirty="0" smtClean="0"/>
            <a:t> </a:t>
          </a:r>
          <a:r>
            <a:rPr lang="ru-RU" b="1" dirty="0" err="1" smtClean="0"/>
            <a:t>щодо</a:t>
          </a:r>
          <a:r>
            <a:rPr lang="ru-RU" b="1" dirty="0" smtClean="0"/>
            <a:t> </a:t>
          </a:r>
          <a:r>
            <a:rPr lang="ru-RU" b="1" dirty="0" err="1" smtClean="0"/>
            <a:t>вітчизняних</a:t>
          </a:r>
          <a:r>
            <a:rPr lang="ru-RU" b="1" dirty="0" smtClean="0"/>
            <a:t> ГРТ.</a:t>
          </a:r>
          <a:endParaRPr lang="ru-RU" b="1" dirty="0"/>
        </a:p>
      </dgm:t>
    </dgm:pt>
    <dgm:pt modelId="{DEAD4A2E-2504-4C00-ADFF-B8D180D9C3FF}" type="parTrans" cxnId="{A39211F3-2A14-4DB3-A8FB-B1A53CFA2B72}">
      <dgm:prSet/>
      <dgm:spPr/>
      <dgm:t>
        <a:bodyPr/>
        <a:lstStyle/>
        <a:p>
          <a:endParaRPr lang="ru-RU" b="1"/>
        </a:p>
      </dgm:t>
    </dgm:pt>
    <dgm:pt modelId="{C2046613-9EC2-46F1-A799-768142C33DCA}" type="sibTrans" cxnId="{A39211F3-2A14-4DB3-A8FB-B1A53CFA2B72}">
      <dgm:prSet/>
      <dgm:spPr/>
      <dgm:t>
        <a:bodyPr/>
        <a:lstStyle/>
        <a:p>
          <a:endParaRPr lang="ru-RU" b="1"/>
        </a:p>
      </dgm:t>
    </dgm:pt>
    <dgm:pt modelId="{5F8179CB-7ADF-4088-8425-5A4CB71EDB1B}" type="pres">
      <dgm:prSet presAssocID="{0E18C42A-5B46-4119-8B01-F1ACC12E09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91FB8-4475-4C4F-BDC0-DB6AC7F36924}" type="pres">
      <dgm:prSet presAssocID="{9AEEDFE3-ACE4-4E89-A6E9-B135A41C72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6E0D6-A8E7-42E7-A0F5-452C554AC1DB}" type="pres">
      <dgm:prSet presAssocID="{723CC778-844B-4F73-9AC7-1D3F79B62568}" presName="spacer" presStyleCnt="0"/>
      <dgm:spPr/>
    </dgm:pt>
    <dgm:pt modelId="{F97AA725-6685-4007-9F02-4192015A497D}" type="pres">
      <dgm:prSet presAssocID="{D2E11BBF-B03F-46D9-8BF9-6762B294D9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2D432-2505-4AD8-9D74-462BC2C75BCB}" type="presOf" srcId="{D2E11BBF-B03F-46D9-8BF9-6762B294D98A}" destId="{F97AA725-6685-4007-9F02-4192015A497D}" srcOrd="0" destOrd="0" presId="urn:microsoft.com/office/officeart/2005/8/layout/vList2"/>
    <dgm:cxn modelId="{D8F756C8-E02A-429B-AE31-14775F3B6930}" type="presOf" srcId="{0E18C42A-5B46-4119-8B01-F1ACC12E09CF}" destId="{5F8179CB-7ADF-4088-8425-5A4CB71EDB1B}" srcOrd="0" destOrd="0" presId="urn:microsoft.com/office/officeart/2005/8/layout/vList2"/>
    <dgm:cxn modelId="{029EA987-35F5-4583-ADE8-1391A51E254B}" type="presOf" srcId="{9AEEDFE3-ACE4-4E89-A6E9-B135A41C7266}" destId="{75A91FB8-4475-4C4F-BDC0-DB6AC7F36924}" srcOrd="0" destOrd="0" presId="urn:microsoft.com/office/officeart/2005/8/layout/vList2"/>
    <dgm:cxn modelId="{A39211F3-2A14-4DB3-A8FB-B1A53CFA2B72}" srcId="{0E18C42A-5B46-4119-8B01-F1ACC12E09CF}" destId="{D2E11BBF-B03F-46D9-8BF9-6762B294D98A}" srcOrd="1" destOrd="0" parTransId="{DEAD4A2E-2504-4C00-ADFF-B8D180D9C3FF}" sibTransId="{C2046613-9EC2-46F1-A799-768142C33DCA}"/>
    <dgm:cxn modelId="{D363F540-9B30-4301-B485-C55FFA2A6307}" srcId="{0E18C42A-5B46-4119-8B01-F1ACC12E09CF}" destId="{9AEEDFE3-ACE4-4E89-A6E9-B135A41C7266}" srcOrd="0" destOrd="0" parTransId="{B781F790-F06B-4717-AE0F-9E02C444751B}" sibTransId="{723CC778-844B-4F73-9AC7-1D3F79B62568}"/>
    <dgm:cxn modelId="{57CB2FC6-6C38-4899-878B-4DC6949A1975}" type="presParOf" srcId="{5F8179CB-7ADF-4088-8425-5A4CB71EDB1B}" destId="{75A91FB8-4475-4C4F-BDC0-DB6AC7F36924}" srcOrd="0" destOrd="0" presId="urn:microsoft.com/office/officeart/2005/8/layout/vList2"/>
    <dgm:cxn modelId="{6204DB5C-8BA7-4C9A-BFF8-F4BEEAD184E6}" type="presParOf" srcId="{5F8179CB-7ADF-4088-8425-5A4CB71EDB1B}" destId="{6376E0D6-A8E7-42E7-A0F5-452C554AC1DB}" srcOrd="1" destOrd="0" presId="urn:microsoft.com/office/officeart/2005/8/layout/vList2"/>
    <dgm:cxn modelId="{B6D1EE39-4960-4560-B386-30DF2F4D08BD}" type="presParOf" srcId="{5F8179CB-7ADF-4088-8425-5A4CB71EDB1B}" destId="{F97AA725-6685-4007-9F02-4192015A49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40453-B8DA-40B1-BEA0-FB6F8BE0119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7BE7B1-0A0B-4B45-A8AE-1548CAFDF12F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rgbClr val="002060"/>
              </a:solidFill>
            </a:rPr>
            <a:t>Найчисленішими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основними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видовими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популяціями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домашніх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тварин</a:t>
          </a:r>
          <a:r>
            <a:rPr lang="ru-RU" b="1" dirty="0" smtClean="0">
              <a:solidFill>
                <a:srgbClr val="002060"/>
              </a:solidFill>
            </a:rPr>
            <a:t> в </a:t>
          </a:r>
          <a:r>
            <a:rPr lang="ru-RU" b="1" dirty="0" err="1" smtClean="0">
              <a:solidFill>
                <a:srgbClr val="002060"/>
              </a:solidFill>
            </a:rPr>
            <a:t>Україні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залишаються</a:t>
          </a:r>
          <a:r>
            <a:rPr lang="ru-RU" b="1" dirty="0" smtClean="0">
              <a:solidFill>
                <a:srgbClr val="002060"/>
              </a:solidFill>
            </a:rPr>
            <a:t>: </a:t>
          </a:r>
          <a:endParaRPr lang="ru-RU" b="1" dirty="0">
            <a:solidFill>
              <a:srgbClr val="002060"/>
            </a:solidFill>
          </a:endParaRPr>
        </a:p>
      </dgm:t>
    </dgm:pt>
    <dgm:pt modelId="{1B1AC6AE-165F-48E0-861B-6F6E141DAA94}" type="parTrans" cxnId="{76AE9716-703F-406D-9862-5F045A639F34}">
      <dgm:prSet/>
      <dgm:spPr/>
      <dgm:t>
        <a:bodyPr/>
        <a:lstStyle/>
        <a:p>
          <a:endParaRPr lang="ru-RU" b="1"/>
        </a:p>
      </dgm:t>
    </dgm:pt>
    <dgm:pt modelId="{8106021F-14CB-464A-9022-635F8057B59C}" type="sibTrans" cxnId="{76AE9716-703F-406D-9862-5F045A639F34}">
      <dgm:prSet/>
      <dgm:spPr/>
      <dgm:t>
        <a:bodyPr/>
        <a:lstStyle/>
        <a:p>
          <a:endParaRPr lang="ru-RU" b="1"/>
        </a:p>
      </dgm:t>
    </dgm:pt>
    <dgm:pt modelId="{2CF7E2B0-FF65-4729-8B7A-4293DA24FEEC}">
      <dgm:prSet/>
      <dgm:spPr/>
      <dgm:t>
        <a:bodyPr/>
        <a:lstStyle/>
        <a:p>
          <a:pPr rtl="0"/>
          <a:r>
            <a:rPr lang="ru-RU" b="1" dirty="0" err="1" smtClean="0"/>
            <a:t>серед</a:t>
          </a:r>
          <a:r>
            <a:rPr lang="ru-RU" b="1" dirty="0" smtClean="0"/>
            <a:t> </a:t>
          </a:r>
          <a:r>
            <a:rPr lang="ru-RU" b="1" dirty="0" err="1" smtClean="0"/>
            <a:t>ссавців</a:t>
          </a:r>
          <a:r>
            <a:rPr lang="ru-RU" b="1" dirty="0" smtClean="0"/>
            <a:t> – </a:t>
          </a:r>
          <a:r>
            <a:rPr lang="ru-RU" b="1" dirty="0" err="1" smtClean="0"/>
            <a:t>свині</a:t>
          </a:r>
          <a:r>
            <a:rPr lang="ru-RU" b="1" dirty="0" smtClean="0"/>
            <a:t> (7,58 млн. </a:t>
          </a:r>
          <a:r>
            <a:rPr lang="ru-RU" b="1" dirty="0" err="1" smtClean="0"/>
            <a:t>голів</a:t>
          </a:r>
          <a:r>
            <a:rPr lang="ru-RU" b="1" dirty="0" smtClean="0"/>
            <a:t>), </a:t>
          </a:r>
          <a:r>
            <a:rPr lang="ru-RU" b="1" dirty="0" err="1" smtClean="0"/>
            <a:t>кролі</a:t>
          </a:r>
          <a:r>
            <a:rPr lang="ru-RU" b="1" dirty="0" smtClean="0"/>
            <a:t> (5,62 млн. </a:t>
          </a:r>
          <a:r>
            <a:rPr lang="ru-RU" b="1" dirty="0" err="1" smtClean="0"/>
            <a:t>голів</a:t>
          </a:r>
          <a:r>
            <a:rPr lang="ru-RU" b="1" dirty="0" smtClean="0"/>
            <a:t>) </a:t>
          </a:r>
          <a:r>
            <a:rPr lang="ru-RU" b="1" dirty="0" err="1" smtClean="0"/>
            <a:t>і</a:t>
          </a:r>
          <a:r>
            <a:rPr lang="ru-RU" b="1" dirty="0" smtClean="0"/>
            <a:t> ВРХ (4,83 млн. </a:t>
          </a:r>
          <a:r>
            <a:rPr lang="ru-RU" b="1" dirty="0" err="1" smtClean="0"/>
            <a:t>голів</a:t>
          </a:r>
          <a:r>
            <a:rPr lang="ru-RU" b="1" dirty="0" smtClean="0"/>
            <a:t>), </a:t>
          </a:r>
          <a:endParaRPr lang="ru-RU" b="1" dirty="0"/>
        </a:p>
      </dgm:t>
    </dgm:pt>
    <dgm:pt modelId="{B5519CE1-B0EC-4978-A2D5-95DDDCDBD9CD}" type="parTrans" cxnId="{BCB048AB-C053-4134-BB07-1D528BFDE4F5}">
      <dgm:prSet/>
      <dgm:spPr/>
      <dgm:t>
        <a:bodyPr/>
        <a:lstStyle/>
        <a:p>
          <a:endParaRPr lang="ru-RU" b="1"/>
        </a:p>
      </dgm:t>
    </dgm:pt>
    <dgm:pt modelId="{605D591C-7AE6-4E9C-96EB-31D66D674F9C}" type="sibTrans" cxnId="{BCB048AB-C053-4134-BB07-1D528BFDE4F5}">
      <dgm:prSet/>
      <dgm:spPr/>
      <dgm:t>
        <a:bodyPr/>
        <a:lstStyle/>
        <a:p>
          <a:endParaRPr lang="ru-RU" b="1"/>
        </a:p>
      </dgm:t>
    </dgm:pt>
    <dgm:pt modelId="{7DBBA0A4-1198-4EC9-944C-54B26307796A}">
      <dgm:prSet/>
      <dgm:spPr/>
      <dgm:t>
        <a:bodyPr/>
        <a:lstStyle/>
        <a:p>
          <a:pPr rtl="0"/>
          <a:r>
            <a:rPr lang="ru-RU" b="1" dirty="0" err="1" smtClean="0"/>
            <a:t>серед</a:t>
          </a:r>
          <a:r>
            <a:rPr lang="ru-RU" b="1" dirty="0" smtClean="0"/>
            <a:t> </a:t>
          </a:r>
          <a:r>
            <a:rPr lang="ru-RU" b="1" dirty="0" err="1" smtClean="0"/>
            <a:t>птахів</a:t>
          </a:r>
          <a:r>
            <a:rPr lang="ru-RU" b="1" dirty="0" smtClean="0"/>
            <a:t> – кури (172,61 млн. </a:t>
          </a:r>
          <a:r>
            <a:rPr lang="ru-RU" b="1" dirty="0" err="1" smtClean="0"/>
            <a:t>голів</a:t>
          </a:r>
          <a:r>
            <a:rPr lang="ru-RU" b="1" dirty="0" smtClean="0"/>
            <a:t>), качки (9,78 млн. </a:t>
          </a:r>
          <a:r>
            <a:rPr lang="ru-RU" b="1" dirty="0" err="1" smtClean="0"/>
            <a:t>голів</a:t>
          </a:r>
          <a:r>
            <a:rPr lang="ru-RU" b="1" dirty="0" smtClean="0"/>
            <a:t>) </a:t>
          </a:r>
          <a:r>
            <a:rPr lang="ru-RU" b="1" dirty="0" err="1" smtClean="0"/>
            <a:t>і</a:t>
          </a:r>
          <a:r>
            <a:rPr lang="ru-RU" b="1" dirty="0" smtClean="0"/>
            <a:t> гуси (5,94 млн. </a:t>
          </a:r>
          <a:r>
            <a:rPr lang="ru-RU" b="1" dirty="0" err="1" smtClean="0"/>
            <a:t>голів</a:t>
          </a:r>
          <a:r>
            <a:rPr lang="ru-RU" b="1" dirty="0" smtClean="0"/>
            <a:t>), </a:t>
          </a:r>
          <a:endParaRPr lang="ru-RU" b="1" dirty="0"/>
        </a:p>
      </dgm:t>
    </dgm:pt>
    <dgm:pt modelId="{71CF6760-3F2A-4B7E-B2FD-CC4F22992FB4}" type="parTrans" cxnId="{1B6AC8A2-727A-40F5-B365-D4A7B639E214}">
      <dgm:prSet/>
      <dgm:spPr/>
      <dgm:t>
        <a:bodyPr/>
        <a:lstStyle/>
        <a:p>
          <a:endParaRPr lang="ru-RU" b="1"/>
        </a:p>
      </dgm:t>
    </dgm:pt>
    <dgm:pt modelId="{D39D9F1F-A12A-4DBF-B963-DB9FA1B341FE}" type="sibTrans" cxnId="{1B6AC8A2-727A-40F5-B365-D4A7B639E214}">
      <dgm:prSet/>
      <dgm:spPr/>
      <dgm:t>
        <a:bodyPr/>
        <a:lstStyle/>
        <a:p>
          <a:endParaRPr lang="ru-RU" b="1"/>
        </a:p>
      </dgm:t>
    </dgm:pt>
    <dgm:pt modelId="{EC0A9B76-4BBE-4D63-8FD9-AC3B1D2C2C8D}">
      <dgm:prSet/>
      <dgm:spPr/>
      <dgm:t>
        <a:bodyPr/>
        <a:lstStyle/>
        <a:p>
          <a:pPr rtl="0"/>
          <a:r>
            <a:rPr lang="ru-RU" b="1" dirty="0" err="1" smtClean="0"/>
            <a:t>серед</a:t>
          </a:r>
          <a:r>
            <a:rPr lang="ru-RU" b="1" dirty="0" smtClean="0"/>
            <a:t> комах – </a:t>
          </a:r>
          <a:r>
            <a:rPr lang="ru-RU" b="1" dirty="0" err="1" smtClean="0"/>
            <a:t>бджоли</a:t>
          </a:r>
          <a:r>
            <a:rPr lang="ru-RU" b="1" dirty="0" smtClean="0"/>
            <a:t> (3,2 млн. </a:t>
          </a:r>
          <a:r>
            <a:rPr lang="ru-RU" b="1" dirty="0" err="1" smtClean="0"/>
            <a:t>бджолосімей</a:t>
          </a:r>
          <a:r>
            <a:rPr lang="ru-RU" b="1" dirty="0" smtClean="0"/>
            <a:t>).</a:t>
          </a:r>
          <a:endParaRPr lang="ru-RU" b="1" dirty="0"/>
        </a:p>
      </dgm:t>
    </dgm:pt>
    <dgm:pt modelId="{6EF84DAD-9CC3-4290-B5C0-963426811333}" type="parTrans" cxnId="{055BC139-669F-4045-8875-C2DAE10A07A5}">
      <dgm:prSet/>
      <dgm:spPr/>
      <dgm:t>
        <a:bodyPr/>
        <a:lstStyle/>
        <a:p>
          <a:endParaRPr lang="ru-RU" b="1"/>
        </a:p>
      </dgm:t>
    </dgm:pt>
    <dgm:pt modelId="{29B04E3E-90DD-480E-9FF1-6F8232810D18}" type="sibTrans" cxnId="{055BC139-669F-4045-8875-C2DAE10A07A5}">
      <dgm:prSet/>
      <dgm:spPr/>
      <dgm:t>
        <a:bodyPr/>
        <a:lstStyle/>
        <a:p>
          <a:endParaRPr lang="ru-RU" b="1"/>
        </a:p>
      </dgm:t>
    </dgm:pt>
    <dgm:pt modelId="{67E03525-6CF0-472F-9F0C-0CB7AEE0D55B}" type="pres">
      <dgm:prSet presAssocID="{72440453-B8DA-40B1-BEA0-FB6F8BE011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8C836-550D-4F30-BA38-6C416C42B0EE}" type="pres">
      <dgm:prSet presAssocID="{FE7BE7B1-0A0B-4B45-A8AE-1548CAFDF1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5918E-A208-4ED5-AD39-4E8F69ADF873}" type="pres">
      <dgm:prSet presAssocID="{8106021F-14CB-464A-9022-635F8057B59C}" presName="spacer" presStyleCnt="0"/>
      <dgm:spPr/>
    </dgm:pt>
    <dgm:pt modelId="{3335183A-1095-413F-8F49-C7110C3DE22A}" type="pres">
      <dgm:prSet presAssocID="{2CF7E2B0-FF65-4729-8B7A-4293DA24FE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F0AB8-B0D6-49E8-8546-8355B6EF726E}" type="pres">
      <dgm:prSet presAssocID="{605D591C-7AE6-4E9C-96EB-31D66D674F9C}" presName="spacer" presStyleCnt="0"/>
      <dgm:spPr/>
    </dgm:pt>
    <dgm:pt modelId="{DF573309-5FD3-4C8B-A4BE-91526BEC07FE}" type="pres">
      <dgm:prSet presAssocID="{7DBBA0A4-1198-4EC9-944C-54B2630779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9E2A-774D-4D1C-9AE5-28C734EF7BF0}" type="pres">
      <dgm:prSet presAssocID="{D39D9F1F-A12A-4DBF-B963-DB9FA1B341FE}" presName="spacer" presStyleCnt="0"/>
      <dgm:spPr/>
    </dgm:pt>
    <dgm:pt modelId="{202D6B74-C110-4E61-9F9A-43A362AB0ECD}" type="pres">
      <dgm:prSet presAssocID="{EC0A9B76-4BBE-4D63-8FD9-AC3B1D2C2C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BC139-669F-4045-8875-C2DAE10A07A5}" srcId="{72440453-B8DA-40B1-BEA0-FB6F8BE01195}" destId="{EC0A9B76-4BBE-4D63-8FD9-AC3B1D2C2C8D}" srcOrd="3" destOrd="0" parTransId="{6EF84DAD-9CC3-4290-B5C0-963426811333}" sibTransId="{29B04E3E-90DD-480E-9FF1-6F8232810D18}"/>
    <dgm:cxn modelId="{092640EE-4111-4C11-90E6-4F015CC7C3CD}" type="presOf" srcId="{72440453-B8DA-40B1-BEA0-FB6F8BE01195}" destId="{67E03525-6CF0-472F-9F0C-0CB7AEE0D55B}" srcOrd="0" destOrd="0" presId="urn:microsoft.com/office/officeart/2005/8/layout/vList2"/>
    <dgm:cxn modelId="{76AE9716-703F-406D-9862-5F045A639F34}" srcId="{72440453-B8DA-40B1-BEA0-FB6F8BE01195}" destId="{FE7BE7B1-0A0B-4B45-A8AE-1548CAFDF12F}" srcOrd="0" destOrd="0" parTransId="{1B1AC6AE-165F-48E0-861B-6F6E141DAA94}" sibTransId="{8106021F-14CB-464A-9022-635F8057B59C}"/>
    <dgm:cxn modelId="{1B6AC8A2-727A-40F5-B365-D4A7B639E214}" srcId="{72440453-B8DA-40B1-BEA0-FB6F8BE01195}" destId="{7DBBA0A4-1198-4EC9-944C-54B26307796A}" srcOrd="2" destOrd="0" parTransId="{71CF6760-3F2A-4B7E-B2FD-CC4F22992FB4}" sibTransId="{D39D9F1F-A12A-4DBF-B963-DB9FA1B341FE}"/>
    <dgm:cxn modelId="{BCB048AB-C053-4134-BB07-1D528BFDE4F5}" srcId="{72440453-B8DA-40B1-BEA0-FB6F8BE01195}" destId="{2CF7E2B0-FF65-4729-8B7A-4293DA24FEEC}" srcOrd="1" destOrd="0" parTransId="{B5519CE1-B0EC-4978-A2D5-95DDDCDBD9CD}" sibTransId="{605D591C-7AE6-4E9C-96EB-31D66D674F9C}"/>
    <dgm:cxn modelId="{F78CA8CF-4ED2-43D6-95FB-280517DF2EA0}" type="presOf" srcId="{7DBBA0A4-1198-4EC9-944C-54B26307796A}" destId="{DF573309-5FD3-4C8B-A4BE-91526BEC07FE}" srcOrd="0" destOrd="0" presId="urn:microsoft.com/office/officeart/2005/8/layout/vList2"/>
    <dgm:cxn modelId="{9053139C-0321-4FB5-92C7-3DDC0A011D15}" type="presOf" srcId="{FE7BE7B1-0A0B-4B45-A8AE-1548CAFDF12F}" destId="{7BF8C836-550D-4F30-BA38-6C416C42B0EE}" srcOrd="0" destOrd="0" presId="urn:microsoft.com/office/officeart/2005/8/layout/vList2"/>
    <dgm:cxn modelId="{DA4E36A9-8C26-42AF-BA6C-D9282B805D05}" type="presOf" srcId="{EC0A9B76-4BBE-4D63-8FD9-AC3B1D2C2C8D}" destId="{202D6B74-C110-4E61-9F9A-43A362AB0ECD}" srcOrd="0" destOrd="0" presId="urn:microsoft.com/office/officeart/2005/8/layout/vList2"/>
    <dgm:cxn modelId="{2F5E8609-722C-4E09-82E8-3D1D2602CB2B}" type="presOf" srcId="{2CF7E2B0-FF65-4729-8B7A-4293DA24FEEC}" destId="{3335183A-1095-413F-8F49-C7110C3DE22A}" srcOrd="0" destOrd="0" presId="urn:microsoft.com/office/officeart/2005/8/layout/vList2"/>
    <dgm:cxn modelId="{CBD7E565-F160-4946-BDE4-8103D53AE732}" type="presParOf" srcId="{67E03525-6CF0-472F-9F0C-0CB7AEE0D55B}" destId="{7BF8C836-550D-4F30-BA38-6C416C42B0EE}" srcOrd="0" destOrd="0" presId="urn:microsoft.com/office/officeart/2005/8/layout/vList2"/>
    <dgm:cxn modelId="{DA60FE43-EBF1-4EBF-A2A1-69FF394561A2}" type="presParOf" srcId="{67E03525-6CF0-472F-9F0C-0CB7AEE0D55B}" destId="{CC25918E-A208-4ED5-AD39-4E8F69ADF873}" srcOrd="1" destOrd="0" presId="urn:microsoft.com/office/officeart/2005/8/layout/vList2"/>
    <dgm:cxn modelId="{9E4896CF-2FCE-4CC3-B745-8F197F3C1837}" type="presParOf" srcId="{67E03525-6CF0-472F-9F0C-0CB7AEE0D55B}" destId="{3335183A-1095-413F-8F49-C7110C3DE22A}" srcOrd="2" destOrd="0" presId="urn:microsoft.com/office/officeart/2005/8/layout/vList2"/>
    <dgm:cxn modelId="{76B03352-2156-40DC-B482-A51541754EFF}" type="presParOf" srcId="{67E03525-6CF0-472F-9F0C-0CB7AEE0D55B}" destId="{9DDF0AB8-B0D6-49E8-8546-8355B6EF726E}" srcOrd="3" destOrd="0" presId="urn:microsoft.com/office/officeart/2005/8/layout/vList2"/>
    <dgm:cxn modelId="{FF5CBCF8-802A-440B-8DC0-4D21A2012629}" type="presParOf" srcId="{67E03525-6CF0-472F-9F0C-0CB7AEE0D55B}" destId="{DF573309-5FD3-4C8B-A4BE-91526BEC07FE}" srcOrd="4" destOrd="0" presId="urn:microsoft.com/office/officeart/2005/8/layout/vList2"/>
    <dgm:cxn modelId="{296FDB0A-9A26-4D25-A9C5-8D95D856D93D}" type="presParOf" srcId="{67E03525-6CF0-472F-9F0C-0CB7AEE0D55B}" destId="{B1989E2A-774D-4D1C-9AE5-28C734EF7BF0}" srcOrd="5" destOrd="0" presId="urn:microsoft.com/office/officeart/2005/8/layout/vList2"/>
    <dgm:cxn modelId="{F63480AC-54B6-4F31-BFA5-6042896ACABE}" type="presParOf" srcId="{67E03525-6CF0-472F-9F0C-0CB7AEE0D55B}" destId="{202D6B74-C110-4E61-9F9A-43A362AB0E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C0997A-3222-4E30-8B36-94061B9463C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DC713-C9E7-4440-9ED5-ABF435197724}">
      <dgm:prSet custT="1"/>
      <dgm:spPr/>
      <dgm:t>
        <a:bodyPr/>
        <a:lstStyle/>
        <a:p>
          <a:pPr marL="0" indent="530225" algn="just" rtl="0"/>
          <a:r>
            <a:rPr lang="ru-RU" sz="2400" b="1" dirty="0" err="1" smtClean="0">
              <a:solidFill>
                <a:srgbClr val="C00000"/>
              </a:solidFill>
            </a:rPr>
            <a:t>Генофондове</a:t>
          </a:r>
          <a:r>
            <a:rPr lang="ru-RU" sz="2400" b="1" dirty="0" smtClean="0">
              <a:solidFill>
                <a:srgbClr val="C00000"/>
              </a:solidFill>
            </a:rPr>
            <a:t> стадо </a:t>
          </a:r>
          <a:r>
            <a:rPr lang="ru-RU" sz="2400" b="1" dirty="0" smtClean="0"/>
            <a:t>(як </a:t>
          </a:r>
          <a:r>
            <a:rPr lang="ru-RU" sz="2400" b="1" dirty="0" err="1" smtClean="0"/>
            <a:t>основна</a:t>
          </a:r>
          <a:r>
            <a:rPr lang="ru-RU" sz="2400" b="1" dirty="0" smtClean="0"/>
            <a:t> структурна </a:t>
          </a:r>
          <a:r>
            <a:rPr lang="ru-RU" sz="2400" b="1" dirty="0" err="1" smtClean="0"/>
            <a:t>складова</a:t>
          </a:r>
          <a:r>
            <a:rPr lang="ru-RU" sz="2400" b="1" dirty="0" smtClean="0"/>
            <a:t> </a:t>
          </a:r>
          <a:r>
            <a:rPr lang="ru-RU" sz="2400" b="1" dirty="0" err="1" smtClean="0"/>
            <a:t>породної</a:t>
          </a:r>
          <a:r>
            <a:rPr lang="ru-RU" sz="2400" b="1" dirty="0" smtClean="0"/>
            <a:t> </a:t>
          </a:r>
          <a:r>
            <a:rPr lang="ru-RU" sz="2400" b="1" dirty="0" err="1" smtClean="0"/>
            <a:t>популяції</a:t>
          </a:r>
          <a:r>
            <a:rPr lang="ru-RU" sz="2400" b="1" dirty="0" smtClean="0"/>
            <a:t> </a:t>
          </a:r>
          <a:r>
            <a:rPr lang="ru-RU" sz="2400" b="1" dirty="0" err="1" smtClean="0"/>
            <a:t>сільськогосподарських</a:t>
          </a:r>
          <a:r>
            <a:rPr lang="ru-RU" sz="2400" b="1" dirty="0" smtClean="0"/>
            <a:t> </a:t>
          </a:r>
          <a:r>
            <a:rPr lang="ru-RU" sz="2400" b="1" dirty="0" err="1" smtClean="0"/>
            <a:t>тварин</a:t>
          </a:r>
          <a:r>
            <a:rPr lang="ru-RU" sz="2400" b="1" dirty="0" smtClean="0"/>
            <a:t>) </a:t>
          </a:r>
          <a:r>
            <a:rPr lang="ru-RU" sz="2400" b="1" dirty="0" err="1" smtClean="0"/>
            <a:t>або</a:t>
          </a:r>
          <a:r>
            <a:rPr lang="ru-RU" sz="2400" b="1" dirty="0" smtClean="0"/>
            <a:t> </a:t>
          </a:r>
          <a:r>
            <a:rPr lang="ru-RU" sz="2400" b="1" dirty="0" err="1" smtClean="0"/>
            <a:t>генофондове</a:t>
          </a:r>
          <a:r>
            <a:rPr lang="ru-RU" sz="2400" b="1" dirty="0" smtClean="0"/>
            <a:t> </a:t>
          </a:r>
          <a:r>
            <a:rPr lang="ru-RU" sz="2400" b="1" dirty="0" err="1" smtClean="0"/>
            <a:t>господарство</a:t>
          </a:r>
          <a:r>
            <a:rPr lang="ru-RU" sz="2400" b="1" dirty="0" smtClean="0"/>
            <a:t> (в </a:t>
          </a:r>
          <a:r>
            <a:rPr lang="ru-RU" sz="2400" b="1" dirty="0" err="1" smtClean="0"/>
            <a:t>якому</a:t>
          </a:r>
          <a:r>
            <a:rPr lang="ru-RU" sz="2400" b="1" dirty="0" smtClean="0"/>
            <a:t>, </a:t>
          </a:r>
          <a:r>
            <a:rPr lang="ru-RU" sz="2400" b="1" dirty="0" err="1" smtClean="0"/>
            <a:t>поряд</a:t>
          </a:r>
          <a:r>
            <a:rPr lang="ru-RU" sz="2400" b="1" dirty="0" smtClean="0"/>
            <a:t> </a:t>
          </a:r>
          <a:r>
            <a:rPr lang="ru-RU" sz="2400" b="1" dirty="0" err="1" smtClean="0"/>
            <a:t>з</a:t>
          </a:r>
          <a:r>
            <a:rPr lang="ru-RU" sz="2400" b="1" dirty="0" smtClean="0"/>
            <a:t> одним </a:t>
          </a:r>
          <a:r>
            <a:rPr lang="ru-RU" sz="2400" b="1" dirty="0" err="1" smtClean="0"/>
            <a:t>може</a:t>
          </a:r>
          <a:r>
            <a:rPr lang="ru-RU" sz="2400" b="1" dirty="0" smtClean="0"/>
            <a:t> </a:t>
          </a:r>
          <a:r>
            <a:rPr lang="ru-RU" sz="2400" b="1" dirty="0" err="1" smtClean="0"/>
            <a:t>розводитись</a:t>
          </a:r>
          <a:r>
            <a:rPr lang="ru-RU" sz="2400" b="1" dirty="0" smtClean="0"/>
            <a:t> </a:t>
          </a:r>
          <a:r>
            <a:rPr lang="ru-RU" sz="2400" b="1" dirty="0" err="1" smtClean="0"/>
            <a:t>і</a:t>
          </a:r>
          <a:r>
            <a:rPr lang="ru-RU" sz="2400" b="1" dirty="0" smtClean="0"/>
            <a:t> </a:t>
          </a:r>
          <a:r>
            <a:rPr lang="ru-RU" sz="2400" b="1" dirty="0" err="1" smtClean="0"/>
            <a:t>декілька</a:t>
          </a:r>
          <a:r>
            <a:rPr lang="ru-RU" sz="2400" b="1" dirty="0" smtClean="0"/>
            <a:t> </a:t>
          </a:r>
          <a:r>
            <a:rPr lang="ru-RU" sz="2400" b="1" dirty="0" err="1" smtClean="0"/>
            <a:t>генофондових</a:t>
          </a:r>
          <a:r>
            <a:rPr lang="ru-RU" sz="2400" b="1" dirty="0" smtClean="0"/>
            <a:t> стад </a:t>
          </a:r>
          <a:r>
            <a:rPr lang="ru-RU" sz="2400" b="1" dirty="0" err="1" smtClean="0"/>
            <a:t>різних</a:t>
          </a:r>
          <a:r>
            <a:rPr lang="ru-RU" sz="2400" b="1" dirty="0" smtClean="0"/>
            <a:t> </a:t>
          </a:r>
          <a:r>
            <a:rPr lang="ru-RU" sz="2400" b="1" dirty="0" err="1" smtClean="0"/>
            <a:t>порід</a:t>
          </a:r>
          <a:r>
            <a:rPr lang="ru-RU" sz="2400" b="1" dirty="0" smtClean="0"/>
            <a:t>, </a:t>
          </a:r>
          <a:r>
            <a:rPr lang="ru-RU" sz="2400" b="1" dirty="0" err="1" smtClean="0"/>
            <a:t>популяцій</a:t>
          </a:r>
          <a:r>
            <a:rPr lang="ru-RU" sz="2400" b="1" dirty="0" smtClean="0"/>
            <a:t> </a:t>
          </a:r>
          <a:r>
            <a:rPr lang="ru-RU" sz="2400" b="1" dirty="0" err="1" smtClean="0"/>
            <a:t>і</a:t>
          </a:r>
          <a:r>
            <a:rPr lang="ru-RU" sz="2400" b="1" dirty="0" smtClean="0"/>
            <a:t> </a:t>
          </a:r>
          <a:r>
            <a:rPr lang="ru-RU" sz="2400" b="1" dirty="0" err="1" smtClean="0"/>
            <a:t>видів</a:t>
          </a:r>
          <a:r>
            <a:rPr lang="ru-RU" sz="2400" b="1" dirty="0" smtClean="0"/>
            <a:t> </a:t>
          </a:r>
          <a:r>
            <a:rPr lang="ru-RU" sz="2400" b="1" dirty="0" err="1" smtClean="0"/>
            <a:t>тварин</a:t>
          </a:r>
          <a:r>
            <a:rPr lang="ru-RU" sz="2400" b="1" dirty="0" smtClean="0"/>
            <a:t>).</a:t>
          </a:r>
          <a:endParaRPr lang="ru-RU" sz="2400" b="1" dirty="0"/>
        </a:p>
      </dgm:t>
    </dgm:pt>
    <dgm:pt modelId="{5B4D1828-EFE0-41B2-86EE-C345DED5B221}" type="parTrans" cxnId="{98A9825A-73A1-48C6-AA94-63118DFAA534}">
      <dgm:prSet/>
      <dgm:spPr/>
      <dgm:t>
        <a:bodyPr/>
        <a:lstStyle/>
        <a:p>
          <a:endParaRPr lang="ru-RU"/>
        </a:p>
      </dgm:t>
    </dgm:pt>
    <dgm:pt modelId="{7EA26D3D-AF2F-49A0-B7B0-BEE4EC6950B8}" type="sibTrans" cxnId="{98A9825A-73A1-48C6-AA94-63118DFAA534}">
      <dgm:prSet/>
      <dgm:spPr/>
      <dgm:t>
        <a:bodyPr/>
        <a:lstStyle/>
        <a:p>
          <a:endParaRPr lang="ru-RU"/>
        </a:p>
      </dgm:t>
    </dgm:pt>
    <dgm:pt modelId="{BE87493B-8CCA-41C6-A57A-DEE754E3FA05}" type="pres">
      <dgm:prSet presAssocID="{12C0997A-3222-4E30-8B36-94061B946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D96F0A-2C74-4935-B67D-1BDAD3FB1FD8}" type="pres">
      <dgm:prSet presAssocID="{CA7DC713-C9E7-4440-9ED5-ABF4351977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9825A-73A1-48C6-AA94-63118DFAA534}" srcId="{12C0997A-3222-4E30-8B36-94061B9463CA}" destId="{CA7DC713-C9E7-4440-9ED5-ABF435197724}" srcOrd="0" destOrd="0" parTransId="{5B4D1828-EFE0-41B2-86EE-C345DED5B221}" sibTransId="{7EA26D3D-AF2F-49A0-B7B0-BEE4EC6950B8}"/>
    <dgm:cxn modelId="{F3772F89-2C55-4D5B-A007-7F2B05192FEA}" type="presOf" srcId="{CA7DC713-C9E7-4440-9ED5-ABF435197724}" destId="{B1D96F0A-2C74-4935-B67D-1BDAD3FB1FD8}" srcOrd="0" destOrd="0" presId="urn:microsoft.com/office/officeart/2005/8/layout/vList2"/>
    <dgm:cxn modelId="{40E710F0-2449-4103-BBDC-39782C8D77E6}" type="presOf" srcId="{12C0997A-3222-4E30-8B36-94061B9463CA}" destId="{BE87493B-8CCA-41C6-A57A-DEE754E3FA05}" srcOrd="0" destOrd="0" presId="urn:microsoft.com/office/officeart/2005/8/layout/vList2"/>
    <dgm:cxn modelId="{E0EF5886-41BE-45D9-8279-761A07F048A6}" type="presParOf" srcId="{BE87493B-8CCA-41C6-A57A-DEE754E3FA05}" destId="{B1D96F0A-2C74-4935-B67D-1BDAD3FB1F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6D31D-FBE8-4273-8278-E8E1E3D54F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9F986-ED15-4829-BE0D-14E6FFEC1FAB}">
      <dgm:prSet/>
      <dgm:spPr/>
      <dgm:t>
        <a:bodyPr/>
        <a:lstStyle/>
        <a:p>
          <a:pPr marL="0" indent="530225" algn="just" rtl="0"/>
          <a:r>
            <a:rPr lang="ru-RU" b="1" dirty="0" smtClean="0">
              <a:solidFill>
                <a:srgbClr val="C00000"/>
              </a:solidFill>
            </a:rPr>
            <a:t>Стадо резервного генофонду</a:t>
          </a:r>
          <a:r>
            <a:rPr lang="ru-RU" dirty="0" smtClean="0">
              <a:solidFill>
                <a:srgbClr val="C00000"/>
              </a:solidFill>
            </a:rPr>
            <a:t>  </a:t>
          </a:r>
          <a:r>
            <a:rPr lang="ru-RU" dirty="0" smtClean="0"/>
            <a:t>за </a:t>
          </a:r>
          <a:r>
            <a:rPr lang="ru-RU" dirty="0" err="1" smtClean="0"/>
            <a:t>своєю</a:t>
          </a:r>
          <a:r>
            <a:rPr lang="ru-RU" dirty="0" smtClean="0"/>
            <a:t> </a:t>
          </a:r>
          <a:r>
            <a:rPr lang="ru-RU" dirty="0" err="1" smtClean="0"/>
            <a:t>сутністю</a:t>
          </a:r>
          <a:r>
            <a:rPr lang="ru-RU" dirty="0" smtClean="0"/>
            <a:t> (</a:t>
          </a:r>
          <a:r>
            <a:rPr lang="ru-RU" dirty="0" err="1" smtClean="0"/>
            <a:t>резервації</a:t>
          </a:r>
          <a:r>
            <a:rPr lang="ru-RU" dirty="0" smtClean="0"/>
            <a:t> </a:t>
          </a:r>
          <a:r>
            <a:rPr lang="ru-RU" dirty="0" err="1" smtClean="0"/>
            <a:t>цінної</a:t>
          </a:r>
          <a:r>
            <a:rPr lang="ru-RU" dirty="0" smtClean="0"/>
            <a:t> </a:t>
          </a:r>
          <a:r>
            <a:rPr lang="ru-RU" dirty="0" err="1" smtClean="0"/>
            <a:t>генетичної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r>
            <a:rPr lang="ru-RU" dirty="0" smtClean="0"/>
            <a:t>) </a:t>
          </a:r>
          <a:r>
            <a:rPr lang="ru-RU" dirty="0" err="1" smtClean="0"/>
            <a:t>інтегрує</a:t>
          </a:r>
          <a:r>
            <a:rPr lang="ru-RU" dirty="0" smtClean="0"/>
            <a:t> </a:t>
          </a:r>
          <a:r>
            <a:rPr lang="ru-RU" dirty="0" err="1" smtClean="0"/>
            <a:t>попередні</a:t>
          </a:r>
          <a:r>
            <a:rPr lang="ru-RU" dirty="0" smtClean="0"/>
            <a:t> три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розширюючи</a:t>
          </a:r>
          <a:r>
            <a:rPr lang="ru-RU" dirty="0" smtClean="0"/>
            <a:t> </a:t>
          </a:r>
          <a:r>
            <a:rPr lang="ru-RU" dirty="0" err="1" smtClean="0"/>
            <a:t>необхідний</a:t>
          </a:r>
          <a:r>
            <a:rPr lang="ru-RU" dirty="0" smtClean="0"/>
            <a:t> спектр </a:t>
          </a:r>
          <a:r>
            <a:rPr lang="ru-RU" dirty="0" err="1" smtClean="0"/>
            <a:t>генетичного</a:t>
          </a:r>
          <a:r>
            <a:rPr lang="ru-RU" dirty="0" smtClean="0"/>
            <a:t> резерву (</a:t>
          </a:r>
          <a:r>
            <a:rPr lang="ru-RU" dirty="0" err="1" smtClean="0"/>
            <a:t>генів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генотипів</a:t>
          </a:r>
          <a:r>
            <a:rPr lang="ru-RU" dirty="0" smtClean="0"/>
            <a:t>)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генофондових</a:t>
          </a:r>
          <a:r>
            <a:rPr lang="ru-RU" dirty="0" smtClean="0"/>
            <a:t> стад,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унікальних</a:t>
          </a:r>
          <a:r>
            <a:rPr lang="ru-RU" dirty="0" smtClean="0"/>
            <a:t> в </a:t>
          </a:r>
          <a:r>
            <a:rPr lang="ru-RU" dirty="0" err="1" smtClean="0"/>
            <a:t>своєму</a:t>
          </a:r>
          <a:r>
            <a:rPr lang="ru-RU" dirty="0" smtClean="0"/>
            <a:t> </a:t>
          </a:r>
          <a:r>
            <a:rPr lang="ru-RU" dirty="0" err="1" smtClean="0"/>
            <a:t>роді</a:t>
          </a:r>
          <a:r>
            <a:rPr lang="ru-RU" dirty="0" smtClean="0"/>
            <a:t> </a:t>
          </a:r>
          <a:r>
            <a:rPr lang="ru-RU" dirty="0" err="1" smtClean="0"/>
            <a:t>аллохтонних</a:t>
          </a:r>
          <a:r>
            <a:rPr lang="ru-RU" dirty="0" smtClean="0"/>
            <a:t> </a:t>
          </a:r>
          <a:r>
            <a:rPr lang="ru-RU" dirty="0" err="1" smtClean="0"/>
            <a:t>видів</a:t>
          </a:r>
          <a:r>
            <a:rPr lang="ru-RU" dirty="0" smtClean="0"/>
            <a:t>, </a:t>
          </a:r>
          <a:r>
            <a:rPr lang="ru-RU" dirty="0" err="1" smtClean="0"/>
            <a:t>популяцій</a:t>
          </a:r>
          <a:r>
            <a:rPr lang="ru-RU" dirty="0" smtClean="0"/>
            <a:t>, </a:t>
          </a:r>
          <a:r>
            <a:rPr lang="ru-RU" dirty="0" err="1" smtClean="0"/>
            <a:t>порід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відрідь</a:t>
          </a:r>
          <a:r>
            <a:rPr lang="ru-RU" dirty="0" smtClean="0"/>
            <a:t>.</a:t>
          </a:r>
          <a:endParaRPr lang="ru-RU" dirty="0"/>
        </a:p>
      </dgm:t>
    </dgm:pt>
    <dgm:pt modelId="{441F7CBB-2AD9-4A24-9415-6D04AACEA1DF}" type="parTrans" cxnId="{6E68F6FD-8325-4CD8-9A9F-346D934AC0D4}">
      <dgm:prSet/>
      <dgm:spPr/>
      <dgm:t>
        <a:bodyPr/>
        <a:lstStyle/>
        <a:p>
          <a:endParaRPr lang="ru-RU"/>
        </a:p>
      </dgm:t>
    </dgm:pt>
    <dgm:pt modelId="{950A0FB6-4283-4116-B629-B91D74DCD2AA}" type="sibTrans" cxnId="{6E68F6FD-8325-4CD8-9A9F-346D934AC0D4}">
      <dgm:prSet/>
      <dgm:spPr/>
      <dgm:t>
        <a:bodyPr/>
        <a:lstStyle/>
        <a:p>
          <a:endParaRPr lang="ru-RU"/>
        </a:p>
      </dgm:t>
    </dgm:pt>
    <dgm:pt modelId="{BEB0C796-B564-457E-9984-6B90E85E2B77}" type="pres">
      <dgm:prSet presAssocID="{7766D31D-FBE8-4273-8278-E8E1E3D54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C8120-1E17-487D-B7B2-8480AE51C4F7}" type="pres">
      <dgm:prSet presAssocID="{ECB9F986-ED15-4829-BE0D-14E6FFEC1FAB}" presName="parentText" presStyleLbl="node1" presStyleIdx="0" presStyleCnt="1" custScaleY="103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8F6FD-8325-4CD8-9A9F-346D934AC0D4}" srcId="{7766D31D-FBE8-4273-8278-E8E1E3D54F65}" destId="{ECB9F986-ED15-4829-BE0D-14E6FFEC1FAB}" srcOrd="0" destOrd="0" parTransId="{441F7CBB-2AD9-4A24-9415-6D04AACEA1DF}" sibTransId="{950A0FB6-4283-4116-B629-B91D74DCD2AA}"/>
    <dgm:cxn modelId="{0E62AE1F-E3B0-4C5A-AB64-C40D8F7CE19F}" type="presOf" srcId="{ECB9F986-ED15-4829-BE0D-14E6FFEC1FAB}" destId="{ABAC8120-1E17-487D-B7B2-8480AE51C4F7}" srcOrd="0" destOrd="0" presId="urn:microsoft.com/office/officeart/2005/8/layout/vList2"/>
    <dgm:cxn modelId="{526D5844-DFE5-4B58-9130-5E65F1F23388}" type="presOf" srcId="{7766D31D-FBE8-4273-8278-E8E1E3D54F65}" destId="{BEB0C796-B564-457E-9984-6B90E85E2B77}" srcOrd="0" destOrd="0" presId="urn:microsoft.com/office/officeart/2005/8/layout/vList2"/>
    <dgm:cxn modelId="{E13C3D25-F750-426F-AA48-04B506C67FC6}" type="presParOf" srcId="{BEB0C796-B564-457E-9984-6B90E85E2B77}" destId="{ABAC8120-1E17-487D-B7B2-8480AE51C4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CF6913-C497-44D4-8B23-41EE631397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62267B-B957-436C-86D2-B28C0A35D3EF}">
      <dgm:prSet/>
      <dgm:spPr/>
      <dgm:t>
        <a:bodyPr/>
        <a:lstStyle/>
        <a:p>
          <a:pPr rtl="0"/>
          <a:r>
            <a:rPr lang="ru-RU" b="1" dirty="0" smtClean="0"/>
            <a:t>Для </a:t>
          </a:r>
          <a:r>
            <a:rPr lang="ru-RU" b="1" dirty="0" err="1" smtClean="0"/>
            <a:t>практичної</a:t>
          </a:r>
          <a:r>
            <a:rPr lang="ru-RU" b="1" dirty="0" smtClean="0"/>
            <a:t> </a:t>
          </a:r>
          <a:r>
            <a:rPr lang="ru-RU" b="1" dirty="0" err="1" smtClean="0"/>
            <a:t>зручності</a:t>
          </a:r>
          <a:r>
            <a:rPr lang="ru-RU" b="1" dirty="0" smtClean="0"/>
            <a:t> </a:t>
          </a:r>
          <a:r>
            <a:rPr lang="ru-RU" b="1" dirty="0" err="1" smtClean="0"/>
            <a:t>умовно</a:t>
          </a:r>
          <a:r>
            <a:rPr lang="ru-RU" b="1" dirty="0" smtClean="0"/>
            <a:t> до </a:t>
          </a:r>
          <a:r>
            <a:rPr lang="ru-RU" b="1" dirty="0" err="1" smtClean="0"/>
            <a:t>локальних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 </a:t>
          </a:r>
          <a:r>
            <a:rPr lang="ru-RU" b="1" dirty="0" err="1" smtClean="0"/>
            <a:t>відносять</a:t>
          </a:r>
          <a:r>
            <a:rPr lang="ru-RU" b="1" dirty="0" smtClean="0"/>
            <a:t> породи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породні</a:t>
          </a:r>
          <a:r>
            <a:rPr lang="ru-RU" b="1" dirty="0" smtClean="0"/>
            <a:t> </a:t>
          </a:r>
          <a:r>
            <a:rPr lang="ru-RU" b="1" dirty="0" err="1" smtClean="0"/>
            <a:t>групи</a:t>
          </a:r>
          <a:r>
            <a:rPr lang="ru-RU" b="1" dirty="0" smtClean="0"/>
            <a:t> </a:t>
          </a:r>
          <a:r>
            <a:rPr lang="ru-RU" b="1" dirty="0" err="1" smtClean="0"/>
            <a:t>сільськогосподарських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мають</a:t>
          </a:r>
          <a:r>
            <a:rPr lang="ru-RU" b="1" dirty="0" smtClean="0"/>
            <a:t> </a:t>
          </a:r>
          <a:r>
            <a:rPr lang="ru-RU" b="1" dirty="0" err="1" smtClean="0"/>
            <a:t>генотипову</a:t>
          </a:r>
          <a:r>
            <a:rPr lang="ru-RU" b="1" dirty="0" smtClean="0"/>
            <a:t>, </a:t>
          </a:r>
          <a:r>
            <a:rPr lang="ru-RU" b="1" dirty="0" err="1" smtClean="0"/>
            <a:t>господарську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історичну</a:t>
          </a:r>
          <a:r>
            <a:rPr lang="ru-RU" b="1" dirty="0" smtClean="0"/>
            <a:t> </a:t>
          </a:r>
          <a:r>
            <a:rPr lang="ru-RU" b="1" dirty="0" err="1" smtClean="0"/>
            <a:t>цінність</a:t>
          </a:r>
          <a:r>
            <a:rPr lang="ru-RU" b="1" dirty="0" smtClean="0"/>
            <a:t>, </a:t>
          </a:r>
          <a:r>
            <a:rPr lang="ru-RU" b="1" dirty="0" err="1" smtClean="0"/>
            <a:t>поширені</a:t>
          </a:r>
          <a:r>
            <a:rPr lang="ru-RU" b="1" dirty="0" smtClean="0"/>
            <a:t> в </a:t>
          </a:r>
          <a:r>
            <a:rPr lang="ru-RU" b="1" dirty="0" err="1" smtClean="0"/>
            <a:t>окремій</a:t>
          </a:r>
          <a:r>
            <a:rPr lang="ru-RU" b="1" dirty="0" smtClean="0"/>
            <a:t> </a:t>
          </a:r>
          <a:r>
            <a:rPr lang="ru-RU" b="1" dirty="0" err="1" smtClean="0"/>
            <a:t>зоні</a:t>
          </a:r>
          <a:r>
            <a:rPr lang="ru-RU" b="1" dirty="0" smtClean="0"/>
            <a:t>, </a:t>
          </a:r>
          <a:r>
            <a:rPr lang="ru-RU" b="1" dirty="0" err="1" smtClean="0"/>
            <a:t>районі</a:t>
          </a:r>
          <a:r>
            <a:rPr lang="ru-RU" b="1" dirty="0" smtClean="0"/>
            <a:t>. </a:t>
          </a:r>
          <a:endParaRPr lang="ru-RU" b="1" dirty="0"/>
        </a:p>
      </dgm:t>
    </dgm:pt>
    <dgm:pt modelId="{EAE119F0-E9C1-47FB-8CE0-03DD3286AED2}" type="parTrans" cxnId="{2C9A2789-6DFB-42E8-B4A0-B74AC9B1A37B}">
      <dgm:prSet/>
      <dgm:spPr/>
      <dgm:t>
        <a:bodyPr/>
        <a:lstStyle/>
        <a:p>
          <a:endParaRPr lang="ru-RU"/>
        </a:p>
      </dgm:t>
    </dgm:pt>
    <dgm:pt modelId="{D2712780-618D-4F83-8147-F0D8E19D8344}" type="sibTrans" cxnId="{2C9A2789-6DFB-42E8-B4A0-B74AC9B1A37B}">
      <dgm:prSet/>
      <dgm:spPr/>
      <dgm:t>
        <a:bodyPr/>
        <a:lstStyle/>
        <a:p>
          <a:endParaRPr lang="ru-RU"/>
        </a:p>
      </dgm:t>
    </dgm:pt>
    <dgm:pt modelId="{CE90DCB9-3190-427A-ACFF-5A1CF27942D9}">
      <dgm:prSet/>
      <dgm:spPr/>
      <dgm:t>
        <a:bodyPr/>
        <a:lstStyle/>
        <a:p>
          <a:pPr rtl="0"/>
          <a:r>
            <a:rPr lang="ru-RU" b="1" dirty="0" smtClean="0"/>
            <a:t>До </a:t>
          </a:r>
          <a:r>
            <a:rPr lang="ru-RU" b="1" dirty="0" err="1" smtClean="0"/>
            <a:t>локальних</a:t>
          </a:r>
          <a:r>
            <a:rPr lang="ru-RU" b="1" dirty="0" smtClean="0"/>
            <a:t> </a:t>
          </a:r>
          <a:r>
            <a:rPr lang="ru-RU" b="1" dirty="0" err="1" smtClean="0"/>
            <a:t>відносять</a:t>
          </a:r>
          <a:r>
            <a:rPr lang="ru-RU" b="1" dirty="0" smtClean="0"/>
            <a:t>, перш за все, </a:t>
          </a:r>
          <a:r>
            <a:rPr lang="ru-RU" b="1" dirty="0" err="1" smtClean="0"/>
            <a:t>групу</a:t>
          </a:r>
          <a:r>
            <a:rPr lang="ru-RU" b="1" dirty="0" smtClean="0"/>
            <a:t> </a:t>
          </a:r>
          <a:r>
            <a:rPr lang="ru-RU" b="1" dirty="0" err="1" smtClean="0"/>
            <a:t>аборигенних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, </a:t>
          </a:r>
          <a:r>
            <a:rPr lang="ru-RU" b="1" dirty="0" err="1" smtClean="0"/>
            <a:t>тобто</a:t>
          </a:r>
          <a:r>
            <a:rPr lang="ru-RU" b="1" dirty="0" smtClean="0"/>
            <a:t> тих,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створені</a:t>
          </a:r>
          <a:r>
            <a:rPr lang="ru-RU" b="1" dirty="0" smtClean="0"/>
            <a:t> методами </a:t>
          </a:r>
          <a:r>
            <a:rPr lang="ru-RU" b="1" dirty="0" err="1" smtClean="0"/>
            <a:t>народної</a:t>
          </a:r>
          <a:r>
            <a:rPr lang="ru-RU" b="1" dirty="0" smtClean="0"/>
            <a:t> </a:t>
          </a:r>
          <a:r>
            <a:rPr lang="ru-RU" b="1" dirty="0" err="1" smtClean="0"/>
            <a:t>селекції</a:t>
          </a:r>
          <a:r>
            <a:rPr lang="ru-RU" b="1" dirty="0" smtClean="0"/>
            <a:t> без </a:t>
          </a:r>
          <a:r>
            <a:rPr lang="ru-RU" b="1" dirty="0" err="1" smtClean="0"/>
            <a:t>схрещування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культурними</a:t>
          </a:r>
          <a:r>
            <a:rPr lang="ru-RU" b="1" dirty="0" smtClean="0"/>
            <a:t> породами, а </a:t>
          </a:r>
          <a:r>
            <a:rPr lang="ru-RU" b="1" dirty="0" err="1" smtClean="0"/>
            <a:t>також</a:t>
          </a:r>
          <a:r>
            <a:rPr lang="ru-RU" b="1" dirty="0" smtClean="0"/>
            <a:t> </a:t>
          </a:r>
          <a:r>
            <a:rPr lang="ru-RU" b="1" dirty="0" err="1" smtClean="0"/>
            <a:t>групу</a:t>
          </a:r>
          <a:r>
            <a:rPr lang="ru-RU" b="1" dirty="0" smtClean="0"/>
            <a:t> </a:t>
          </a:r>
          <a:r>
            <a:rPr lang="ru-RU" b="1" dirty="0" err="1" smtClean="0"/>
            <a:t>вітчизняних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 – </a:t>
          </a:r>
          <a:r>
            <a:rPr lang="ru-RU" b="1" dirty="0" err="1" smtClean="0"/>
            <a:t>похідних</a:t>
          </a:r>
          <a:r>
            <a:rPr lang="ru-RU" b="1" dirty="0" smtClean="0"/>
            <a:t> </a:t>
          </a:r>
          <a:r>
            <a:rPr lang="ru-RU" b="1" dirty="0" err="1" smtClean="0"/>
            <a:t>аборигенних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культурних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. </a:t>
          </a:r>
          <a:endParaRPr lang="ru-RU" b="1" dirty="0"/>
        </a:p>
      </dgm:t>
    </dgm:pt>
    <dgm:pt modelId="{809CD3B2-5907-45F6-A6D4-6D896657A161}" type="parTrans" cxnId="{AFC52B96-17B9-4652-8D36-A3E959D43036}">
      <dgm:prSet/>
      <dgm:spPr/>
      <dgm:t>
        <a:bodyPr/>
        <a:lstStyle/>
        <a:p>
          <a:endParaRPr lang="ru-RU"/>
        </a:p>
      </dgm:t>
    </dgm:pt>
    <dgm:pt modelId="{CDCE494D-756D-4948-98C6-049C1678DB51}" type="sibTrans" cxnId="{AFC52B96-17B9-4652-8D36-A3E959D43036}">
      <dgm:prSet/>
      <dgm:spPr/>
      <dgm:t>
        <a:bodyPr/>
        <a:lstStyle/>
        <a:p>
          <a:endParaRPr lang="ru-RU"/>
        </a:p>
      </dgm:t>
    </dgm:pt>
    <dgm:pt modelId="{C8639262-4019-4E2F-984D-4388BCCC6CA3}">
      <dgm:prSet/>
      <dgm:spPr/>
      <dgm:t>
        <a:bodyPr/>
        <a:lstStyle/>
        <a:p>
          <a:pPr rtl="0"/>
          <a:r>
            <a:rPr lang="ru-RU" b="1" dirty="0" err="1" smtClean="0"/>
            <a:t>Крім</a:t>
          </a:r>
          <a:r>
            <a:rPr lang="ru-RU" b="1" dirty="0" smtClean="0"/>
            <a:t> того, </a:t>
          </a:r>
          <a:r>
            <a:rPr lang="ru-RU" b="1" dirty="0" err="1" smtClean="0"/>
            <a:t>сюди</a:t>
          </a:r>
          <a:r>
            <a:rPr lang="ru-RU" b="1" dirty="0" smtClean="0"/>
            <a:t> ж </a:t>
          </a:r>
          <a:r>
            <a:rPr lang="ru-RU" b="1" dirty="0" err="1" smtClean="0"/>
            <a:t>відносяться</a:t>
          </a:r>
          <a:r>
            <a:rPr lang="ru-RU" b="1" dirty="0" smtClean="0"/>
            <a:t> </a:t>
          </a:r>
          <a:r>
            <a:rPr lang="ru-RU" b="1" dirty="0" err="1" smtClean="0"/>
            <a:t>групи</a:t>
          </a:r>
          <a:r>
            <a:rPr lang="ru-RU" b="1" dirty="0" smtClean="0"/>
            <a:t> </a:t>
          </a:r>
          <a:r>
            <a:rPr lang="ru-RU" b="1" dirty="0" err="1" smtClean="0"/>
            <a:t>худоби</a:t>
          </a:r>
          <a:r>
            <a:rPr lang="ru-RU" b="1" dirty="0" smtClean="0"/>
            <a:t> </a:t>
          </a:r>
          <a:r>
            <a:rPr lang="ru-RU" b="1" dirty="0" err="1" smtClean="0"/>
            <a:t>іноземного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були</a:t>
          </a:r>
          <a:r>
            <a:rPr lang="ru-RU" b="1" dirty="0" smtClean="0"/>
            <a:t> </a:t>
          </a:r>
          <a:r>
            <a:rPr lang="ru-RU" b="1" dirty="0" err="1" smtClean="0"/>
            <a:t>завезені</a:t>
          </a:r>
          <a:r>
            <a:rPr lang="ru-RU" b="1" dirty="0" smtClean="0"/>
            <a:t> в нашу </a:t>
          </a:r>
          <a:r>
            <a:rPr lang="ru-RU" b="1" dirty="0" err="1" smtClean="0"/>
            <a:t>країну</a:t>
          </a:r>
          <a:r>
            <a:rPr lang="ru-RU" b="1" dirty="0" smtClean="0"/>
            <a:t> в </a:t>
          </a:r>
          <a:r>
            <a:rPr lang="ru-RU" b="1" dirty="0" err="1" smtClean="0"/>
            <a:t>різний</a:t>
          </a:r>
          <a:r>
            <a:rPr lang="ru-RU" b="1" dirty="0" smtClean="0"/>
            <a:t> час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збереглися</a:t>
          </a:r>
          <a:r>
            <a:rPr lang="ru-RU" b="1" dirty="0" smtClean="0"/>
            <a:t> в </a:t>
          </a:r>
          <a:r>
            <a:rPr lang="ru-RU" b="1" dirty="0" err="1" smtClean="0"/>
            <a:t>окремих</a:t>
          </a:r>
          <a:r>
            <a:rPr lang="ru-RU" b="1" dirty="0" smtClean="0"/>
            <a:t> </a:t>
          </a:r>
          <a:r>
            <a:rPr lang="ru-RU" b="1" dirty="0" err="1" smtClean="0"/>
            <a:t>господарствах</a:t>
          </a:r>
          <a:r>
            <a:rPr lang="ru-RU" b="1" dirty="0" smtClean="0"/>
            <a:t> у </a:t>
          </a:r>
          <a:r>
            <a:rPr lang="ru-RU" b="1" dirty="0" err="1" smtClean="0"/>
            <a:t>вигляді</a:t>
          </a:r>
          <a:r>
            <a:rPr lang="ru-RU" b="1" dirty="0" smtClean="0"/>
            <a:t> </a:t>
          </a:r>
          <a:r>
            <a:rPr lang="ru-RU" b="1" dirty="0" err="1" smtClean="0"/>
            <a:t>репродукції</a:t>
          </a:r>
          <a:r>
            <a:rPr lang="ru-RU" b="1" dirty="0" smtClean="0"/>
            <a:t>.</a:t>
          </a:r>
          <a:endParaRPr lang="ru-RU" dirty="0"/>
        </a:p>
      </dgm:t>
    </dgm:pt>
    <dgm:pt modelId="{70921583-F15E-45D3-932F-927F667BD972}" type="parTrans" cxnId="{CD897AD8-AB1F-41EC-BE6B-E8EE78C50836}">
      <dgm:prSet/>
      <dgm:spPr/>
      <dgm:t>
        <a:bodyPr/>
        <a:lstStyle/>
        <a:p>
          <a:endParaRPr lang="ru-RU"/>
        </a:p>
      </dgm:t>
    </dgm:pt>
    <dgm:pt modelId="{9E24C8F7-D414-4B89-8F2B-C3720A6CFE80}" type="sibTrans" cxnId="{CD897AD8-AB1F-41EC-BE6B-E8EE78C50836}">
      <dgm:prSet/>
      <dgm:spPr/>
      <dgm:t>
        <a:bodyPr/>
        <a:lstStyle/>
        <a:p>
          <a:endParaRPr lang="ru-RU"/>
        </a:p>
      </dgm:t>
    </dgm:pt>
    <dgm:pt modelId="{395661BA-81B7-40EA-AC40-50ED5D241083}" type="pres">
      <dgm:prSet presAssocID="{05CF6913-C497-44D4-8B23-41EE63139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29FC0-31FC-4506-9406-40E2B2EBE6C8}" type="pres">
      <dgm:prSet presAssocID="{1462267B-B957-436C-86D2-B28C0A35D3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2EF3-3F25-4A8F-8B3D-1CDD4D91E8EE}" type="pres">
      <dgm:prSet presAssocID="{D2712780-618D-4F83-8147-F0D8E19D8344}" presName="spacer" presStyleCnt="0"/>
      <dgm:spPr/>
    </dgm:pt>
    <dgm:pt modelId="{F7777179-5838-4882-AF51-341B68346971}" type="pres">
      <dgm:prSet presAssocID="{CE90DCB9-3190-427A-ACFF-5A1CF27942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E1456-E32E-48AA-AFA8-D104B51E09C3}" type="pres">
      <dgm:prSet presAssocID="{CDCE494D-756D-4948-98C6-049C1678DB51}" presName="spacer" presStyleCnt="0"/>
      <dgm:spPr/>
    </dgm:pt>
    <dgm:pt modelId="{FD297ED3-BA9F-4C3B-AE3A-704B0175E12F}" type="pres">
      <dgm:prSet presAssocID="{C8639262-4019-4E2F-984D-4388BCCC6C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1234D-B9D3-48B8-BDCD-E715051FADFB}" type="presOf" srcId="{CE90DCB9-3190-427A-ACFF-5A1CF27942D9}" destId="{F7777179-5838-4882-AF51-341B68346971}" srcOrd="0" destOrd="0" presId="urn:microsoft.com/office/officeart/2005/8/layout/vList2"/>
    <dgm:cxn modelId="{AC24F369-C3F4-4C6B-B1C3-9979438FD44C}" type="presOf" srcId="{1462267B-B957-436C-86D2-B28C0A35D3EF}" destId="{45A29FC0-31FC-4506-9406-40E2B2EBE6C8}" srcOrd="0" destOrd="0" presId="urn:microsoft.com/office/officeart/2005/8/layout/vList2"/>
    <dgm:cxn modelId="{2ADAD855-D119-4387-87FA-B8FE9D541410}" type="presOf" srcId="{05CF6913-C497-44D4-8B23-41EE63139707}" destId="{395661BA-81B7-40EA-AC40-50ED5D241083}" srcOrd="0" destOrd="0" presId="urn:microsoft.com/office/officeart/2005/8/layout/vList2"/>
    <dgm:cxn modelId="{CD897AD8-AB1F-41EC-BE6B-E8EE78C50836}" srcId="{05CF6913-C497-44D4-8B23-41EE63139707}" destId="{C8639262-4019-4E2F-984D-4388BCCC6CA3}" srcOrd="2" destOrd="0" parTransId="{70921583-F15E-45D3-932F-927F667BD972}" sibTransId="{9E24C8F7-D414-4B89-8F2B-C3720A6CFE80}"/>
    <dgm:cxn modelId="{AFC52B96-17B9-4652-8D36-A3E959D43036}" srcId="{05CF6913-C497-44D4-8B23-41EE63139707}" destId="{CE90DCB9-3190-427A-ACFF-5A1CF27942D9}" srcOrd="1" destOrd="0" parTransId="{809CD3B2-5907-45F6-A6D4-6D896657A161}" sibTransId="{CDCE494D-756D-4948-98C6-049C1678DB51}"/>
    <dgm:cxn modelId="{090085CF-3738-4BF5-8E0F-80BDF840AFEE}" type="presOf" srcId="{C8639262-4019-4E2F-984D-4388BCCC6CA3}" destId="{FD297ED3-BA9F-4C3B-AE3A-704B0175E12F}" srcOrd="0" destOrd="0" presId="urn:microsoft.com/office/officeart/2005/8/layout/vList2"/>
    <dgm:cxn modelId="{2C9A2789-6DFB-42E8-B4A0-B74AC9B1A37B}" srcId="{05CF6913-C497-44D4-8B23-41EE63139707}" destId="{1462267B-B957-436C-86D2-B28C0A35D3EF}" srcOrd="0" destOrd="0" parTransId="{EAE119F0-E9C1-47FB-8CE0-03DD3286AED2}" sibTransId="{D2712780-618D-4F83-8147-F0D8E19D8344}"/>
    <dgm:cxn modelId="{6F392DE3-7766-403C-8219-31B3B9F18B1A}" type="presParOf" srcId="{395661BA-81B7-40EA-AC40-50ED5D241083}" destId="{45A29FC0-31FC-4506-9406-40E2B2EBE6C8}" srcOrd="0" destOrd="0" presId="urn:microsoft.com/office/officeart/2005/8/layout/vList2"/>
    <dgm:cxn modelId="{DB836988-6A12-406A-B54C-61001CA8F9E9}" type="presParOf" srcId="{395661BA-81B7-40EA-AC40-50ED5D241083}" destId="{96C62EF3-3F25-4A8F-8B3D-1CDD4D91E8EE}" srcOrd="1" destOrd="0" presId="urn:microsoft.com/office/officeart/2005/8/layout/vList2"/>
    <dgm:cxn modelId="{689BEAB5-5AF2-46E1-A8C6-180DC4BD7C82}" type="presParOf" srcId="{395661BA-81B7-40EA-AC40-50ED5D241083}" destId="{F7777179-5838-4882-AF51-341B68346971}" srcOrd="2" destOrd="0" presId="urn:microsoft.com/office/officeart/2005/8/layout/vList2"/>
    <dgm:cxn modelId="{6025C4ED-B5BD-4402-B0CE-1D1A7A0C014A}" type="presParOf" srcId="{395661BA-81B7-40EA-AC40-50ED5D241083}" destId="{D92E1456-E32E-48AA-AFA8-D104B51E09C3}" srcOrd="3" destOrd="0" presId="urn:microsoft.com/office/officeart/2005/8/layout/vList2"/>
    <dgm:cxn modelId="{D8E63328-B834-46B9-95C6-D39E361D2A3E}" type="presParOf" srcId="{395661BA-81B7-40EA-AC40-50ED5D241083}" destId="{FD297ED3-BA9F-4C3B-AE3A-704B0175E1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319ED-0C05-4D95-B9CC-C66222E5A7E1}">
      <dsp:nvSpPr>
        <dsp:cNvPr id="0" name=""/>
        <dsp:cNvSpPr/>
      </dsp:nvSpPr>
      <dsp:spPr>
        <a:xfrm>
          <a:off x="0" y="595296"/>
          <a:ext cx="5406759" cy="54067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FCBFB-60D0-49A8-8ECC-A10C9472463B}">
      <dsp:nvSpPr>
        <dsp:cNvPr id="0" name=""/>
        <dsp:cNvSpPr/>
      </dsp:nvSpPr>
      <dsp:spPr>
        <a:xfrm>
          <a:off x="2703379" y="595296"/>
          <a:ext cx="6307885" cy="5406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rgbClr val="FF0000"/>
              </a:solidFill>
            </a:rPr>
            <a:t>Для</a:t>
          </a:r>
          <a:r>
            <a:rPr lang="en-US" sz="3100" b="1" kern="1200" dirty="0" smtClean="0">
              <a:solidFill>
                <a:srgbClr val="FF0000"/>
              </a:solidFill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</a:rPr>
            <a:t>досягнення</a:t>
          </a:r>
          <a:r>
            <a:rPr lang="en-US" sz="3100" b="1" kern="1200" dirty="0" smtClean="0">
              <a:solidFill>
                <a:srgbClr val="FF0000"/>
              </a:solidFill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</a:rPr>
            <a:t>цілей</a:t>
          </a:r>
          <a:r>
            <a:rPr lang="en-US" sz="3100" b="1" kern="1200" dirty="0" smtClean="0">
              <a:solidFill>
                <a:srgbClr val="FF0000"/>
              </a:solidFill>
            </a:rPr>
            <a:t>, </a:t>
          </a:r>
          <a:r>
            <a:rPr lang="en-US" sz="3100" b="1" kern="1200" dirty="0" err="1" smtClean="0">
              <a:solidFill>
                <a:srgbClr val="FF0000"/>
              </a:solidFill>
            </a:rPr>
            <a:t>як</a:t>
          </a:r>
          <a:r>
            <a:rPr lang="en-US" sz="3100" b="1" kern="1200" dirty="0" smtClean="0">
              <a:solidFill>
                <a:srgbClr val="FF0000"/>
              </a:solidFill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</a:rPr>
            <a:t>зазначає</a:t>
          </a:r>
          <a:r>
            <a:rPr lang="en-US" sz="3100" b="1" kern="1200" dirty="0" smtClean="0">
              <a:solidFill>
                <a:srgbClr val="FF0000"/>
              </a:solidFill>
            </a:rPr>
            <a:t> ФАО (в </a:t>
          </a:r>
          <a:r>
            <a:rPr lang="en-US" sz="3100" b="1" kern="1200" dirty="0" err="1" smtClean="0">
              <a:solidFill>
                <a:srgbClr val="FF0000"/>
              </a:solidFill>
            </a:rPr>
            <a:t>SoW–AnGR</a:t>
          </a:r>
          <a:r>
            <a:rPr lang="en-US" sz="3100" b="1" kern="1200" dirty="0" smtClean="0">
              <a:solidFill>
                <a:srgbClr val="FF0000"/>
              </a:solidFill>
            </a:rPr>
            <a:t>), </a:t>
          </a:r>
          <a:r>
            <a:rPr lang="en-US" sz="3100" b="1" kern="1200" dirty="0" err="1" smtClean="0">
              <a:solidFill>
                <a:srgbClr val="FF0000"/>
              </a:solidFill>
            </a:rPr>
            <a:t>необхідно</a:t>
          </a:r>
          <a:r>
            <a:rPr lang="en-US" sz="3100" b="1" kern="1200" dirty="0" smtClean="0">
              <a:solidFill>
                <a:srgbClr val="FF0000"/>
              </a:solidFill>
            </a:rPr>
            <a:t>: </a:t>
          </a:r>
          <a:endParaRPr lang="ru-RU" sz="3100" b="1" kern="1200" dirty="0">
            <a:solidFill>
              <a:srgbClr val="FF0000"/>
            </a:solidFill>
          </a:endParaRPr>
        </a:p>
      </dsp:txBody>
      <dsp:txXfrm>
        <a:off x="2703379" y="595296"/>
        <a:ext cx="6307885" cy="1148936"/>
      </dsp:txXfrm>
    </dsp:sp>
    <dsp:sp modelId="{78CFA5F8-C330-4C40-80CE-B17C934A6FA3}">
      <dsp:nvSpPr>
        <dsp:cNvPr id="0" name=""/>
        <dsp:cNvSpPr/>
      </dsp:nvSpPr>
      <dsp:spPr>
        <a:xfrm>
          <a:off x="709637" y="1744232"/>
          <a:ext cx="3987484" cy="39874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2C6C6-74FB-45B1-93BD-A7DA219DF404}">
      <dsp:nvSpPr>
        <dsp:cNvPr id="0" name=""/>
        <dsp:cNvSpPr/>
      </dsp:nvSpPr>
      <dsp:spPr>
        <a:xfrm>
          <a:off x="2703379" y="1744232"/>
          <a:ext cx="6307885" cy="39874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розумно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ГРТ без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зменшення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різноманітності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доместикованих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видів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703379" y="1744232"/>
        <a:ext cx="6307885" cy="1148936"/>
      </dsp:txXfrm>
    </dsp:sp>
    <dsp:sp modelId="{E0187E2C-309B-48D1-8D58-9CCE144789ED}">
      <dsp:nvSpPr>
        <dsp:cNvPr id="0" name=""/>
        <dsp:cNvSpPr/>
      </dsp:nvSpPr>
      <dsp:spPr>
        <a:xfrm>
          <a:off x="1419274" y="2893169"/>
          <a:ext cx="2568210" cy="25682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4615-EDC6-412C-9722-386530EB7CC1}">
      <dsp:nvSpPr>
        <dsp:cNvPr id="0" name=""/>
        <dsp:cNvSpPr/>
      </dsp:nvSpPr>
      <dsp:spPr>
        <a:xfrm>
          <a:off x="2703379" y="2893169"/>
          <a:ext cx="6307885" cy="2568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ГРТ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високим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рівнем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пристосування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до умов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середовища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задля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цього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повинен бути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створений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надійний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генетичний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фундамент;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703379" y="2893169"/>
        <a:ext cx="6307885" cy="1148936"/>
      </dsp:txXfrm>
    </dsp:sp>
    <dsp:sp modelId="{752D9D1E-C3AD-44C2-A339-EE68911A0FE7}">
      <dsp:nvSpPr>
        <dsp:cNvPr id="0" name=""/>
        <dsp:cNvSpPr/>
      </dsp:nvSpPr>
      <dsp:spPr>
        <a:xfrm>
          <a:off x="2128911" y="4042105"/>
          <a:ext cx="1148936" cy="11489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F0FDC-02A4-47FC-9316-99A1403C98B8}">
      <dsp:nvSpPr>
        <dsp:cNvPr id="0" name=""/>
        <dsp:cNvSpPr/>
      </dsp:nvSpPr>
      <dsp:spPr>
        <a:xfrm>
          <a:off x="2703379" y="4042105"/>
          <a:ext cx="6307885" cy="1148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розвиток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ГРТ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має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включати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широкий спектр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діяльності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, яка повинна бути добре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спланована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узгоджена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703379" y="4042105"/>
        <a:ext cx="6307885" cy="1148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5EEA1-731B-4CF2-9BE5-88F4624B3B00}">
      <dsp:nvSpPr>
        <dsp:cNvPr id="0" name=""/>
        <dsp:cNvSpPr/>
      </dsp:nvSpPr>
      <dsp:spPr>
        <a:xfrm>
          <a:off x="0" y="150581"/>
          <a:ext cx="9036496" cy="570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Генетичні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ресурси</a:t>
          </a:r>
          <a:r>
            <a:rPr lang="ru-RU" sz="2900" kern="1200" dirty="0" smtClean="0"/>
            <a:t> тих </a:t>
          </a:r>
          <a:r>
            <a:rPr lang="ru-RU" sz="2900" kern="1200" dirty="0" err="1" smtClean="0"/>
            <a:t>видів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тварин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яким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належить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важлива</a:t>
          </a:r>
          <a:r>
            <a:rPr lang="ru-RU" sz="2900" kern="1200" dirty="0" smtClean="0"/>
            <a:t> роль у </a:t>
          </a:r>
          <a:r>
            <a:rPr lang="ru-RU" sz="2900" kern="1200" dirty="0" err="1" smtClean="0"/>
            <a:t>досягненні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продовольчого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забезпечення</a:t>
          </a:r>
          <a:r>
            <a:rPr lang="ru-RU" sz="2900" kern="1200" dirty="0" smtClean="0"/>
            <a:t> та у </a:t>
          </a:r>
          <a:r>
            <a:rPr lang="ru-RU" sz="2900" kern="1200" dirty="0" err="1" smtClean="0"/>
            <a:t>створенні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сталих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джерел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заходів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щодо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існування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добробуту</a:t>
          </a:r>
          <a:r>
            <a:rPr lang="ru-RU" sz="2900" kern="1200" dirty="0" smtClean="0"/>
            <a:t> людей, </a:t>
          </a:r>
          <a:r>
            <a:rPr lang="ru-RU" sz="2900" kern="1200" dirty="0" err="1" smtClean="0"/>
            <a:t>є</a:t>
          </a:r>
          <a:r>
            <a:rPr lang="ru-RU" sz="2900" kern="1200" dirty="0" smtClean="0"/>
            <a:t> результатом як природного добору, так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цілеспрямованої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селекції</a:t>
          </a:r>
          <a:r>
            <a:rPr lang="ru-RU" sz="2900" kern="1200" dirty="0" smtClean="0"/>
            <a:t>, яка проводилась </a:t>
          </a:r>
          <a:r>
            <a:rPr lang="ru-RU" sz="2900" kern="1200" dirty="0" err="1" smtClean="0"/>
            <a:t>протягом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багатьох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поколінь</a:t>
          </a:r>
          <a:r>
            <a:rPr lang="ru-RU" sz="2900" kern="1200" dirty="0" smtClean="0"/>
            <a:t> в </a:t>
          </a:r>
          <a:r>
            <a:rPr lang="ru-RU" sz="2900" kern="1200" dirty="0" err="1" smtClean="0"/>
            <a:t>усьому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світі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в</a:t>
          </a:r>
          <a:r>
            <a:rPr lang="ru-RU" sz="2900" kern="1200" dirty="0" smtClean="0"/>
            <a:t> тому </a:t>
          </a:r>
          <a:r>
            <a:rPr lang="ru-RU" sz="2900" kern="1200" dirty="0" err="1" smtClean="0"/>
            <a:t>числі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в </a:t>
          </a:r>
          <a:r>
            <a:rPr lang="ru-RU" sz="2900" kern="1200" dirty="0" err="1" smtClean="0"/>
            <a:t>Україні</a:t>
          </a:r>
          <a:r>
            <a:rPr lang="ru-RU" sz="2900" kern="1200" dirty="0" smtClean="0"/>
            <a:t>, селянами, фермерами, </a:t>
          </a:r>
          <a:r>
            <a:rPr lang="ru-RU" sz="2900" kern="1200" dirty="0" err="1" smtClean="0"/>
            <a:t>тваринниками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селекціонерами</a:t>
          </a:r>
          <a:r>
            <a:rPr lang="ru-RU" sz="2900" kern="1200" dirty="0" smtClean="0"/>
            <a:t>. </a:t>
          </a:r>
          <a:r>
            <a:rPr lang="ru-RU" sz="2900" kern="1200" dirty="0" err="1" smtClean="0"/>
            <a:t>Їх</a:t>
          </a:r>
          <a:r>
            <a:rPr lang="ru-RU" sz="2900" kern="1200" dirty="0" smtClean="0"/>
            <a:t> результатом </a:t>
          </a:r>
          <a:r>
            <a:rPr lang="ru-RU" sz="2900" kern="1200" dirty="0" err="1" smtClean="0"/>
            <a:t>є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наявність</a:t>
          </a:r>
          <a:r>
            <a:rPr lang="ru-RU" sz="2900" kern="1200" dirty="0" smtClean="0"/>
            <a:t> широкого </a:t>
          </a:r>
          <a:r>
            <a:rPr lang="ru-RU" sz="2900" kern="1200" dirty="0" err="1" smtClean="0"/>
            <a:t>різноманіття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порід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домашніх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тварин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які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забезпечують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різноманітні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вигоди</a:t>
          </a:r>
          <a:r>
            <a:rPr lang="ru-RU" sz="2900" kern="1200" dirty="0" smtClean="0"/>
            <a:t> для </a:t>
          </a:r>
          <a:r>
            <a:rPr lang="ru-RU" sz="2900" kern="1200" dirty="0" err="1" smtClean="0"/>
            <a:t>оточуючого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середовища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людства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його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культурної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спадщини</a:t>
          </a:r>
          <a:r>
            <a:rPr lang="ru-RU" sz="2900" kern="1200" dirty="0" smtClean="0"/>
            <a:t>.</a:t>
          </a:r>
          <a:endParaRPr lang="ru-RU" sz="2900" kern="1200" dirty="0"/>
        </a:p>
      </dsp:txBody>
      <dsp:txXfrm>
        <a:off x="0" y="150581"/>
        <a:ext cx="9036496" cy="5700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3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5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4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7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0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9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87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02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8539-298C-4446-83DD-00C20A3D540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78B0-DC16-4B24-BCA4-B2105780A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5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073/abg.59.0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3672409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Значення генетичних ресурсів 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розвитку тваринництва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&amp;Ucy;&amp;rcy;&amp;ocy;&amp;kcy; 2. &amp;KHcy;&amp;acy;&amp;rcy;&amp;acy;&amp;kcy;&amp;tcy;&amp;iecy;&amp;rcy;&amp;icy;&amp;scy;&amp;tcy;&amp;icy;&amp;kcy;&amp;acy; &amp;gcy;&amp;acy;&amp;lcy;&amp;ucy;&amp;zcy;&amp;iecy;&amp;jcy; &amp;scy;/&amp;gcy; - &amp;Rcy;&amp;ocy;&amp;scy;&amp;lcy;&amp;icy;&amp;ncy;&amp;ncy;&amp;icy;&amp;tscy;&amp;tcy;&amp;vcy;&amp;acy; &amp;iukcy; &amp;Tcy;&amp;vcy;&amp;acy;&amp;rcy;&amp;icy;&amp;ncy;&amp;ncy;&amp;icy;&amp;tscy;&amp;tcy;&amp;vcy;&amp;acy;. - &amp;Ocy;&amp;scy;&amp;tcy;&amp;rcy;&amp;iukcy;&amp;vcy;  &amp;zcy;&amp;ncy;&amp;acy;&amp;n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7"/>
            <a:ext cx="5328592" cy="351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348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54868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9100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3. </a:t>
            </a:r>
            <a:r>
              <a:rPr lang="ru-RU" sz="2400" b="1" dirty="0" err="1">
                <a:solidFill>
                  <a:srgbClr val="FF0000"/>
                </a:solidFill>
              </a:rPr>
              <a:t>Генофондо</a:t>
            </a:r>
            <a:r>
              <a:rPr lang="uk-UA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>
                <a:solidFill>
                  <a:srgbClr val="FF0000"/>
                </a:solidFill>
              </a:rPr>
              <a:t>і </a:t>
            </a:r>
            <a:r>
              <a:rPr lang="ru-RU" sz="2400" b="1" dirty="0" err="1">
                <a:solidFill>
                  <a:srgbClr val="FF0000"/>
                </a:solidFill>
              </a:rPr>
              <a:t>об’єкти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їхня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категоризація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3" name="Picture 1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3" y="476672"/>
            <a:ext cx="8640638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731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190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4. </a:t>
            </a:r>
            <a:r>
              <a:rPr lang="ru-RU" sz="2400" b="1" dirty="0" err="1">
                <a:solidFill>
                  <a:srgbClr val="FF0000"/>
                </a:solidFill>
              </a:rPr>
              <a:t>Видове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різноманіття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поголів’я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його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розповсюдження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1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280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3972" y="5301208"/>
            <a:ext cx="642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Рис</a:t>
            </a:r>
            <a:r>
              <a:rPr lang="ru-RU" i="1" dirty="0" smtClean="0"/>
              <a:t>. </a:t>
            </a:r>
            <a:r>
              <a:rPr lang="ru-RU" i="1" dirty="0" err="1"/>
              <a:t>Розподіл</a:t>
            </a:r>
            <a:r>
              <a:rPr lang="ru-RU" i="1" dirty="0"/>
              <a:t> </a:t>
            </a:r>
            <a:r>
              <a:rPr lang="ru-RU" i="1" dirty="0" err="1"/>
              <a:t>світових</a:t>
            </a:r>
            <a:r>
              <a:rPr lang="ru-RU" i="1" dirty="0"/>
              <a:t> </a:t>
            </a:r>
            <a:r>
              <a:rPr lang="ru-RU" i="1" dirty="0" err="1"/>
              <a:t>порід</a:t>
            </a:r>
            <a:r>
              <a:rPr lang="ru-RU" i="1" dirty="0"/>
              <a:t> </a:t>
            </a:r>
            <a:r>
              <a:rPr lang="ru-RU" i="1" dirty="0" err="1"/>
              <a:t>ссавців</a:t>
            </a:r>
            <a:r>
              <a:rPr lang="ru-RU" i="1" dirty="0"/>
              <a:t> за видами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21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5.Різноманітність </a:t>
            </a:r>
            <a:r>
              <a:rPr lang="ru-RU" sz="2800" b="1" dirty="0" err="1">
                <a:solidFill>
                  <a:srgbClr val="FF0000"/>
                </a:solidFill>
              </a:rPr>
              <a:t>генофондових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об’єктів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їх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категорії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836711"/>
          <a:ext cx="8496944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037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6. </a:t>
            </a:r>
            <a:r>
              <a:rPr lang="ru-RU" sz="2800" b="1" dirty="0" err="1" smtClean="0">
                <a:solidFill>
                  <a:srgbClr val="FF0000"/>
                </a:solidFill>
              </a:rPr>
              <a:t>Генофондові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статуси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5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2400" b="1" dirty="0" err="1">
                <a:solidFill>
                  <a:srgbClr val="C00000"/>
                </a:solidFill>
              </a:rPr>
              <a:t>Генофондовий</a:t>
            </a:r>
            <a:r>
              <a:rPr lang="ru-RU" sz="2400" b="1" dirty="0">
                <a:solidFill>
                  <a:srgbClr val="C00000"/>
                </a:solidFill>
              </a:rPr>
              <a:t> статус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</a:rPr>
              <a:t>це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організаційна</a:t>
            </a:r>
            <a:r>
              <a:rPr lang="ru-RU" sz="2400" b="1" dirty="0">
                <a:solidFill>
                  <a:srgbClr val="002060"/>
                </a:solidFill>
              </a:rPr>
              <a:t> форма </a:t>
            </a:r>
            <a:r>
              <a:rPr lang="ru-RU" sz="2400" b="1" dirty="0" err="1">
                <a:solidFill>
                  <a:srgbClr val="002060"/>
                </a:solidFill>
              </a:rPr>
              <a:t>збереження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генофондових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об’єктів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indent="442913"/>
            <a:r>
              <a:rPr lang="ru-RU" sz="2400" b="1" dirty="0" smtClean="0">
                <a:solidFill>
                  <a:srgbClr val="002060"/>
                </a:solidFill>
              </a:rPr>
              <a:t>Форма </a:t>
            </a:r>
            <a:r>
              <a:rPr lang="ru-RU" sz="2400" b="1" dirty="0" err="1" smtClean="0">
                <a:solidFill>
                  <a:srgbClr val="002060"/>
                </a:solidFill>
              </a:rPr>
              <a:t>збереження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генетичної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різноманітності</a:t>
            </a:r>
            <a:r>
              <a:rPr lang="ru-RU" sz="2400" b="1" dirty="0" smtClean="0">
                <a:solidFill>
                  <a:srgbClr val="002060"/>
                </a:solidFill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</a:rPr>
              <a:t>генофондова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популяція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(заказник для породи (виду) 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80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7170" name="Picture 2" descr="&amp;Tcy;&amp;vcy;&amp;acy;&amp;rcy;&amp;icy;&amp;ncy;&amp;ncy;&amp;icy;&amp;tscy;&amp;tcy;&amp;vcy;&amp;ocy; &amp;Star; &amp;Dcy;&amp;iecy;&amp;pcy;&amp;acy;&amp;rcy;&amp;tcy;&amp;acy;&amp;mcy;&amp;iecy;&amp;ncy;&amp;tcy; &amp;Acy;&amp;Pcy;&amp;Rcy; &amp;tcy;&amp;acy; &amp;Zcy;&amp;Vcy; &amp;D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040337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42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60648"/>
          <a:ext cx="91440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Tcy;&amp;vcy;&amp;acy;&amp;rcy;&amp;icy;&amp;ncy;&amp;ncy;&amp;icy;&amp;tscy;&amp;tcy;&amp;vcy;&amp;ocy; &amp;scy;&amp;tcy;&amp;acy;&amp;lcy;&amp;ocy; &amp;zcy;&amp;bcy;&amp;icy;&amp;tcy;&amp;kcy;&amp;ocy;&amp;vcy;&amp;icy;&amp;mcy; &amp;dcy;&amp;lcy;&amp;yacy; &amp;acy;&amp;gcy;&amp;rcy;&amp;ocy;&amp;pcy;&amp;iukcy;&amp;dcy;&amp;pcy;&amp;rcy;&amp;icy;&amp;jukcy;&amp;mcy;&amp;scy;&amp;tcy;&amp;vcy; &amp;vcy;&amp;pcy;&amp;iecy;&amp;rcy;&amp;shcy;&amp;iecy; &amp;zcy; 2007 &amp;rcy;&amp;ocy;&amp;kcy;&amp;ucy;, –  &amp;iecy;&amp;kcy;&amp;scy;&amp;pcy;&amp;iecy;&amp;rcy;&amp;tcy; | &amp;Pcy;&amp;rcy;&amp;ocy;&amp;Acy;&amp;gcy;&amp;r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636912"/>
            <a:ext cx="537659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AutoShape 2" descr="&amp;Tcy;&amp;vcy;&amp;acy;&amp;rcy;&amp;icy;&amp;ncy;&amp;ncy;&amp;icy;&amp;tscy;&amp;tcy;&amp;vcy;&amp;ocy; &amp;Ucy;&amp;kcy;&amp;rcy;&amp;acy;&amp;yicy;&amp;ncy;&amp;icy; - &amp;Gcy;&amp;iecy;&amp;ocy;&amp;gcy;&amp;rcy;&amp;acy;&amp;fcy;&amp;iukcy;&amp;yacy;. 9 &amp;kcy;&amp;lcy;&amp;acy;&amp;scy;. &amp;Gcy;&amp;iukcy;&amp;lcy;&amp;softcy;&amp;bcy;&amp;iecy;&amp;r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&amp;Tcy;&amp;vcy;&amp;acy;&amp;rcy;&amp;icy;&amp;ncy;&amp;ncy;&amp;icy;&amp;tscy;&amp;tcy;&amp;vcy;&amp;ocy; &amp;Ucy;&amp;kcy;&amp;rcy;&amp;acy;&amp;yicy;&amp;ncy;&amp;icy; - &amp;Gcy;&amp;iecy;&amp;ocy;&amp;gcy;&amp;rcy;&amp;acy;&amp;fcy;&amp;iukcy;&amp;yacy;. 9 &amp;kcy;&amp;lcy;&amp;acy;&amp;scy;. &amp;Gcy;&amp;iukcy;&amp;lcy;&amp;softcy;&amp;bcy;&amp;iecy;&amp;r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&amp;Tcy;&amp;vcy;&amp;acy;&amp;rcy;&amp;icy;&amp;ncy;&amp;ncy;&amp;icy;&amp;tscy;&amp;tcy;&amp;vcy;&amp;ocy; &amp;tcy;&amp;acy; &amp;rcy;&amp;icy;&amp;bcy;&amp;ncy;&amp;iecy; &amp;gcy;&amp;ocy;&amp;scy;&amp;pcy;&amp;ocy;&amp;dcy;&amp;acy;&amp;rcy;&amp;scy;&amp;tcy;&amp;vcy;&amp;ocy; &amp;Ucy;&amp;kcy;&amp;rcy;&amp;acy;&amp;yicy;&amp;n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924944"/>
            <a:ext cx="4896544" cy="3819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560" y="412942"/>
            <a:ext cx="8352928" cy="7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91440" bIns="6982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икористання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генофонду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порід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0173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124744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1946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8.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арубіжних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селекції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802632"/>
              </p:ext>
            </p:extLst>
          </p:nvPr>
        </p:nvGraphicFramePr>
        <p:xfrm>
          <a:off x="0" y="1844823"/>
          <a:ext cx="9144000" cy="4581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752"/>
                <a:gridCol w="2110868"/>
                <a:gridCol w="1593326"/>
                <a:gridCol w="1499693"/>
                <a:gridCol w="1600361"/>
              </a:tblGrid>
              <a:tr h="720081">
                <a:tc>
                  <a:txBody>
                    <a:bodyPr/>
                    <a:lstStyle/>
                    <a:p>
                      <a:pPr marL="8255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Порода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6799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Чисельність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підконтрольного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поголів’я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467995" indent="809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Надій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кг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67995" indent="-444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Вміст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жиру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6799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Вміст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білку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054">
                <a:tc gridSpan="5">
                  <a:txBody>
                    <a:bodyPr/>
                    <a:lstStyle/>
                    <a:p>
                      <a:pPr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США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162"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Голштинська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3938 546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10403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3,64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3,06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054">
                <a:tc gridSpan="5">
                  <a:txBody>
                    <a:bodyPr/>
                    <a:lstStyle/>
                    <a:p>
                      <a:pPr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Ізраїль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162"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Голштинська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68620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12874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3,61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5054">
                <a:tc gridSpan="5">
                  <a:txBody>
                    <a:bodyPr/>
                    <a:lstStyle/>
                    <a:p>
                      <a:pPr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Франція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162"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Голштинська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1758 394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3,97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5162">
                <a:tc>
                  <a:txBody>
                    <a:bodyPr/>
                    <a:lstStyle/>
                    <a:p>
                      <a:pPr marL="0" marR="467995" indent="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Монбельярд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ська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404223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6131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32" marR="109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3" y="667436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6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Продуктивність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деяких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молочних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порід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країнах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із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розвинутим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молочним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скотарством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82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36912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Дякую за увагу!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95536" y="548680"/>
            <a:ext cx="8280920" cy="38884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1.Збереження генофонду  як невід'ємний елемент управління генетичними ресурсами тварин.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Основи стратегій збереження біологічного різноманіття тваринництва України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Генофондові об'єкти та їх категоризація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Видове різноманіття, поголів'я та його розповсюдження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Різноманітність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генофондових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об'єктів та їх категорії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Генофондові статуси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Значення та використання генофонду локальних порід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8.Використання зарубіжних порід у селекції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ЛІТЕРАТУРА</a:t>
            </a:r>
          </a:p>
          <a:p>
            <a:pPr lvl="0" eaLnBrk="0" hangingPunct="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Барановський Д.І., В.І.Герасимов, В.М.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Нагаєвич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 Т.І.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та  ін.  Генофонд свійських тварин України: Навчальний посібник. Харків: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Еспада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2005.400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Бондаренко О.В.,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Гетя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А.А.,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Ільницька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Т.Є. Методика оцінки та добору племінного матеріалу з використання генетичних та біологічних особливостей коней різних напрямів використання за сучасними методами.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Чубинське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2017. 34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Войтенко С.Л.,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Порхун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М.Г., Сидоренко О.В.,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Ільницька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Т.Є. Генетичні ресурси сільськогосподарських тварин України на початку третього тисячоліття.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Розведення і генетика тварин.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Вип. 58. Київ, 2019.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110-119.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Гладій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М. В.,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Бащенко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М. І.,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Полупан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Ю. П.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та інші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Селекційні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генетичні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біотехнологічні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методи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удосконалення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генофонду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сільського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сподарських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/ за ред. М. 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Гладія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Ю. П.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Полупана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ІРГТ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М.В.Зубця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НААН – Пол-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Техсервіс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2018. 791 с</a:t>
            </a:r>
          </a:p>
          <a:p>
            <a:pPr lvl="0">
              <a:buFont typeface="+mj-lt"/>
              <a:buAutoNum type="arabicPeriod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Гопка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Б.М., Коваленко В.П., Мельник Ю.Ф.,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Найденко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К.А.,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В.Г. Селекція сільськогосподарських тварин. Київ.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Інтас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2007. 554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Любинський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Каспров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Р.В. Продуктивні якості корів різних селекційних груп буковинського заводського типу української червоно-рябої молочної породи.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Розведення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генетика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59.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2020. С. 60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66. DOI: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https://doi.org/10.31073/abg.59.07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Чудак Р. А.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2018. 12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29160" cy="55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9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cy;&amp;vcy;&amp;acy;&amp;rcy;&amp;icy;&amp;ncy;&amp;ncy;&amp;icy;&amp;tscy;&amp;tcy;&amp;vcy;&amp;ocy; &amp;Ucy;&amp;kcy;&amp;rcy;&amp;acy;&amp;yicy;&amp;ncy;&amp;i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7541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32735" y="260648"/>
          <a:ext cx="9011265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7383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2.О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снови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стратегій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біологічного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різноманіття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тваринницта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України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3525249"/>
              </p:ext>
            </p:extLst>
          </p:nvPr>
        </p:nvGraphicFramePr>
        <p:xfrm>
          <a:off x="-1" y="764704"/>
          <a:ext cx="9143998" cy="5609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37"/>
                <a:gridCol w="1577946"/>
                <a:gridCol w="2893483"/>
                <a:gridCol w="713147"/>
                <a:gridCol w="3563885"/>
              </a:tblGrid>
              <a:tr h="102863">
                <a:tc gridSpan="3">
                  <a:txBody>
                    <a:bodyPr/>
                    <a:lstStyle/>
                    <a:p>
                      <a:pPr marR="17780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Стратегічні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пріоритетні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області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7780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Стратегічні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пріоритети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805">
                <a:tc>
                  <a:txBody>
                    <a:bodyPr/>
                    <a:lstStyle/>
                    <a:p>
                      <a:pPr marR="467995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  <a:tc>
                  <a:txBody>
                    <a:bodyPr/>
                    <a:lstStyle/>
                    <a:p>
                      <a:pPr marR="17780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17780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L="0" marR="46799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  <a:tc>
                  <a:txBody>
                    <a:bodyPr/>
                    <a:lstStyle/>
                    <a:p>
                      <a:pPr marR="17780" indent="2457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</a:t>
                      </a:r>
                      <a:endParaRPr lang="ru-RU" sz="16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</a:tr>
              <a:tr h="1234353">
                <a:tc rowSpan="2"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b"/>
                </a:tc>
                <a:tc rowSpan="2">
                  <a:txBody>
                    <a:bodyPr/>
                    <a:lstStyle/>
                    <a:p>
                      <a:pPr marL="0" marR="46799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каталогізація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моніторинг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тенденцій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пов’язаних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ними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ризиків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 rowSpan="2"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Реалізують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послідовний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ефективний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дійовий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підхід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класифікації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аналізу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тенденцій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ризиків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виникають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Каталогізація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генетичних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моніторинг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тенденцій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пов’язаних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ними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ризиків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національних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сповіщення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реагування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</a:tr>
              <a:tr h="822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762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 міжнародних технічних стандартів і протоколів для опису, каталогізації і моніторингу тенденцій та пов’язаних з ними ризиків</a:t>
                      </a:r>
                      <a:endParaRPr lang="ru-RU" sz="1400" b="1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</a:tr>
              <a:tr h="617177">
                <a:tc rowSpan="3">
                  <a:txBody>
                    <a:bodyPr/>
                    <a:lstStyle/>
                    <a:p>
                      <a:pPr marL="0" marR="467995" indent="920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 rowSpan="3"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Стійке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 rowSpan="3">
                  <a:txBody>
                    <a:bodyPr/>
                    <a:lstStyle/>
                    <a:p>
                      <a:pPr marR="467995" indent="245745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Покликані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забезпечити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стійкість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тваринництва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приділенням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особливої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уваги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продовольчій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забезпеченості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сільських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районів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зміцнення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загальнодержавної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стійкого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</a:tr>
              <a:tr h="5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загальнодержавних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стратегій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удосконалення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порід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</a:tr>
              <a:tr h="7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 anchor="ctr"/>
                </a:tc>
                <a:tc>
                  <a:txBody>
                    <a:bodyPr/>
                    <a:lstStyle/>
                    <a:p>
                      <a:pPr marR="467995" indent="245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Вироблення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агроекосистемних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підходів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раціонального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генетичних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</a:t>
                      </a:r>
                      <a:endParaRPr lang="ru-RU" sz="1400" b="1" dirty="0">
                        <a:solidFill>
                          <a:srgbClr val="181717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12" marR="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21013" y="-77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36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181717"/>
                </a:solidFill>
                <a:effectLst/>
                <a:latin typeface="Arial" pitchFamily="34" charset="0"/>
                <a:ea typeface="Times New Roman" pitchFamily="18" charset="0"/>
              </a:rPr>
              <a:t>Таблиця 1 Пріоритети діяльності щодо глобального плану дій в області генетичних ресурсів тварин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10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9884"/>
          <a:ext cx="9036496" cy="6001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7888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404664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88129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1218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Значення генетичних ресурсів в розвитку тваринництва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генетичних ресурсів в суспільстві</dc:title>
  <dc:creator>Sam</dc:creator>
  <cp:lastModifiedBy>Ulia</cp:lastModifiedBy>
  <cp:revision>31</cp:revision>
  <dcterms:created xsi:type="dcterms:W3CDTF">2018-02-22T08:59:46Z</dcterms:created>
  <dcterms:modified xsi:type="dcterms:W3CDTF">2021-05-26T11:52:00Z</dcterms:modified>
</cp:coreProperties>
</file>