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19141-6F7A-49C5-B43E-4F9763467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DD5658-765B-49E1-B0AA-642195B7C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7C7B5-1769-49B3-9B82-65CBF9A6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DBB48-14BC-4F73-8B51-28A5DE50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074A9-73A5-4FEF-BCAD-3919A47F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236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40CAA-0A93-4316-8769-0740E654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97745A-5E1C-416A-A3BF-88A013BBF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CA3B4C-40C4-4C92-9714-15887E9C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6F24E-15FD-4221-957C-0C715491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29E6C8-2D0F-49A8-BE20-14E1F768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1049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E764D9B-58F1-4A17-83A0-F58D79B80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9229EE-09E6-4E6B-A026-3B253A4BC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6680E-7BF5-4C49-9EA4-1BD8D7BC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C126B-1C3A-423C-85FB-CC77B399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B3AE7D-5CEE-486D-8C99-6089CDA4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111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E5600-1B02-462E-9C65-8662BC12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D7DE25-8E76-4824-8305-6CD49987F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41A705-DE0F-4E6D-BFAB-DAA795D32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994F34-4875-4C81-B787-FDF25E833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49100-C32F-4BB7-BB5E-68C0CDCA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002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2733B-2DA8-481C-A016-0C015F3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1F6EB2-9E53-4CAA-ABF1-1DBA9B67A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C6CF1A-623D-4B79-9C35-539C1B76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63203F-D6CC-4A90-9F62-93CF49A2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214B2C-483B-4B9F-A9A4-3FFF7B12E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426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5793C-4F66-40EE-9C24-FF3EDF5C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A6EE4-3678-47F7-BE12-2E2E47ECC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56074F-A0AE-4CD6-9FE0-4F883EA80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ED39D9-2611-4A34-B3A8-7CED2AD3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AF9008-8904-447C-B44E-EB96E7867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20F782-CBBE-4F2E-A9D5-46D84903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510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3A4BB-0235-47CF-8E0B-92560F66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DDB54-DDB4-4775-A462-7BE919A02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747029-503F-4E5C-9A33-93C6FB9F7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218A8C-7C28-41D1-A7B9-14C66EF51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A4F359-8206-40A8-83EF-885EA3068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36F30E-FFBC-457B-A192-E0392008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ADB20F-89F7-4D80-8156-8619BE9F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A84846-26B3-4C30-8140-AF2C1971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940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ED1F9-05B0-40A4-9850-CEEF28D5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90EBDC-9F69-444E-9E4F-01F46B00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9DA00A-E273-4D19-A021-F0BC91D0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47B58B-0632-4E0D-BFBA-EB94DE0C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104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3D0183F-A5AC-4D76-97F7-BAAACB2E1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D731CB-5556-4D7D-BD14-E8AB30E3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D8584B-9EFB-417D-A97B-37FC1824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7587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C7116-D921-4C5E-8457-375E7D19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37F351-4FB6-4AAA-8893-3289EBF6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325DCD-E413-479E-B5FD-0BFDCFE09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4ADD47-4010-4606-B401-672CA2E3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41DD01-E0A9-440C-ADA8-24467E3A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CE8FFF-8127-4D3B-8701-14692742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23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5837A-97BB-4A8E-9E2D-125AFC40E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3F30F7E-244C-4850-A0DB-6991377A0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56BD42-DFAC-470D-BC02-BE06F536E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6E1AFF-B4E8-4E38-8764-1951F6BD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1ECB6E-DC28-4ABC-B89D-4678B54E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B6089-D761-4449-9BE2-192F3440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250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BEBD0-ADBA-4137-83FD-23CE87D0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247B44-1D56-4232-8401-C7682CD5E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001913-65EB-4B67-BB2E-5B324D938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47CFB-8A90-4134-9F88-D0F9B8235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7EF430-87EB-41B4-BA8A-43D9CD943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1165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11ED04-74CA-49BD-8DAE-D3A74DAA6B1F}"/>
              </a:ext>
            </a:extLst>
          </p:cNvPr>
          <p:cNvSpPr txBox="1"/>
          <p:nvPr/>
        </p:nvSpPr>
        <p:spPr>
          <a:xfrm>
            <a:off x="1884784" y="2297921"/>
            <a:ext cx="7261548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4990" marR="972820" algn="ctr">
              <a:spcAft>
                <a:spcPts val="0"/>
              </a:spcAft>
            </a:pPr>
            <a:r>
              <a:rPr lang="uk-UA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№ 8</a:t>
            </a:r>
            <a:endParaRPr lang="ru-UA" sz="16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67385">
              <a:spcAft>
                <a:spcPts val="0"/>
              </a:spcAft>
            </a:pPr>
            <a:r>
              <a:rPr lang="uk-UA" sz="1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UA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54990" marR="628650" algn="just">
              <a:spcBef>
                <a:spcPts val="1200"/>
              </a:spcBef>
              <a:spcAft>
                <a:spcPts val="0"/>
              </a:spcAft>
            </a:pPr>
            <a:r>
              <a:rPr lang="uk-UA" sz="1800" b="0" i="0" u="heavy" spc="-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1800" b="1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</a:t>
            </a:r>
            <a:r>
              <a:rPr lang="uk-UA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Складання технологічної схеми виробництва продукції вівчарства</a:t>
            </a:r>
            <a:endParaRPr lang="ru-UA" sz="1400" b="1" i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99720" marR="628650" indent="449580">
              <a:spcAft>
                <a:spcPts val="0"/>
              </a:spcAft>
            </a:pPr>
            <a:r>
              <a:rPr lang="uk-UA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 заняття</a:t>
            </a:r>
            <a:r>
              <a:rPr lang="uk-UA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вивчити окремі елементи технології виробництва продукції вівчарства, навчитися їх розробляти</a:t>
            </a:r>
            <a:endParaRPr lang="ru-UA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Матеріали і приладдя: </a:t>
            </a:r>
            <a:r>
              <a:rPr lang="uk-UA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підручники, практикуми, </a:t>
            </a:r>
            <a:r>
              <a:rPr lang="uk-UA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таблиці,схеми</a:t>
            </a:r>
            <a:r>
              <a:rPr lang="uk-UA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0840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C484CE-0491-42E0-B48A-AABE94366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3102"/>
            <a:ext cx="10515600" cy="538386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вівчарства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знати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дозволить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вівчарства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поголів'я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статево-вікової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цехах,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5000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представлено на рисунку 10.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0772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207E2B4-68F4-4A9E-9183-F51291554E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6710" y="531845"/>
            <a:ext cx="8089641" cy="56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7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8EAFFA-4E35-425C-B7D6-97CFC1176A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8881" y="1194317"/>
            <a:ext cx="9190653" cy="4553339"/>
          </a:xfrm>
        </p:spPr>
      </p:pic>
    </p:spTree>
    <p:extLst>
      <p:ext uri="{BB962C8B-B14F-4D97-AF65-F5344CB8AC3E}">
        <p14:creationId xmlns:p14="http://schemas.microsoft.com/office/powerpoint/2010/main" val="344555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7B42EDA-6284-4521-9DFC-E3CE6D200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069" y="1129005"/>
            <a:ext cx="10748866" cy="4021493"/>
          </a:xfrm>
        </p:spPr>
      </p:pic>
    </p:spTree>
    <p:extLst>
      <p:ext uri="{BB962C8B-B14F-4D97-AF65-F5344CB8AC3E}">
        <p14:creationId xmlns:p14="http://schemas.microsoft.com/office/powerpoint/2010/main" val="143040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7023C1-EB86-4F8F-8258-3792FAEB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433"/>
            <a:ext cx="10515600" cy="5374530"/>
          </a:xfrm>
        </p:spPr>
        <p:txBody>
          <a:bodyPr/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запитання: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процеси передбачає технологічна схема виробництва продукції вівчарства .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% Вибракування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щороку на фермі буде маток, баранів-плідників, молодняку у віці від 4 до 16 міс</a:t>
            </a:r>
            <a:r>
              <a:rPr lang="uk-UA" sz="36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ru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1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170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shtenska1@ukr.net</dc:creator>
  <cp:lastModifiedBy>shtenska1@ukr.net</cp:lastModifiedBy>
  <cp:revision>2</cp:revision>
  <dcterms:created xsi:type="dcterms:W3CDTF">2023-01-18T13:31:18Z</dcterms:created>
  <dcterms:modified xsi:type="dcterms:W3CDTF">2023-01-18T14:32:02Z</dcterms:modified>
</cp:coreProperties>
</file>