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4FBF6-2C16-40D3-9E53-A3EF49D14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21CBE2-46EF-4203-9F95-8A3C4F04F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986658-6BE0-45E3-AE90-BAC3A9C1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931833-0FCD-402F-A2DC-F376CF11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07C98C-EC06-4376-A691-4856989B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117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C1654-80F9-461E-B403-505E0AED8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9FF3D6-C459-475E-B9E4-1074EC229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9C1730-5ABB-49E4-83B9-B070DFC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3D27D3-8147-4020-A6AE-65E0AC4C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8381B6-D603-40F1-8BED-F9E11AA0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64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E05D6F-4ED4-47FD-AAB4-1A5583A7B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8D97B5-5D80-4EE6-8474-6DD6474D9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4DAC5-324C-4597-AA8D-813527F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B0FDE-8266-44A1-9B15-A5915ACA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AC4C84-5542-42E2-96D2-A77D71E7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994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7FE74-CCBC-406C-A307-6436899E3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08EF2E-AB1C-4BAA-92DE-8AACAC763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EEB0A0-15A9-4934-9CEF-DAA61151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960E45-19BF-4C9B-A4E7-68BCF420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8D41EE-A11E-4961-A7FA-DF186FD4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3209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C9BD2-3C63-47B4-8B6D-8B91F602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4A74F5-B901-49F7-B8D3-126A100D6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2707F-D703-4A85-9F49-03C7F7F1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7B7F8E-6930-480D-85B9-6F2D29E7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242CBB-42BF-4A43-9F97-03395EB4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75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02F5B-ADC2-46C6-B5EA-249936E08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F0E48A-BAED-49F8-AD7F-FC0A28668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B067D0-D9B0-431E-B42F-640F77C21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86A050-37D4-4C3B-803F-2CD2A0E7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1B06A1-A588-4251-A726-974F7C56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A7C897-31F1-4C34-B3B0-7CC1A33B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143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00C7E-A5A8-40CF-8296-BE505EEE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3926F1-F957-48F9-A2FE-6863B573F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E40AC4-6F01-4709-BAFC-27B33F4CC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89E662-8C6B-4D80-8D01-268E25D19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F32F32-534E-4A93-97AF-A6AB9A757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79A62B-0634-4A5D-922E-0E4F2BD9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F9C674-56C7-431E-8917-F4E85F65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79A60E-2899-4BC7-8840-B2909811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422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E2981-C824-4CF5-97EE-0B9BB326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4BAAEE-BB00-4DFF-9C5D-05BAB4E0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F47162-86EB-4D65-BAFF-94FE2007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81EF6C-279B-423F-BCB8-C8D1B6AD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147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A34349-2DD8-415F-A2B4-401270CC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F10E02-2846-4C89-9ACA-27D5C271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FEC880-B092-4DAF-B6C5-060A09F4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969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83AB4-D624-4D67-A9D1-F1F0EC91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E73F66-AA49-4492-811B-4F991B7C0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8E4C1E-C62F-42D8-8BD0-FF122A4A5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DA8FD9-412C-4052-8E1C-5D63AD0A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459934-B171-45B1-8EB8-9D7F102A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F2CF9B-3831-4EFB-857F-696127DB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242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8229C-D6B0-47E5-915A-A3B4B9E0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383CDE-ED87-44BF-9614-3C28BED2D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168921-933B-4A35-BF1C-A373AA2B6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A1D52C-EDC7-4C47-A85B-3FB3FCBA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01B2EB-B171-423D-AEE3-D675F225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429E30-7651-407F-9B07-4AB3D896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964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F9582-885B-438B-B916-7C5B3234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A4F3DC-CD26-4A12-BDF9-AE43C3318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D2C76-B92C-450E-A240-49E09713C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E322-43B1-4DAE-9896-5A5BF5D61993}" type="datetimeFigureOut">
              <a:rPr lang="ru-UA" smtClean="0"/>
              <a:t>25.12.2022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8A0D8-0CB5-4BF5-95EC-44217C55A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1A6AF8-774F-4D61-A5EB-491B8F8E8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AC68-FE9B-45EF-91E5-5042DA36CC3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800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08C83-7235-4EE1-ADC7-66C3017AB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53490"/>
          </a:xfrm>
        </p:spPr>
        <p:txBody>
          <a:bodyPr>
            <a:normAutofit fontScale="90000"/>
          </a:bodyPr>
          <a:lstStyle/>
          <a:p>
            <a:pPr marL="554990" marR="975360">
              <a:spcAft>
                <a:spcPts val="0"/>
              </a:spcAft>
            </a:pPr>
            <a:r>
              <a:rPr lang="uk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Практична робота 4</a:t>
            </a:r>
            <a:br>
              <a:rPr lang="ru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b="1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 тонини вовни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 заняття: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навчитися визначати тонину вовни експертним та лабораторним методами.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Матеріали і приладдя: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зразки вовни різної тонини, еталони вовни, мікроскопи,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ланаметр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предметне, накривне скло, препарувальні голки, ножиці, гліцерин.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646629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B72AEFD-CA2E-4AA3-A17F-E6C08B4F8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179" y="1950098"/>
            <a:ext cx="9302621" cy="2771192"/>
          </a:xfrm>
        </p:spPr>
      </p:pic>
    </p:spTree>
    <p:extLst>
      <p:ext uri="{BB962C8B-B14F-4D97-AF65-F5344CB8AC3E}">
        <p14:creationId xmlns:p14="http://schemas.microsoft.com/office/powerpoint/2010/main" val="33923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FB2F55-4C03-4D59-A629-A41CDCF5E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184"/>
            <a:ext cx="10515600" cy="5663779"/>
          </a:xfrm>
        </p:spPr>
        <p:txBody>
          <a:bodyPr>
            <a:normAutofit lnSpcReduction="10000"/>
          </a:bodyPr>
          <a:lstStyle/>
          <a:p>
            <a:pPr marL="299720" marR="38100" indent="448310" algn="just">
              <a:spcAft>
                <a:spcPts val="0"/>
              </a:spcAft>
              <a:tabLst>
                <a:tab pos="6515100" algn="l"/>
              </a:tabLst>
            </a:pPr>
            <a:r>
              <a:rPr lang="uk-UA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Тонина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важливий фізико-технічний показник якості вовнової сировини і біолого - селекційний (зоотехнічний) показник породи, фізіологічного стану тварин. Виражається тонина в мікрометрах (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мкм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або в якостях, сортиментах - цифрових умовних одиницях згідно існуючої класифікації, розробленої Центральним інститутом вовни. Згідно цієї класифікації вся однорідна вовна (тонка </a:t>
            </a:r>
            <a:r>
              <a:rPr lang="uk-UA" sz="3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 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напівтонка) поділяється на 13 сортиментів (якостей), які позначаються цифрами 80, 70, 64 та так далі до 32. Кожній якості відповідає тонина в мікронах (табл.</a:t>
            </a:r>
            <a:r>
              <a:rPr lang="uk-UA" sz="36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3).</a:t>
            </a:r>
            <a:endParaRPr lang="ru-UA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4297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353175E-6B99-4D18-B560-E38BABE14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0383" y="662473"/>
            <a:ext cx="10534261" cy="430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2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862A53DB-B30D-415D-8485-14BA053DC3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837" y="1287623"/>
            <a:ext cx="10198359" cy="46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6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19F2FE26-E729-48CA-B247-0BA2D64B0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763" y="970384"/>
            <a:ext cx="10002417" cy="44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9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BC53F67-5D54-4726-AB01-FCEEBFBAA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498" y="410548"/>
            <a:ext cx="10702212" cy="601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4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4FBA516-5D2C-4727-97A6-683396E94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9592" y="923731"/>
            <a:ext cx="10039739" cy="557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D767E0D-6DBE-4642-93A6-E4B698893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6" y="1272985"/>
            <a:ext cx="9250524" cy="3754874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ряд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волокна:</a:t>
            </a:r>
            <a:endParaRPr kumimoji="0" lang="ru-UA" altLang="ru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порода і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индивиуальн</a:t>
            </a:r>
            <a:r>
              <a:rPr kumimoji="0" lang="uk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вівці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чинять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баранів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руно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грубіше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маток, при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розведенні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тонкорунний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барани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ягнята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тонкий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ворс,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елітного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пряжі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вівці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(у маленьких ягнят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огрубіння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вовняного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покриву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 4-6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м’яким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тонким,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року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вівці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шерсть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грубою і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товстої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правильному і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якісному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харчуванню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вівці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недостатньому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годівлі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UA" altLang="ru-UA" sz="2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kumimoji="0" lang="ru-UA" altLang="ru-UA" sz="2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«голодна тонина»).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B2F6F6-AB5B-495A-8057-DB11C0404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1320865"/>
            <a:ext cx="28575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9022E7-6181-4A50-B786-AA1D2FEBE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249"/>
            <a:ext cx="10515600" cy="588771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Мертвий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волос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лускатий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серцевинний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корковий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не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шарів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Перерахуйте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вовнових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волокон…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пух	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корковий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волос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волос	4.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песига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3.Дайте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«Тонина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випрямлена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звивистості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волокон	              4.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завитками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Густоту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методами…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гістологічним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розрахунково-ваговим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окомірним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372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380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Практична робота 4    Тема : Визначення тонини вовни Мета заняття: навчитися визначати тонину вовни експертним та лабораторним методами.  Матеріали і приладдя: зразки вовни різної тонини, еталони вовни, мікроскопи, ланаметр, предметне, накривне скло, препарувальні голки, ножиці, гліцерин.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4    Тема : Визначення тонини вовни Мета заняття: навчитися визначати тонину вовни експертним та лабораторним методами.  Матеріали і приладдя: зразки вовни різної тонини, еталони вовни, мікроскопи, ланаметр, предметне, накривне скло, препарувальні голки, ножиці, гліцерин. </dc:title>
  <dc:creator>shtenska1@ukr.net</dc:creator>
  <cp:lastModifiedBy>shtenska1@ukr.net</cp:lastModifiedBy>
  <cp:revision>1</cp:revision>
  <dcterms:created xsi:type="dcterms:W3CDTF">2022-12-25T14:01:27Z</dcterms:created>
  <dcterms:modified xsi:type="dcterms:W3CDTF">2022-12-25T14:52:44Z</dcterms:modified>
</cp:coreProperties>
</file>