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24FBF6-2C16-40D3-9E53-A3EF49D142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421CBE2-46EF-4203-9F95-8A3C4F04F6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4986658-6BE0-45E3-AE90-BAC3A9C17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E322-43B1-4DAE-9896-5A5BF5D61993}" type="datetimeFigureOut">
              <a:rPr lang="ru-UA" smtClean="0"/>
              <a:t>25.12.2022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A931833-0FCD-402F-A2DC-F376CF11C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607C98C-EC06-4376-A691-4856989B8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AC68-FE9B-45EF-91E5-5042DA36CC3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11781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6C1654-80F9-461E-B403-505E0AED8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C9FF3D6-C459-475E-B9E4-1074EC229F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9C1730-5ABB-49E4-83B9-B070DFCF6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E322-43B1-4DAE-9896-5A5BF5D61993}" type="datetimeFigureOut">
              <a:rPr lang="ru-UA" smtClean="0"/>
              <a:t>25.12.2022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3D27D3-8147-4020-A6AE-65E0AC4CF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8381B6-D603-40F1-8BED-F9E11AA0A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AC68-FE9B-45EF-91E5-5042DA36CC3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2640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EE05D6F-4ED4-47FD-AAB4-1A5583A7B6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A8D97B5-5D80-4EE6-8474-6DD6474D9D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B4DAC5-324C-4597-AA8D-813527FB4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E322-43B1-4DAE-9896-5A5BF5D61993}" type="datetimeFigureOut">
              <a:rPr lang="ru-UA" smtClean="0"/>
              <a:t>25.12.2022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AB0FDE-8266-44A1-9B15-A5915ACA6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AC4C84-5542-42E2-96D2-A77D71E7F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AC68-FE9B-45EF-91E5-5042DA36CC3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39942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A7FE74-CCBC-406C-A307-6436899E3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08EF2E-AB1C-4BAA-92DE-8AACAC763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EEB0A0-15A9-4934-9CEF-DAA611510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E322-43B1-4DAE-9896-5A5BF5D61993}" type="datetimeFigureOut">
              <a:rPr lang="ru-UA" smtClean="0"/>
              <a:t>25.12.2022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960E45-19BF-4C9B-A4E7-68BCF4201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8D41EE-A11E-4961-A7FA-DF186FD4E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AC68-FE9B-45EF-91E5-5042DA36CC3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3209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CC9BD2-3C63-47B4-8B6D-8B91F602C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64A74F5-B901-49F7-B8D3-126A100D6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D2707F-D703-4A85-9F49-03C7F7F19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E322-43B1-4DAE-9896-5A5BF5D61993}" type="datetimeFigureOut">
              <a:rPr lang="ru-UA" smtClean="0"/>
              <a:t>25.12.2022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B7B7F8E-6930-480D-85B9-6F2D29E7B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242CBB-42BF-4A43-9F97-03395EB42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AC68-FE9B-45EF-91E5-5042DA36CC3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3752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402F5B-ADC2-46C6-B5EA-249936E08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F0E48A-BAED-49F8-AD7F-FC0A286683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4B067D0-D9B0-431E-B42F-640F77C212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686A050-37D4-4C3B-803F-2CD2A0E78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E322-43B1-4DAE-9896-5A5BF5D61993}" type="datetimeFigureOut">
              <a:rPr lang="ru-UA" smtClean="0"/>
              <a:t>25.12.2022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91B06A1-A588-4251-A726-974F7C568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FA7C897-31F1-4C34-B3B0-7CC1A33B0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AC68-FE9B-45EF-91E5-5042DA36CC3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314334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500C7E-A5A8-40CF-8296-BE505EEE1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3926F1-F957-48F9-A2FE-6863B573F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6E40AC4-6F01-4709-BAFC-27B33F4CCD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A89E662-8C6B-4D80-8D01-268E25D193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CF32F32-534E-4A93-97AF-A6AB9A7570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779A62B-0634-4A5D-922E-0E4F2BD95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E322-43B1-4DAE-9896-5A5BF5D61993}" type="datetimeFigureOut">
              <a:rPr lang="ru-UA" smtClean="0"/>
              <a:t>25.12.2022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0F9C674-56C7-431E-8917-F4E85F654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979A60E-2899-4BC7-8840-B29098115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AC68-FE9B-45EF-91E5-5042DA36CC3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94223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AE2981-C824-4CF5-97EE-0B9BB3267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94BAAEE-BB00-4DFF-9C5D-05BAB4E0F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E322-43B1-4DAE-9896-5A5BF5D61993}" type="datetimeFigureOut">
              <a:rPr lang="ru-UA" smtClean="0"/>
              <a:t>25.12.2022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FF47162-86EB-4D65-BAFF-94FE2007A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681EF6C-279B-423F-BCB8-C8D1B6AD1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AC68-FE9B-45EF-91E5-5042DA36CC3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1474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5A34349-2DD8-415F-A2B4-401270CCC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E322-43B1-4DAE-9896-5A5BF5D61993}" type="datetimeFigureOut">
              <a:rPr lang="ru-UA" smtClean="0"/>
              <a:t>25.12.2022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3F10E02-2846-4C89-9ACA-27D5C271D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5FEC880-B092-4DAF-B6C5-060A09F45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AC68-FE9B-45EF-91E5-5042DA36CC3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19690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883AB4-D624-4D67-A9D1-F1F0EC91B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E73F66-AA49-4492-811B-4F991B7C0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08E4C1E-C62F-42D8-8BD0-FF122A4A5A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1DA8FD9-412C-4052-8E1C-5D63AD0AA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E322-43B1-4DAE-9896-5A5BF5D61993}" type="datetimeFigureOut">
              <a:rPr lang="ru-UA" smtClean="0"/>
              <a:t>25.12.2022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6459934-B171-45B1-8EB8-9D7F102AD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2F2CF9B-3831-4EFB-857F-696127DB8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AC68-FE9B-45EF-91E5-5042DA36CC3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32427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F8229C-D6B0-47E5-915A-A3B4B9E05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E383CDE-ED87-44BF-9614-3C28BED2DB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C168921-933B-4A35-BF1C-A373AA2B6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7A1D52C-EDC7-4C47-A85B-3FB3FCBA6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E322-43B1-4DAE-9896-5A5BF5D61993}" type="datetimeFigureOut">
              <a:rPr lang="ru-UA" smtClean="0"/>
              <a:t>25.12.2022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B01B2EB-B171-423D-AEE3-D675F2257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0429E30-7651-407F-9B07-4AB3D896D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AC68-FE9B-45EF-91E5-5042DA36CC3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39649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BF9582-885B-438B-B916-7C5B3234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A4F3DC-CD26-4A12-BDF9-AE43C3318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CD2C76-B92C-450E-A240-49E09713C0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2E322-43B1-4DAE-9896-5A5BF5D61993}" type="datetimeFigureOut">
              <a:rPr lang="ru-UA" smtClean="0"/>
              <a:t>25.12.2022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58A0D8-0CB5-4BF5-95EC-44217C55AF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81A6AF8-774F-4D61-A5EB-491B8F8E8B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1AC68-FE9B-45EF-91E5-5042DA36CC3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28006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B08C83-7235-4EE1-ADC7-66C3017ABF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953490"/>
          </a:xfrm>
        </p:spPr>
        <p:txBody>
          <a:bodyPr>
            <a:normAutofit fontScale="90000"/>
          </a:bodyPr>
          <a:lstStyle/>
          <a:p>
            <a:pPr marL="554990" marR="975360">
              <a:spcAft>
                <a:spcPts val="0"/>
              </a:spcAft>
            </a:pPr>
            <a:r>
              <a:rPr lang="uk-UA" sz="28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Практична робота 4</a:t>
            </a:r>
            <a:br>
              <a:rPr lang="ru-UA" sz="28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uk-UA" sz="2800" u="heavy" spc="-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b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uk-UA" sz="2800" u="heavy" spc="-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800" b="1" u="heavy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Тема 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uk-UA" sz="2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Визначення тонини вовни</a:t>
            </a:r>
            <a:b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uk-UA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Мета заняття: 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навчитися визначати тонину вовни експертним та лабораторним методами.</a:t>
            </a:r>
            <a:b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uk-UA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Матеріали і приладдя: 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зразки вовни різної тонини, еталони вовни, мікроскопи, </a:t>
            </a:r>
            <a:r>
              <a:rPr lang="uk-UA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ланаметр</a:t>
            </a: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предметне, накривне скло, препарувальні голки, ножиці, гліцерин.</a:t>
            </a:r>
            <a:br>
              <a:rPr lang="ru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UA" sz="2800" dirty="0"/>
          </a:p>
        </p:txBody>
      </p:sp>
    </p:spTree>
    <p:extLst>
      <p:ext uri="{BB962C8B-B14F-4D97-AF65-F5344CB8AC3E}">
        <p14:creationId xmlns:p14="http://schemas.microsoft.com/office/powerpoint/2010/main" val="1646629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8B72AEFD-CA2E-4AA3-A17F-E6C08B4F81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0179" y="1950098"/>
            <a:ext cx="9302621" cy="2771192"/>
          </a:xfrm>
        </p:spPr>
      </p:pic>
    </p:spTree>
    <p:extLst>
      <p:ext uri="{BB962C8B-B14F-4D97-AF65-F5344CB8AC3E}">
        <p14:creationId xmlns:p14="http://schemas.microsoft.com/office/powerpoint/2010/main" val="339239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0FB2F55-4C03-4D59-A629-A41CDCF5E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3184"/>
            <a:ext cx="10515600" cy="5663779"/>
          </a:xfrm>
        </p:spPr>
        <p:txBody>
          <a:bodyPr>
            <a:normAutofit lnSpcReduction="10000"/>
          </a:bodyPr>
          <a:lstStyle/>
          <a:p>
            <a:pPr marL="299720" marR="38100" indent="448310" algn="just">
              <a:spcAft>
                <a:spcPts val="0"/>
              </a:spcAft>
              <a:tabLst>
                <a:tab pos="6515100" algn="l"/>
              </a:tabLst>
            </a:pPr>
            <a:r>
              <a:rPr lang="uk-UA" sz="3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Тонина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- важливий фізико-технічний показник якості вовнової сировини і біолого - селекційний (зоотехнічний) показник породи, фізіологічного стану тварин. Виражається тонина в мікрометрах (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мкм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або в якостях, сортиментах - цифрових умовних одиницях згідно існуючої класифікації, розробленої Центральним інститутом вовни. Згідно цієї класифікації вся однорідна вовна (тонка </a:t>
            </a:r>
            <a:r>
              <a:rPr lang="uk-UA" sz="3600" spc="25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та 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напівтонка) поділяється на 13 сортиментів (якостей), які позначаються цифрами 80, 70, 64 та так далі до 32. Кожній якості відповідає тонина в мікронах (табл.</a:t>
            </a:r>
            <a:r>
              <a:rPr lang="uk-UA" sz="3600" spc="-15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3).</a:t>
            </a:r>
            <a:endParaRPr lang="ru-UA" sz="3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342970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7353175E-6B99-4D18-B560-E38BABE142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0383" y="662473"/>
            <a:ext cx="10534261" cy="430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320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862A53DB-B30D-415D-8485-14BA053DC3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9837" y="1287623"/>
            <a:ext cx="10198359" cy="460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963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19F2FE26-E729-48CA-B247-0BA2D64B01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1763" y="970384"/>
            <a:ext cx="10002417" cy="4488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797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4BC53F67-5D54-4726-AB01-FCEEBFBAA5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8498" y="410548"/>
            <a:ext cx="10702212" cy="6018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941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04FBA516-5D2C-4727-97A6-683396E948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9592" y="923731"/>
            <a:ext cx="10039739" cy="5579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FD767E0D-6DBE-4642-93A6-E4B698893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76" y="1272985"/>
            <a:ext cx="9250524" cy="3754874"/>
          </a:xfrm>
          <a:prstGeom prst="rect">
            <a:avLst/>
          </a:prstGeom>
          <a:solidFill>
            <a:srgbClr val="FCFCF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ряд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товщини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волокна:</a:t>
            </a:r>
            <a:endParaRPr kumimoji="0" lang="ru-UA" altLang="ru-U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       порода і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индивиуальн</a:t>
            </a:r>
            <a:r>
              <a:rPr kumimoji="0" lang="uk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утримання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особистісні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кожної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вівці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чинять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серйозний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якість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волокна);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стать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тварини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(у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баранів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руно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грубіше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маток, при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використанні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розведенні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тонкорунний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барани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ягнята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отримують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тонкий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якісний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ворс,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подальшому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елітного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пряжі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вік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вівці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(у маленьких ягнят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огрубіння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вовняного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покриву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але в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подальшому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до 4-6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місяців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робиться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м’яким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тонким,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згодом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4 року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вівці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шерсть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стає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грубою і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товстої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особлива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увага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приділяється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правильному і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якісному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харчуванню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вівці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недостатньому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годівлі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UA" altLang="ru-UA" sz="2000" b="0" i="0" u="none" strike="noStrike" cap="none" normalizeH="0" baseline="0" dirty="0" err="1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kumimoji="0" lang="ru-UA" altLang="ru-UA" sz="2000" b="0" i="0" u="none" strike="noStrike" cap="none" normalizeH="0" baseline="0" dirty="0">
                <a:ln>
                  <a:noFill/>
                </a:ln>
                <a:solidFill>
                  <a:srgbClr val="3636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як «голодна тонина»).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UA" altLang="ru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4B2F6F6-AB5B-495A-8057-DB11C0404A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500" y="1320865"/>
            <a:ext cx="285750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12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89022E7-6181-4A50-B786-AA1D2FEBE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249"/>
            <a:ext cx="10515600" cy="5887714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1.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Мертвий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волос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вовни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овець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лускатий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серцевинний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корковий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4. не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шарів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Перерахуйте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вовнових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волокон…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пух	3.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корковий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волос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перехідний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волос	4.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песига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3.Дайте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вірне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поняттю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«Тонина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вовни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довжини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густоти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вовна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випрямлена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звивистості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поперечний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діаметр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волокон	              4.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вовна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завитками</a:t>
            </a:r>
          </a:p>
          <a:p>
            <a:pPr marL="0" indent="0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Густоту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вовни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такими методами…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лабораторним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гістологічним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розрахунково-ваговим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4.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окомірним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53723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380</Words>
  <Application>Microsoft Office PowerPoint</Application>
  <PresentationFormat>Широкоэкранный</PresentationFormat>
  <Paragraphs>22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Практична робота 4    Тема : Визначення тонини вовни Мета заняття: навчитися визначати тонину вовни експертним та лабораторним методами.  Матеріали і приладдя: зразки вовни різної тонини, еталони вовни, мікроскопи, ланаметр, предметне, накривне скло, препарувальні голки, ножиці, гліцерин.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робота 4    Тема : Визначення тонини вовни Мета заняття: навчитися визначати тонину вовни експертним та лабораторним методами.  Матеріали і приладдя: зразки вовни різної тонини, еталони вовни, мікроскопи, ланаметр, предметне, накривне скло, препарувальні голки, ножиці, гліцерин. </dc:title>
  <dc:creator>shtenska1@ukr.net</dc:creator>
  <cp:lastModifiedBy>shtenska1@ukr.net</cp:lastModifiedBy>
  <cp:revision>1</cp:revision>
  <dcterms:created xsi:type="dcterms:W3CDTF">2022-12-25T14:01:27Z</dcterms:created>
  <dcterms:modified xsi:type="dcterms:W3CDTF">2022-12-25T14:52:44Z</dcterms:modified>
</cp:coreProperties>
</file>