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8" r:id="rId8"/>
    <p:sldId id="265" r:id="rId9"/>
    <p:sldId id="261" r:id="rId10"/>
    <p:sldId id="262" r:id="rId11"/>
    <p:sldId id="267" r:id="rId12"/>
    <p:sldId id="263" r:id="rId13"/>
    <p:sldId id="266" r:id="rId14"/>
    <p:sldId id="264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6CF954-BE9E-4B1E-989C-18F7BD04E4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D5CFA9E9-22D3-4657-B54A-3975834A7A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5596E32-8E97-4129-96D3-24416B7E7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BE6-016F-4A06-B7D6-DC340C99F00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3DABD97-C89C-4D96-80C9-DA0A5C30A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DDBEC8D-DE8B-4FE5-B296-32F792A48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48CA-F218-47C6-9E65-19CCFD14A48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960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DCC647-04E1-4F15-9BFB-8F29666EA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EC185F5-1089-4B27-BC23-66804BBE02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E9C522D-CA2A-4836-BA2D-63C45CC93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BE6-016F-4A06-B7D6-DC340C99F00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F9BF923-CBFD-4823-8FBC-928222D9D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E4E4879-99A1-4941-AC9A-CC999DF2C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48CA-F218-47C6-9E65-19CCFD14A48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331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A022AB15-5A6D-476F-99CE-18DCC5D84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03F9B07-332E-437C-BEDC-45A26F7A1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ADF3583-442B-4297-BB41-E98C2A06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BE6-016F-4A06-B7D6-DC340C99F00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4A60C09-7693-4BE1-9C31-D7FCF56EC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9F63E2A-6F46-45D1-970A-15A7E79B2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48CA-F218-47C6-9E65-19CCFD14A48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85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6AC2CB-A9A7-4473-85BE-A28D249BE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B48D711-A1BC-478E-A84C-913943D8E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E8B37E2-0737-4807-89C2-AE9347C0A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BE6-016F-4A06-B7D6-DC340C99F00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FAC7A48-62DA-4049-B47C-F6F883050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6834103-61A7-4A17-A031-0F2FF07AC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48CA-F218-47C6-9E65-19CCFD14A48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38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ACD1CA-D607-469E-9DB6-ED5CE154A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0AD588B8-803E-4A06-875B-89027EC96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9B1E636-0323-45E5-98C1-CE8CB8007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BE6-016F-4A06-B7D6-DC340C99F00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AFB039E-1DB1-40B7-9622-21038D9F8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79BCD35-F409-45F7-A009-ED39CC58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48CA-F218-47C6-9E65-19CCFD14A48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03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02BCC1-0CD0-411C-A5C5-818E2FB5C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25EC41D-ADAA-406A-B462-89418AC424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C02FED20-C7A6-4346-91A2-AC492FD55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3A7C066-C039-4BEB-A27C-142E94A36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BE6-016F-4A06-B7D6-DC340C99F00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FA86F163-E6F4-4BDE-9C63-4068CDB54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D8B1BB5-0E36-4C94-A69F-B0600D0B4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48CA-F218-47C6-9E65-19CCFD14A48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43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F880ED-87A4-4937-808A-8D979AFA2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8BCC857-ECFF-44EF-B6FF-F31B16D3DC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F7BF9CAD-06F0-47B8-9217-B47342CA10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F2D11533-3F44-4A77-B4C4-2F8E725DEB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F2074E4C-4FB5-4183-B848-487AD06C89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0F907F34-4BDF-42C5-AC68-DE357702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BE6-016F-4A06-B7D6-DC340C99F00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075CE92B-8551-4D19-8257-522913833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2D28AA1A-EC96-4C6B-800C-F0145C8A5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48CA-F218-47C6-9E65-19CCFD14A48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73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0E6380-B2CB-4BC6-AA4F-FC5B33A1D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FEB4D084-FDD2-412A-858B-13A3B0D8C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BE6-016F-4A06-B7D6-DC340C99F00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6ECAEECA-06AF-44D4-828B-7A053FE96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A36E90E8-DE99-44FE-A3FD-C8E805279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48CA-F218-47C6-9E65-19CCFD14A48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63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731758DD-EB79-4102-B300-6937CFC03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BE6-016F-4A06-B7D6-DC340C99F00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BD05565B-082F-4016-BBD2-0A628AEE0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AD36B20-919C-41A9-BDEF-86A6E8A9D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48CA-F218-47C6-9E65-19CCFD14A48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09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2625BA-6F63-432E-B425-853D7202C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EF70D93-620D-4BF5-8F1D-AEA0A41E1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96E034A1-CCE7-4DBC-A649-253101E85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FCA6867F-F918-4FA3-8B09-27616DE5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BE6-016F-4A06-B7D6-DC340C99F00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56A7ABB-4391-44F4-A608-77427A1D0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91FE0E8-53A1-49A4-A4D2-1767897E8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48CA-F218-47C6-9E65-19CCFD14A48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115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77FFFD-7A27-4AD0-9E04-139EDB927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DFBAF5F4-BEB9-4988-A9B9-24783C364B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0ED18498-68C2-4359-8AAD-3A54BE023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89BF7B69-C763-4E03-A65B-1458A2484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DBE6-016F-4A06-B7D6-DC340C99F00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8BEF3C4-E16A-46D9-B74B-63BB2B967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DA78F6D9-CD72-4EB6-AFBE-D685D7CD1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E48CA-F218-47C6-9E65-19CCFD14A48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626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FFE3DC0F-8DC2-4550-A100-1E9A24DD8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99E35E9-F28D-425F-938C-D479D26A6C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C50A113-D39C-41A2-9340-9B7F7FD1AD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CDBE6-016F-4A06-B7D6-DC340C99F00D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78216AC-17B5-4EF0-894D-71BB1C08B1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E32170F-8E0F-49EE-AF48-B4AF06B1E8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E48CA-F218-47C6-9E65-19CCFD14A48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29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F0CE1CD-6EBD-4F23-A6D6-9A1DBD804519}"/>
              </a:ext>
            </a:extLst>
          </p:cNvPr>
          <p:cNvSpPr txBox="1"/>
          <p:nvPr/>
        </p:nvSpPr>
        <p:spPr>
          <a:xfrm>
            <a:off x="328475" y="49966"/>
            <a:ext cx="11700768" cy="6758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ctr">
              <a:lnSpc>
                <a:spcPct val="150000"/>
              </a:lnSpc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Практичне заняття №2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ctr">
              <a:lnSpc>
                <a:spcPct val="150000"/>
              </a:lnSpc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ВИВЧЕННЯ ЕКСТЕР’ЄРУ ПТИЦІ. ОЦІНКА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ctr">
              <a:lnSpc>
                <a:spcPct val="150000"/>
              </a:lnSpc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КУРЕЙ І ПІВНІВ ЗА ЕКСТЕР’ЄРОМ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uk-UA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Мета заняття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Вивчити методи оцінки екстер’єру птиці. Навчитися вірно брати проміри у сільськогосподарських птахів різних видів. Вивчити ознаки екстер’єру, зв’язані з несучістю і відтворювальними якостями курей. Навчитися за цими ознаками відбирати кращу птицю.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457200" algn="just">
              <a:lnSpc>
                <a:spcPct val="150000"/>
              </a:lnSpc>
              <a:spcAft>
                <a:spcPts val="600"/>
              </a:spcAft>
            </a:pPr>
            <a:r>
              <a:rPr lang="uk-UA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Матеріали та обладнання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Вимірювальні прилади, жива птиця, муляж курки, таблиці.</a:t>
            </a: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540385" algn="just">
              <a:lnSpc>
                <a:spcPct val="150000"/>
              </a:lnSpc>
              <a:spcAft>
                <a:spcPts val="1000"/>
              </a:spcAft>
            </a:pPr>
            <a:r>
              <a:rPr lang="uk-UA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Зміст заняття.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Вивчаючи статі тіла птиці звертають увагу на їх вираженість в залежності від виду, породи, статі, віку, фізіологічного стану організму, напрямку продуктивності і відмічають типовість ознак екстер’єру, або виявлення недоліків.</a:t>
            </a:r>
            <a:endParaRPr lang="ru-RU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116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CD07E2-DCA6-4CCA-9BE2-C1C6390579B1}"/>
              </a:ext>
            </a:extLst>
          </p:cNvPr>
          <p:cNvSpPr txBox="1"/>
          <p:nvPr/>
        </p:nvSpPr>
        <p:spPr>
          <a:xfrm>
            <a:off x="763479" y="452761"/>
            <a:ext cx="10990555" cy="5011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Гребінь і сережки в курей і півнів - другорядні статеві ознаки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за якими можна визначити стать, вік, породу і функціональну діяльність статевих органів. В доброї несучки яєчної породи (табл. 3.) під час яйцекладки при інтенсивній діяльності яєчника і яйцепроводу, листоподібний гребінь великий, еластичний, ярко-червоного кольору в зв’язку з достатнім постачанням його кров’ю, але не перерозвинутий. У курей яєчних ліній м’ясо-яєчних порід листоподібний гребінь менших розмірів. Гребінь може звисати в курей набік, що не є вадою, але не бажано, щоб він повністю закривав очі, так як в даному випадку несучки погано бачать, гірше споживають їжу і робляться лякливими.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8120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6C6A36-7CCA-48C2-ABD6-BE1A2A83E46E}"/>
              </a:ext>
            </a:extLst>
          </p:cNvPr>
          <p:cNvSpPr txBox="1"/>
          <p:nvPr/>
        </p:nvSpPr>
        <p:spPr>
          <a:xfrm>
            <a:off x="665825" y="514905"/>
            <a:ext cx="11132598" cy="5565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низькій несучості курки або її припиненні функція статевих органів невисока або зовсім вщухає, що відображається на розмірах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гребеню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та його стані.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Очі у добрих курей і півнів відносно великі, випуклі, зіниця круглої форми, райдужна оболонка яскраво забарвлена.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Хоч стан очей у птиці безпосередньо не пов’язаний з несучістю, однак при бонітуванні птиці звертають особливу увагу на ці ознаки. Якщо в птиці типові для породи очі, то вона клінічно здорова.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Гребінь у курей, які ще не несуться, невеликий, блідий і холодний на дотик через недостатнє постачання його кров’ю.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921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4B94AE6-68AD-4F10-BE88-ECF893DFBA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889" y="-356173"/>
            <a:ext cx="10395751" cy="6052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260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15F6A52-52E2-4796-BE21-80C57CFEA8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296" y="766844"/>
            <a:ext cx="10528041" cy="5806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324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46F5FA0-CDFE-4A7C-9604-B1AE834C5F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00" y="663422"/>
            <a:ext cx="9578092" cy="610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17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CD66B8B-7844-46CF-BE49-105B38BCD6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433" y="417736"/>
            <a:ext cx="9428086" cy="620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322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2DFA2A9-9BA2-4434-AE94-3D53252B74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311" y="840692"/>
            <a:ext cx="8748658" cy="5563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758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278CE3F-9DB9-4142-8C38-7F7A57FA4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974" y="603682"/>
            <a:ext cx="9848236" cy="5102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419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6BCC15A-0292-4A0C-9C61-D6534EA37D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853" y="-231"/>
            <a:ext cx="9537514" cy="6858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680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C4E0299-3791-49D1-9BBB-DC63596ABD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672" y="574863"/>
            <a:ext cx="9747682" cy="5708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922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04FD272-C1AB-4223-8957-045582A4B7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544" y="363167"/>
            <a:ext cx="10963922" cy="6389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145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7A10492-70F7-4B25-B156-2AC59E122BD3}"/>
              </a:ext>
            </a:extLst>
          </p:cNvPr>
          <p:cNvSpPr txBox="1"/>
          <p:nvPr/>
        </p:nvSpPr>
        <p:spPr>
          <a:xfrm>
            <a:off x="0" y="568171"/>
            <a:ext cx="11771790" cy="611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 і стан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гребеню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 півня зв’язані з його відтворювальними якостями. Тому для племінних цілей потрібно відбирати молодих півнів з добре розвинутими, яскраво забарвленими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гребенем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сережками. Такі плідники активніші в статевому відношенні, завдяки чому підвищується запліднення яєць.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оцінці півнів за фенотипом пред’являють більш жорсткі вимоги, ніж до курей. У відмінного за екстер’єром півня маса і тип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тілобудови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відповідають нормативним показникам породи,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макють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великий прямостоячий гребінь, добре розвинені сережки. Груди достатньо широкі і округлі, добре розвинені м’язи і масивніший кістяк, ніж у курей. Живіт невеликий, лобкові кістки зближені і їх кінці тверді. Півні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темпераментніші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порівняно з несучками, але вони не повинні бути лякливими і забіяками.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969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683E877-CA06-4DDE-A440-1D0A0A53D363}"/>
              </a:ext>
            </a:extLst>
          </p:cNvPr>
          <p:cNvSpPr txBox="1"/>
          <p:nvPr/>
        </p:nvSpPr>
        <p:spPr>
          <a:xfrm>
            <a:off x="603682" y="275208"/>
            <a:ext cx="11292396" cy="5011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</a:pP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Оцінка курей і півнів за екстер’єром. 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Несучість, маса яєць, жива маса, відтворювальні і інші господарсько-корисні якості птиці зв’язані з розвитком зовнішніх форм тіла, типом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тілобудови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рядом екстер’єрних ознак. З великої кількості ознак екстер’єру про несучість курей можна судити за розвитком і станом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гребеню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живота, відстанню між лобковими кістками і кінцем кілю грудної кістки, клоаки, росту пір’я (линьки) і пігментації частин тіла.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just">
              <a:lnSpc>
                <a:spcPct val="150000"/>
              </a:lnSpc>
            </a:pP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Одні ознаки, наприклад, забарвлення оперення, розвиток скелету, в дорослих курей більш постійні, інші (величина, еластичність і забарвлення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гребеня</a:t>
            </a:r>
            <a: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відстань між лобковими кістками) значно змінюються протягом року.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8818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560</Words>
  <Application>Microsoft Office PowerPoint</Application>
  <PresentationFormat>Широкий екран</PresentationFormat>
  <Paragraphs>15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Lenovo</dc:creator>
  <cp:lastModifiedBy>Lenovo</cp:lastModifiedBy>
  <cp:revision>2</cp:revision>
  <dcterms:created xsi:type="dcterms:W3CDTF">2023-08-08T13:00:26Z</dcterms:created>
  <dcterms:modified xsi:type="dcterms:W3CDTF">2023-08-08T13:01:51Z</dcterms:modified>
</cp:coreProperties>
</file>