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E7680-A057-4E9C-BA74-27FFAE095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9E4DDF1-AD66-4C72-AF27-810DD0BF7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3BDC763-D6AE-4703-AA36-F11B2ED27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056718-28B6-47DC-9859-470F56A1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8E47EDA-3786-4690-A21A-68C31FD9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ACBAF-EDF3-4500-9E84-42502034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4BBF983-77AA-4629-A9B2-4F93D05A4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660266E-5266-4E62-AAE6-B785EDB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E540811-AAD4-4A7D-AD2C-80FD848B5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D97786C-1F7D-487D-A961-BEE33810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8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0F1E73F-0795-491C-A4D6-113E8C7CF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323C62C-23B4-4FEB-82A1-A61D0D292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EDAC3D6-9588-4CF6-8B33-D68AE1D3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71BCCA-9B62-4D60-AB20-05AB0E40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1618A90-043C-4A87-8983-2E6182D0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90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AD170-6210-4DA0-BE9B-F66B2397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355950-31CC-487B-AFFE-4D0E70334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86F39E4-C685-4A44-91D1-3072D087C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9081C44-8335-41C1-B1BA-AEF3F291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3DB6BC-6F31-42EB-B4E2-C7FE770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74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F2EDD-DCCE-4483-861F-FAA0A94D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6DA5170-98AA-4CBE-8CC2-FD573928A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3F3E4C1-B318-4CA8-B67D-F3E86C3B7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1B18E88-CE8E-48E4-8C24-2EDCADB3A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30797BE-F3E8-4898-9C33-FC5CB40F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6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8F859-465F-4457-8AD2-86DC9715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AD2BED-F952-400C-9D5D-BE9319181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B9904EC-28F9-4998-B65C-F281F0DB4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6F06877-0202-4D24-91E0-C203633A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DDCBFEA-50D2-45C9-9EAA-13A7A96A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767E96F-B5AE-4EF3-B821-0F47698E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3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7BDEE-F4C4-4969-88D2-909F3CF0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D29791E-5A83-40D0-8187-D7145D087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2924F00-4D09-42EA-9B1E-FEDFCC61A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BC0D528-2504-4CD1-B173-ECC830711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E53B82F-B57C-4179-B30B-D9A0E7D2A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AB53E40-D00F-441C-8FFB-932E52F2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30A5D022-D4C8-4815-AF11-A2E85FB6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4501ED3-DD52-412A-BD80-FCAB7AB33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04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F90A2-58E9-4AA6-B086-C1E8FE98E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31EC245-03C6-47B4-868F-B1A1A6C5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4EA6447-89FF-4F11-BED6-F2FD29AC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5129967-0053-4FC8-B75B-832E24F5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1248733-6052-46F3-9A31-37E37854E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8FC3B28-9402-4D12-A63E-94FA9475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3A44828-D749-4FA1-B8F3-451DB047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10DBA9-AB20-4331-BDA4-0BE9AB5D8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173AD12-EAC6-4550-9553-656E14E8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EDD87D2-C378-485B-ADB5-A5FF8B8CA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471F8-08AF-4F21-B57D-4FC38DDD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016A7B7-29E3-4309-B806-AF03F61B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C2DAED9-5894-464F-A199-89B50CE9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8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2D856-E4AE-4B18-B410-FE6634239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407F898-3318-4387-A2E5-4D4927F79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E7C24E4-A1BF-4A4F-91DF-9F4024D37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8337FF7-B894-4857-86FC-4EEB2A74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D114854-3512-48CA-A32C-AE665EE8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73B1AAA-592A-4E25-A3F9-14B77D81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82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3A3D6A7-F790-4EF9-A779-DAE2DAE8D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7D09416-8457-47FC-9C8D-E070437E6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2BF3AC-DEAD-49B6-B779-E140334DC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32F18-C8C1-46B1-9CA6-A796873F4991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EA57163-D423-44E9-9EA6-F313EA367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6156668-601C-48F3-8EF3-43D8ABB18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CE33-5DD4-4A00-A6B5-2C5FA98DA13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36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AB6529-A5B1-4494-B3FB-17DBB8F9DCA8}"/>
              </a:ext>
            </a:extLst>
          </p:cNvPr>
          <p:cNvSpPr txBox="1"/>
          <p:nvPr/>
        </p:nvSpPr>
        <p:spPr>
          <a:xfrm>
            <a:off x="665824" y="363984"/>
            <a:ext cx="11372295" cy="3443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№1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КОНСТИТУЦІЯ ТА ЕКСТЕР’ЄР СІЛЬСЬКОГОСПОДАРСЬКОЇ ПТИЦІ. СТАТІ ТІЛА, ОПЕРЕННЯ, ВІК І СТАТЬ ПТИЦІ.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 заняття.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Вивчити статі тіла сільськогосподарської птиці різних видів. Ознайомитись з будовою оперення і його функцією, виявити значення екстер’єру для визначення породи, статі і віку птиці.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spcAft>
                <a:spcPts val="600"/>
              </a:spcAft>
            </a:pP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 та обладнання.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Муляж курки, пір’я птиці різних видів.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 заняття.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Продуктивні якості птиці завжди пов’язані із екстер’єром та конституцією птиці.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0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0B005A9-E237-4207-9E08-BB66BF800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18" y="898294"/>
            <a:ext cx="10881593" cy="560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27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F55599F-4FAE-4CFD-ADFE-35983E357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06" y="1127630"/>
            <a:ext cx="8179583" cy="502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97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059430-87AD-45D2-A0B5-826A471ED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97" y="768215"/>
            <a:ext cx="10564427" cy="561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8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C4E81C-64C2-43E6-B39E-2DD29BCD94FE}"/>
              </a:ext>
            </a:extLst>
          </p:cNvPr>
          <p:cNvSpPr txBox="1"/>
          <p:nvPr/>
        </p:nvSpPr>
        <p:spPr>
          <a:xfrm>
            <a:off x="896645" y="763480"/>
            <a:ext cx="10608815" cy="260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1: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Навчитися визначати напрямок продуктивності, стать та вік птиці за екстер’єрними ознаками.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2.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рисунках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17, 18, 19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позначити статі тіла птиці.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69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C56DFB-555B-4158-A57A-6CEEA786B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58" y="533497"/>
            <a:ext cx="10821880" cy="579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1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D69CBE-FD4E-4CF6-8C18-F516EA3A1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914" y="867119"/>
            <a:ext cx="9712171" cy="566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43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0338AB-D631-4998-8C04-F00CC7F3E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188" y="1104698"/>
            <a:ext cx="8123624" cy="46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02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363418-2647-4685-BD77-D2E5641D6B77}"/>
              </a:ext>
            </a:extLst>
          </p:cNvPr>
          <p:cNvSpPr txBox="1"/>
          <p:nvPr/>
        </p:nvSpPr>
        <p:spPr>
          <a:xfrm>
            <a:off x="870011" y="497150"/>
            <a:ext cx="11105965" cy="6416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 запитання: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Характеристика курей за формою </a:t>
            </a:r>
            <a:r>
              <a:rPr lang="uk-UA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тілобудови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Особливості екстер’єру птиці різних видів.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Статі тіла птиці різних видів.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Значення оперення, його види за функцією, будовою та розміщенням на тілі.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Визначення віку, статі та стану здоров’я птиці різних видів за екстер’єром.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Охарактеризувати форми </a:t>
            </a:r>
            <a:r>
              <a:rPr lang="uk-UA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гребенів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0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A31DC9-DCDD-499C-AB9B-40441234E93A}"/>
              </a:ext>
            </a:extLst>
          </p:cNvPr>
          <p:cNvSpPr txBox="1"/>
          <p:nvPr/>
        </p:nvSpPr>
        <p:spPr>
          <a:xfrm>
            <a:off x="932155" y="372862"/>
            <a:ext cx="10697593" cy="625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Типи конституції.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Класифікацію типів конституції запропонували наші вітчизняні вчені П.Н.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Кулешов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Є.А. Богданов і М.Ф. Іванов. За класифікацією П.Н. 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Кулешова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розрізняють такі типи конституції, як грубий, ніжний, щільний і пухкий. М.Ф. Іванов добавив ще міцний тип.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tabLst>
                <a:tab pos="450215" algn="l"/>
              </a:tabLst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Конституція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комплекс індивідуальних анатомічних і функціональних особливостей організму, які визначають його реакцію на різні умови зовнішнього середовища. </a:t>
            </a: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Конституція обумовлюється</a:t>
            </a: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спадковістю,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Char char="–"/>
              <a:tabLst>
                <a:tab pos="450215" algn="l"/>
              </a:tabLst>
            </a:pP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умовами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утримання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годівлею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tabLst>
                <a:tab pos="450215" algn="l"/>
              </a:tabLs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Типи конституції у птахівництві: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міцна</a:t>
            </a:r>
            <a:endParaRPr lang="ru-RU" sz="16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щільна</a:t>
            </a:r>
            <a:endParaRPr lang="ru-RU" sz="16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пухка</a:t>
            </a:r>
            <a:endParaRPr lang="ru-RU" sz="16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Char char="–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ніжна.</a:t>
            </a:r>
            <a:endParaRPr lang="ru-RU" sz="16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tabLst>
                <a:tab pos="2944495" algn="l"/>
              </a:tabLst>
            </a:pPr>
            <a:r>
              <a:rPr lang="uk-UA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МІЦНА конституція: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0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A84CEAF-708C-49E2-96E2-3A31F4506CD7}"/>
              </a:ext>
            </a:extLst>
          </p:cNvPr>
          <p:cNvSpPr txBox="1"/>
          <p:nvPr/>
        </p:nvSpPr>
        <p:spPr>
          <a:xfrm>
            <a:off x="603682" y="781235"/>
            <a:ext cx="8538098" cy="4465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tabLst>
                <a:tab pos="2944495" algn="l"/>
              </a:tabLst>
            </a:pPr>
            <a:r>
              <a:rPr lang="uk-UA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НІЖНА конституція: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невеликі за розміром і живою масою,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погано розвинуті скелет і мускулатура,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швидко реагують на зовнішні подразнення,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вимогливі до умов годівлі і утримання,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несучість невисока, яйця маленькі.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457200" indent="540385" algn="just">
              <a:lnSpc>
                <a:spcPct val="150000"/>
              </a:lnSpc>
              <a:spcAft>
                <a:spcPts val="1000"/>
              </a:spcAft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 тип конституції має птиця декоративних порід (шовковисті,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бентамки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04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45349B-50F2-4FE6-99A7-FD76515D2D1A}"/>
              </a:ext>
            </a:extLst>
          </p:cNvPr>
          <p:cNvSpPr txBox="1"/>
          <p:nvPr/>
        </p:nvSpPr>
        <p:spPr>
          <a:xfrm>
            <a:off x="754602" y="337351"/>
            <a:ext cx="8387178" cy="4465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50000"/>
              </a:lnSpc>
              <a:tabLst>
                <a:tab pos="2944495" algn="l"/>
              </a:tabLst>
            </a:pPr>
            <a:r>
              <a:rPr lang="uk-UA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ПУХКА конституція: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велика жива маса,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сильно розвинутий підшкірний жир,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пухке оперення,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енергія росту 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опереність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молодняку сповільнені,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обмін речовин понижений, 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темперамент флегматичний,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відтворні якості невисокі.</a:t>
            </a:r>
            <a:endParaRPr lang="ru-RU" sz="24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5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D3D028-8857-44DC-B59A-840C7941C39C}"/>
              </a:ext>
            </a:extLst>
          </p:cNvPr>
          <p:cNvSpPr txBox="1"/>
          <p:nvPr/>
        </p:nvSpPr>
        <p:spPr>
          <a:xfrm>
            <a:off x="532660" y="363985"/>
            <a:ext cx="8609120" cy="519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50000"/>
              </a:lnSpc>
              <a:tabLst>
                <a:tab pos="2944495" algn="l"/>
              </a:tabLst>
            </a:pPr>
            <a:r>
              <a:rPr lang="uk-U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ЩІЛЬНА конституція: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тонкий кістяк, 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добре розвинуті м’язи,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оперення щільно прилягає до тіла, 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жвавий темперамент,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інтенсивний обмін речовин,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висока енергія росту та несучість, 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Char char="–"/>
              <a:tabLst>
                <a:tab pos="29444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добрі відтворні якості. </a:t>
            </a:r>
            <a:endParaRPr lang="ru-RU" sz="2800" dirty="0">
              <a:effectLst/>
              <a:latin typeface="Calibri" panose="020F0502020204030204" pitchFamily="34" charset="0"/>
              <a:ea typeface="Times New Roman,Bold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7538EA-C676-4D11-AD6F-8CFADD9E5D73}"/>
              </a:ext>
            </a:extLst>
          </p:cNvPr>
          <p:cNvSpPr txBox="1"/>
          <p:nvPr/>
        </p:nvSpPr>
        <p:spPr>
          <a:xfrm>
            <a:off x="665825" y="213064"/>
            <a:ext cx="11176987" cy="5147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50000"/>
              </a:lnSpc>
              <a:spcAft>
                <a:spcPts val="1000"/>
              </a:spcAft>
              <a:tabLst>
                <a:tab pos="2944495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Екстер’єр птиці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це зовнішні форми й ознаки будови тіла птиці. За екстер’єром можна визначити продуктивні або інші господарсько-корисні якості птиці. За напрямком продуктивності та за типом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розрізняють курей яєчних, м’ясних і м’ясо-яєчних.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Яєчні кури –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дуже рухлива і темпераментна птиця. Гребінь великих розмірів, за будовою листоподібний. У більшості випадків яєчні кури характеризуються ніжною щільною конституцією. Особливо сильно розвинені гребінь  і сережки у півнів. Гребінь у курей звисає на бік, не закриваючи очі, що не є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пороком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півнів він прямостоячий.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614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BF1CA0-6CBA-4212-AAD3-A3186E3E7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14" y="603682"/>
            <a:ext cx="10065429" cy="505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71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9A69DB-412B-481C-9D5F-5D97F2C45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438" y="655870"/>
            <a:ext cx="7018042" cy="620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EA4903-CBBC-4F86-A4D3-CB9C43A26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91" y="842840"/>
            <a:ext cx="10368490" cy="57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10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487</Words>
  <Application>Microsoft Office PowerPoint</Application>
  <PresentationFormat>Широкий екран</PresentationFormat>
  <Paragraphs>51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</cp:revision>
  <dcterms:created xsi:type="dcterms:W3CDTF">2023-08-08T12:42:31Z</dcterms:created>
  <dcterms:modified xsi:type="dcterms:W3CDTF">2023-08-08T12:51:28Z</dcterms:modified>
</cp:coreProperties>
</file>