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  <p:sldMasterId id="2147483741" r:id="rId2"/>
  </p:sldMasterIdLst>
  <p:notesMasterIdLst>
    <p:notesMasterId r:id="rId42"/>
  </p:notesMasterIdLst>
  <p:handoutMasterIdLst>
    <p:handoutMasterId r:id="rId43"/>
  </p:handoutMasterIdLst>
  <p:sldIdLst>
    <p:sldId id="257" r:id="rId3"/>
    <p:sldId id="258" r:id="rId4"/>
    <p:sldId id="277" r:id="rId5"/>
    <p:sldId id="344" r:id="rId6"/>
    <p:sldId id="345" r:id="rId7"/>
    <p:sldId id="346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6" r:id="rId16"/>
    <p:sldId id="357" r:id="rId17"/>
    <p:sldId id="360" r:id="rId18"/>
    <p:sldId id="359" r:id="rId19"/>
    <p:sldId id="363" r:id="rId20"/>
    <p:sldId id="362" r:id="rId21"/>
    <p:sldId id="361" r:id="rId22"/>
    <p:sldId id="366" r:id="rId23"/>
    <p:sldId id="365" r:id="rId24"/>
    <p:sldId id="369" r:id="rId25"/>
    <p:sldId id="382" r:id="rId26"/>
    <p:sldId id="368" r:id="rId27"/>
    <p:sldId id="367" r:id="rId28"/>
    <p:sldId id="370" r:id="rId29"/>
    <p:sldId id="371" r:id="rId30"/>
    <p:sldId id="372" r:id="rId31"/>
    <p:sldId id="375" r:id="rId32"/>
    <p:sldId id="374" r:id="rId33"/>
    <p:sldId id="373" r:id="rId34"/>
    <p:sldId id="376" r:id="rId35"/>
    <p:sldId id="383" r:id="rId36"/>
    <p:sldId id="384" r:id="rId37"/>
    <p:sldId id="385" r:id="rId38"/>
    <p:sldId id="386" r:id="rId39"/>
    <p:sldId id="388" r:id="rId40"/>
    <p:sldId id="377" r:id="rId41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=""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10.08.2023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39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BF2704-CD7B-462F-AD06-D6CFFEEDBD9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7F1AB-7C5D-4BDB-983D-2407614F0F1F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6C8EE-26ED-4EFF-A492-91645629FD6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63126-CA5E-4289-A3B5-24FFF0C9852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=""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D06B84-7037-4C87-9441-2B4C67DFD4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E6E1B-59C9-47B9-BCFC-5F2CADC86D00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12852-9715-4B0D-AF70-46E1F575003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DF3FE-14DF-4C23-B465-69B98C0D84E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E15EF97-345A-49C3-9894-8A909EF3313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DF6D2-B843-4E18-8251-22540494A7D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19075-4E88-4423-B8CC-744D9667CF6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E3C31-0591-461D-AB5F-F5296754CCC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3F388-5716-459C-AF60-42057BAAE50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F2787-16E0-426A-992B-AEE85A6FB0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50B63-E3D6-4B4D-9E87-7D4B60F23CED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D5475A-A55A-48C4-BE92-D680828555D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4658D-4A9E-4BDF-8915-9DCAC2B060D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008328-028D-4309-85D8-E5CB165EA53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442" y="2584175"/>
            <a:ext cx="11310732" cy="1620078"/>
          </a:xfrm>
        </p:spPr>
        <p:txBody>
          <a:bodyPr rtlCol="0">
            <a:normAutofit/>
          </a:bodyPr>
          <a:lstStyle/>
          <a:p>
            <a:r>
              <a:rPr lang="uk-UA" sz="2800" b="1" dirty="0" smtClean="0"/>
              <a:t>Національні традиції сучасної української морфології. </a:t>
            </a:r>
            <a:br>
              <a:rPr lang="uk-UA" sz="2800" b="1" dirty="0" smtClean="0"/>
            </a:br>
            <a:r>
              <a:rPr lang="uk-UA" sz="2800" b="1" dirty="0" smtClean="0"/>
              <a:t>Питання синтаксису української мови.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b="1" dirty="0" smtClean="0"/>
              <a:t>Українська пунктуація</a:t>
            </a:r>
            <a:endParaRPr lang="uk-UA" sz="2800" dirty="0"/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2</a:t>
            </a:r>
            <a:r>
              <a:rPr lang="uk-UA" dirty="0" smtClean="0">
                <a:solidFill>
                  <a:schemeClr val="accent1"/>
                </a:solidFill>
              </a:rPr>
              <a:t>. Основні </a:t>
            </a:r>
            <a:r>
              <a:rPr lang="uk-UA" dirty="0" smtClean="0">
                <a:solidFill>
                  <a:schemeClr val="accent1"/>
                </a:solidFill>
              </a:rPr>
              <a:t>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сполучень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Чорне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море, Герой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Петро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Сагайдачний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білий-білий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покласти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зуби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полицю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голодувати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замилювати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обманювати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лексеми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будеш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(форма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 самого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відмінках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прийменником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день за днем,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дня на день, робота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роботою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піду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подивлюся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інфінітива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дієвідмінюваною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формою того самого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заспівати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заспіваю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2</a:t>
            </a:r>
            <a:r>
              <a:rPr lang="uk-UA" dirty="0" smtClean="0">
                <a:solidFill>
                  <a:schemeClr val="accent1"/>
                </a:solidFill>
              </a:rPr>
              <a:t>. Основні </a:t>
            </a:r>
            <a:r>
              <a:rPr lang="uk-UA" dirty="0" smtClean="0">
                <a:solidFill>
                  <a:schemeClr val="accent1"/>
                </a:solidFill>
              </a:rPr>
              <a:t>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сполучень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іменниково-прийменникові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морі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березі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сорому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а)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сурядні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Прощайте,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рясні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долини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і села,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сповнені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краси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О.Підсуха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підрядні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Лети, моя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думо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Моя люта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муко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! (Т.Шевченко)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вставленості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жаль, чудес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(П. Воронько); 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вчив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письму (не без мороки ) і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гладіаторському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ремеслу (Д.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Павличко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ідіть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вигуків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ужитих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слів-речень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нечленованих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ж;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еге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ж;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Чи-ба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Ого-го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2</a:t>
            </a:r>
            <a:r>
              <a:rPr lang="uk-UA" dirty="0" smtClean="0">
                <a:solidFill>
                  <a:schemeClr val="accent1"/>
                </a:solidFill>
              </a:rPr>
              <a:t>. Основні </a:t>
            </a:r>
            <a:r>
              <a:rPr lang="uk-UA" dirty="0" smtClean="0">
                <a:solidFill>
                  <a:schemeClr val="accent1"/>
                </a:solidFill>
              </a:rPr>
              <a:t>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Слова і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словоформах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найповніше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граматична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валентність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лексем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семантичного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словами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Змінювані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найчисленніші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флективної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переважають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флексії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2</a:t>
            </a:r>
            <a:r>
              <a:rPr lang="uk-UA" dirty="0" smtClean="0">
                <a:solidFill>
                  <a:schemeClr val="accent1"/>
                </a:solidFill>
              </a:rPr>
              <a:t>. Основні </a:t>
            </a:r>
            <a:r>
              <a:rPr lang="uk-UA" dirty="0" smtClean="0">
                <a:solidFill>
                  <a:schemeClr val="accent1"/>
                </a:solidFill>
              </a:rPr>
              <a:t>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Члени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функціонують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будучи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типовішими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складниками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Члени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видами: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підметом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двоскладного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присудком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двоскладного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односкладного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дієслівній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означенням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різновидом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прикладка);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додатком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обставиною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2</a:t>
            </a:r>
            <a:r>
              <a:rPr lang="uk-UA" dirty="0" smtClean="0">
                <a:solidFill>
                  <a:schemeClr val="accent1"/>
                </a:solidFill>
              </a:rPr>
              <a:t>. Основні </a:t>
            </a:r>
            <a:r>
              <a:rPr lang="uk-UA" dirty="0" smtClean="0">
                <a:solidFill>
                  <a:schemeClr val="accent1"/>
                </a:solidFill>
              </a:rPr>
              <a:t>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замінники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Як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вони належать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мовленнєвих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кваліфіковані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члена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стверджувальні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заперечні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питальні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спонукальні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емоційнооцінні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3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різнотипних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різнорівневих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думка,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посідає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підпорядковані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синтаксису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фонетикою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фонем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звуків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з’явилися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сформувалися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взаємній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належать слову,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організовують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словах-реченнях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3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b="1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 синтаксису з лексикологією:</a:t>
            </a:r>
          </a:p>
          <a:p>
            <a:pPr marL="0" indent="357188" algn="just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щонайменше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повнозначного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слова.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комунікативно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самодостатніх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службового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слова.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лексичного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наповнення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— одно-,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і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багатослівне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одиницею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номінативною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повнозначним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словом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хто-небудь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що-небудь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а тому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одиницею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комунікативною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спілкувальною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3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синтаксису з фразеологією:</a:t>
            </a:r>
          </a:p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розглядові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один член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ідіоми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різноманітної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ідіоми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прислів’я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приказки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крилаті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видатних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Серцю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накажеш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Лиш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той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ненависті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цілий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нікого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любив (Леся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характеризувати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за членами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3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синтаксису з морфологією:</a:t>
            </a:r>
          </a:p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очевидний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взаємний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потреба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властивих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словесних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сформувалися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число,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відмінок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особа,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час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з’явилися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об’єднані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організувальним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центром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сферою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Разом синтаксис і морфологія становлять граматичну систему мови.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4.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синтаксису з пунктуацією:</a:t>
            </a:r>
          </a:p>
          <a:p>
            <a:pPr marL="0" indent="357188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Пунктуація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лінгвістичних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усталену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писемній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літературній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систему правил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уживання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розділових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знаків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виражену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закріпилася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усталеною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структурною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моделлю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всенародний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широкий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діапазон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закріпившись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безлічі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marL="0" lvl="0" indent="357188" algn="just">
              <a:buAutoNum type="arabicPeriod"/>
            </a:pPr>
            <a:r>
              <a:rPr lang="uk-UA" dirty="0" smtClean="0"/>
              <a:t>Синтаксис </a:t>
            </a:r>
            <a:r>
              <a:rPr lang="uk-UA" dirty="0" smtClean="0"/>
              <a:t>української мови як лінгвістичне вчення. </a:t>
            </a:r>
            <a:endParaRPr lang="uk-UA" dirty="0" smtClean="0"/>
          </a:p>
          <a:p>
            <a:pPr marL="0" lvl="0" indent="357188" algn="just">
              <a:buAutoNum type="arabicPeriod"/>
            </a:pPr>
            <a:r>
              <a:rPr lang="uk-UA" dirty="0" smtClean="0"/>
              <a:t>Основні </a:t>
            </a:r>
            <a:r>
              <a:rPr lang="uk-UA" dirty="0" smtClean="0"/>
              <a:t>синтаксичні одиниці.</a:t>
            </a:r>
            <a:endParaRPr lang="ru-RU" dirty="0" smtClean="0"/>
          </a:p>
          <a:p>
            <a:pPr marL="0" lvl="0" indent="357188" algn="just">
              <a:buAutoNum type="arabicPeriod"/>
            </a:pPr>
            <a:r>
              <a:rPr lang="ru-RU" dirty="0" err="1" smtClean="0"/>
              <a:t>Зв’язок</a:t>
            </a:r>
            <a:r>
              <a:rPr lang="ru-RU" dirty="0" smtClean="0"/>
              <a:t> синтаксису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розділами</a:t>
            </a:r>
            <a:r>
              <a:rPr lang="ru-RU" dirty="0" smtClean="0"/>
              <a:t> науки про </a:t>
            </a:r>
            <a:r>
              <a:rPr lang="ru-RU" dirty="0" err="1" smtClean="0"/>
              <a:t>мову</a:t>
            </a:r>
            <a:r>
              <a:rPr lang="uk-UA" dirty="0" smtClean="0"/>
              <a:t>.</a:t>
            </a:r>
            <a:endParaRPr lang="ru-RU" dirty="0" smtClean="0"/>
          </a:p>
          <a:p>
            <a:pPr marL="0" lvl="0" indent="357188" algn="just">
              <a:buAutoNum type="arabicPeriod"/>
            </a:pPr>
            <a:r>
              <a:rPr lang="uk-UA" dirty="0" smtClean="0"/>
              <a:t>Порівняльний синтаксис української та інших індоєвропейських мов.</a:t>
            </a:r>
            <a:endParaRPr lang="ru-RU" dirty="0" smtClean="0"/>
          </a:p>
          <a:p>
            <a:pPr marL="0" lvl="0" indent="357188" algn="just">
              <a:buAutoNum type="arabicPeriod"/>
            </a:pPr>
            <a:r>
              <a:rPr lang="uk-UA" dirty="0" smtClean="0"/>
              <a:t>Принципи української пунктуації. </a:t>
            </a:r>
            <a:endParaRPr lang="uk-UA" dirty="0" smtClean="0"/>
          </a:p>
          <a:p>
            <a:pPr marL="0" lvl="0" indent="357188" algn="just">
              <a:buNone/>
            </a:pPr>
            <a:r>
              <a:rPr lang="uk-UA" dirty="0" smtClean="0"/>
              <a:t>Висновки </a:t>
            </a:r>
            <a:r>
              <a:rPr lang="uk-UA" dirty="0" smtClean="0"/>
              <a:t>курсу.</a:t>
            </a:r>
            <a:endParaRPr lang="ru-RU" dirty="0" smtClean="0"/>
          </a:p>
          <a:p>
            <a:pPr marL="0" indent="357188" algn="just"/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1"/>
                </a:solidFill>
              </a:rPr>
              <a:t>4</a:t>
            </a:r>
            <a:r>
              <a:rPr lang="ru-RU" sz="3600" dirty="0" smtClean="0">
                <a:solidFill>
                  <a:schemeClr val="accent1"/>
                </a:solidFill>
              </a:rPr>
              <a:t>. </a:t>
            </a:r>
            <a:r>
              <a:rPr lang="uk-UA" dirty="0" smtClean="0">
                <a:solidFill>
                  <a:schemeClr val="accent1"/>
                </a:solidFill>
              </a:rPr>
              <a:t>Порівняльний синтаксис української та інших індоєвропейських мов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Синтаксису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арабської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Початкову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кінцеву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займають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смислове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Англомовному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синтаксису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регламентовану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інтонаційне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змістових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логічний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наголос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художній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інверсія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непрямий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незмінною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1"/>
                </a:solidFill>
              </a:rPr>
              <a:t>4</a:t>
            </a:r>
            <a:r>
              <a:rPr lang="ru-RU" sz="3600" dirty="0" smtClean="0">
                <a:solidFill>
                  <a:schemeClr val="accent1"/>
                </a:solidFill>
              </a:rPr>
              <a:t>. </a:t>
            </a:r>
            <a:r>
              <a:rPr lang="uk-UA" dirty="0" smtClean="0">
                <a:solidFill>
                  <a:schemeClr val="accent1"/>
                </a:solidFill>
              </a:rPr>
              <a:t>Порівняльний синтаксис української та інших індоєвропейських мов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узгоджене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означуваним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словом,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неузгоджене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стверджувати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носії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коріння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різняться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ментальністю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способом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думки. Особливо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вирізняються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германської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переважає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регламентована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сталість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шаблонність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регламентованість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синтаксичних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5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/>
            <a:r>
              <a:rPr lang="ru-RU" b="1" dirty="0" err="1" smtClean="0"/>
              <a:t>Пунктуація</a:t>
            </a:r>
            <a:r>
              <a:rPr lang="ru-RU" dirty="0" smtClean="0"/>
              <a:t> 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 </a:t>
            </a:r>
            <a:r>
              <a:rPr lang="ru-RU" i="1" dirty="0" smtClean="0"/>
              <a:t>–</a:t>
            </a:r>
            <a:r>
              <a:rPr lang="ru-RU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крапка</a:t>
            </a:r>
            <a:r>
              <a:rPr lang="ru-RU" dirty="0" smtClean="0"/>
              <a:t>) – </a:t>
            </a:r>
            <a:r>
              <a:rPr lang="ru-RU" dirty="0" err="1" smtClean="0"/>
              <a:t>це</a:t>
            </a:r>
            <a:r>
              <a:rPr lang="ru-RU" dirty="0" smtClean="0"/>
              <a:t> система правил </a:t>
            </a:r>
            <a:r>
              <a:rPr lang="ru-RU" dirty="0" err="1" smtClean="0"/>
              <a:t>уживання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і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мовознавчої</a:t>
            </a:r>
            <a:r>
              <a:rPr lang="ru-RU" dirty="0" smtClean="0"/>
              <a:t> науки про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Розділові</a:t>
            </a:r>
            <a:r>
              <a:rPr lang="ru-RU" b="1" dirty="0" smtClean="0"/>
              <a:t> знаки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графічної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прийняті</a:t>
            </a:r>
            <a:r>
              <a:rPr lang="ru-RU" dirty="0" smtClean="0"/>
              <a:t> значки (</a:t>
            </a:r>
            <a:r>
              <a:rPr lang="ru-RU" i="1" dirty="0" err="1" smtClean="0"/>
              <a:t>крапка</a:t>
            </a:r>
            <a:r>
              <a:rPr lang="ru-RU" i="1" dirty="0" smtClean="0"/>
              <a:t>, кома, тире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вживаються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для </a:t>
            </a:r>
            <a:r>
              <a:rPr lang="ru-RU" dirty="0" err="1" smtClean="0"/>
              <a:t>членування</a:t>
            </a:r>
            <a:r>
              <a:rPr lang="ru-RU" dirty="0" smtClean="0"/>
              <a:t> тексту за </a:t>
            </a:r>
            <a:r>
              <a:rPr lang="ru-RU" dirty="0" err="1" smtClean="0"/>
              <a:t>змістом</a:t>
            </a:r>
            <a:r>
              <a:rPr lang="ru-RU" dirty="0" smtClean="0"/>
              <a:t> та </a:t>
            </a:r>
            <a:r>
              <a:rPr lang="ru-RU" dirty="0" err="1" smtClean="0"/>
              <a:t>інтонацією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тексті</a:t>
            </a:r>
            <a:r>
              <a:rPr lang="ru-RU" dirty="0" smtClean="0"/>
              <a:t> </a:t>
            </a:r>
            <a:r>
              <a:rPr lang="ru-RU" i="1" dirty="0" smtClean="0"/>
              <a:t>Я </a:t>
            </a:r>
            <a:r>
              <a:rPr lang="ru-RU" i="1" dirty="0" err="1" smtClean="0"/>
              <a:t>знову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серед</a:t>
            </a:r>
            <a:r>
              <a:rPr lang="ru-RU" i="1" dirty="0" smtClean="0"/>
              <a:t> </a:t>
            </a:r>
            <a:r>
              <a:rPr lang="ru-RU" i="1" dirty="0" err="1" smtClean="0"/>
              <a:t>природи</a:t>
            </a:r>
            <a:r>
              <a:rPr lang="ru-RU" i="1" dirty="0" smtClean="0"/>
              <a:t>, Я скучив за нею. </a:t>
            </a:r>
            <a:r>
              <a:rPr lang="ru-RU" i="1" dirty="0" err="1" smtClean="0"/>
              <a:t>Адже</a:t>
            </a:r>
            <a:r>
              <a:rPr lang="ru-RU" i="1" dirty="0" smtClean="0"/>
              <a:t> за роки </a:t>
            </a:r>
            <a:r>
              <a:rPr lang="ru-RU" i="1" dirty="0" err="1" smtClean="0"/>
              <a:t>партизанської</a:t>
            </a:r>
            <a:r>
              <a:rPr lang="ru-RU" i="1" dirty="0" smtClean="0"/>
              <a:t> </a:t>
            </a:r>
            <a:r>
              <a:rPr lang="ru-RU" i="1" dirty="0" err="1" smtClean="0"/>
              <a:t>боротьби</a:t>
            </a:r>
            <a:r>
              <a:rPr lang="ru-RU" i="1" dirty="0" smtClean="0"/>
              <a:t> я </a:t>
            </a:r>
            <a:r>
              <a:rPr lang="ru-RU" i="1" dirty="0" err="1" smtClean="0"/>
              <a:t>звик</a:t>
            </a:r>
            <a:r>
              <a:rPr lang="ru-RU" i="1" dirty="0" smtClean="0"/>
              <a:t> до </a:t>
            </a:r>
            <a:r>
              <a:rPr lang="ru-RU" i="1" dirty="0" err="1" smtClean="0"/>
              <a:t>лісу</a:t>
            </a:r>
            <a:r>
              <a:rPr lang="ru-RU" i="1" dirty="0" smtClean="0"/>
              <a:t>, </a:t>
            </a:r>
            <a:r>
              <a:rPr lang="ru-RU" i="1" dirty="0" err="1" smtClean="0"/>
              <a:t>до</a:t>
            </a:r>
            <a:r>
              <a:rPr lang="ru-RU" i="1" dirty="0" smtClean="0"/>
              <a:t> лук, до небесного простору</a:t>
            </a:r>
            <a:r>
              <a:rPr lang="ru-RU" dirty="0" smtClean="0"/>
              <a:t> (Ю. </a:t>
            </a:r>
            <a:r>
              <a:rPr lang="ru-RU" dirty="0" err="1" smtClean="0"/>
              <a:t>Збанацький</a:t>
            </a:r>
            <a:r>
              <a:rPr lang="ru-RU" dirty="0" smtClean="0"/>
              <a:t>) </a:t>
            </a:r>
            <a:r>
              <a:rPr lang="ru-RU" dirty="0" err="1" smtClean="0"/>
              <a:t>логічно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три </a:t>
            </a:r>
            <a:r>
              <a:rPr lang="ru-RU" dirty="0" err="1" smtClean="0"/>
              <a:t>речення</a:t>
            </a:r>
            <a:r>
              <a:rPr lang="ru-RU" dirty="0" smtClean="0"/>
              <a:t>, у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ставиться </a:t>
            </a:r>
            <a:r>
              <a:rPr lang="ru-RU" dirty="0" err="1" smtClean="0"/>
              <a:t>крапка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другого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крапки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: автор тексту ставить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крапок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душевний</a:t>
            </a:r>
            <a:r>
              <a:rPr lang="ru-RU" dirty="0" smtClean="0"/>
              <a:t> стан </a:t>
            </a:r>
            <a:r>
              <a:rPr lang="ru-RU" dirty="0" err="1" smtClean="0"/>
              <a:t>людини</a:t>
            </a:r>
            <a:r>
              <a:rPr lang="ru-RU" dirty="0" smtClean="0"/>
              <a:t>, яка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довгого</a:t>
            </a:r>
            <a:r>
              <a:rPr lang="ru-RU" dirty="0" smtClean="0"/>
              <a:t> часу </a:t>
            </a:r>
            <a:r>
              <a:rPr lang="ru-RU" dirty="0" err="1" smtClean="0"/>
              <a:t>потрапляє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на лоно </a:t>
            </a:r>
            <a:r>
              <a:rPr lang="ru-RU" dirty="0" err="1" smtClean="0"/>
              <a:t>природи</a:t>
            </a:r>
            <a:r>
              <a:rPr lang="ru-RU" dirty="0" smtClean="0"/>
              <a:t>, в </a:t>
            </a:r>
            <a:r>
              <a:rPr lang="ru-RU" dirty="0" err="1" smtClean="0"/>
              <a:t>ліс</a:t>
            </a:r>
            <a:r>
              <a:rPr lang="ru-RU" dirty="0" smtClean="0"/>
              <a:t>, і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спогади</a:t>
            </a:r>
            <a:r>
              <a:rPr lang="ru-RU" dirty="0" smtClean="0"/>
              <a:t> про роки </a:t>
            </a:r>
            <a:r>
              <a:rPr lang="ru-RU" dirty="0" err="1" smtClean="0"/>
              <a:t>партизанської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. У </a:t>
            </a:r>
            <a:r>
              <a:rPr lang="ru-RU" dirty="0" err="1" smtClean="0"/>
              <a:t>третьому</a:t>
            </a:r>
            <a:r>
              <a:rPr lang="ru-RU" dirty="0" smtClean="0"/>
              <a:t> </a:t>
            </a:r>
            <a:r>
              <a:rPr lang="ru-RU" dirty="0" err="1" smtClean="0"/>
              <a:t>реченні</a:t>
            </a:r>
            <a:r>
              <a:rPr lang="ru-RU" dirty="0" smtClean="0"/>
              <a:t> коми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інтонації</a:t>
            </a:r>
            <a:r>
              <a:rPr lang="ru-RU" dirty="0" smtClean="0"/>
              <a:t> </a:t>
            </a:r>
            <a:r>
              <a:rPr lang="ru-RU" dirty="0" err="1" smtClean="0"/>
              <a:t>переліку</a:t>
            </a:r>
            <a:r>
              <a:rPr lang="ru-RU" dirty="0" smtClean="0"/>
              <a:t>, яка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/>
              <a:t>однорідним</a:t>
            </a:r>
            <a:r>
              <a:rPr lang="ru-RU" dirty="0" smtClean="0"/>
              <a:t> членам.</a:t>
            </a:r>
          </a:p>
          <a:p>
            <a:pPr marL="0" indent="357188" algn="just"/>
            <a:r>
              <a:rPr lang="ru-RU" b="1" dirty="0" err="1" smtClean="0"/>
              <a:t>Призначення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розділових</a:t>
            </a:r>
            <a:r>
              <a:rPr lang="ru-RU" b="1" dirty="0" smtClean="0"/>
              <a:t> </a:t>
            </a:r>
            <a:r>
              <a:rPr lang="ru-RU" b="1" dirty="0" err="1" smtClean="0"/>
              <a:t>знаків</a:t>
            </a:r>
            <a:r>
              <a:rPr lang="ru-RU" dirty="0" smtClean="0"/>
              <a:t> –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читачеві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написаного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5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smtClean="0"/>
              <a:t>Система </a:t>
            </a:r>
            <a:r>
              <a:rPr lang="ru-RU" b="1" dirty="0" err="1" smtClean="0"/>
              <a:t>розділових</a:t>
            </a:r>
            <a:r>
              <a:rPr lang="ru-RU" b="1" dirty="0" smtClean="0"/>
              <a:t> </a:t>
            </a:r>
            <a:r>
              <a:rPr lang="ru-RU" b="1" dirty="0" err="1" smtClean="0"/>
              <a:t>знаків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Розділові</a:t>
            </a:r>
            <a:r>
              <a:rPr lang="ru-RU" dirty="0" smtClean="0"/>
              <a:t> знаки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цілу</a:t>
            </a:r>
            <a:r>
              <a:rPr lang="ru-RU" dirty="0" smtClean="0"/>
              <a:t> систему.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b="1" i="1" dirty="0" err="1" smtClean="0"/>
              <a:t>одиничні</a:t>
            </a:r>
            <a:r>
              <a:rPr lang="ru-RU" dirty="0" smtClean="0"/>
              <a:t>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знаки: </a:t>
            </a:r>
            <a:r>
              <a:rPr lang="ru-RU" dirty="0" err="1" smtClean="0"/>
              <a:t>крапка</a:t>
            </a:r>
            <a:r>
              <a:rPr lang="ru-RU" dirty="0" smtClean="0"/>
              <a:t>, </a:t>
            </a:r>
            <a:r>
              <a:rPr lang="ru-RU" dirty="0" err="1" smtClean="0"/>
              <a:t>двокрапка</a:t>
            </a:r>
            <a:r>
              <a:rPr lang="ru-RU" dirty="0" smtClean="0"/>
              <a:t>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крапок</a:t>
            </a:r>
            <a:r>
              <a:rPr lang="ru-RU" dirty="0" smtClean="0"/>
              <a:t> (три </a:t>
            </a:r>
            <a:r>
              <a:rPr lang="ru-RU" dirty="0" err="1" smtClean="0"/>
              <a:t>крапки</a:t>
            </a:r>
            <a:r>
              <a:rPr lang="ru-RU" dirty="0" smtClean="0"/>
              <a:t>), кома, </a:t>
            </a:r>
            <a:r>
              <a:rPr lang="ru-RU" dirty="0" err="1" smtClean="0"/>
              <a:t>крапка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комою, тире, знак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знак</a:t>
            </a:r>
            <a:r>
              <a:rPr lang="ru-RU" dirty="0" smtClean="0"/>
              <a:t> оклику і </a:t>
            </a:r>
            <a:r>
              <a:rPr lang="ru-RU" b="1" i="1" dirty="0" err="1" smtClean="0"/>
              <a:t>парні</a:t>
            </a:r>
            <a:r>
              <a:rPr lang="ru-RU" dirty="0" smtClean="0"/>
              <a:t>: </a:t>
            </a:r>
            <a:r>
              <a:rPr lang="ru-RU" dirty="0" err="1" smtClean="0"/>
              <a:t>дві</a:t>
            </a:r>
            <a:r>
              <a:rPr lang="ru-RU" dirty="0" smtClean="0"/>
              <a:t> коми, два тире, дужки, лапки. Знаки </a:t>
            </a:r>
            <a:r>
              <a:rPr lang="ru-RU" dirty="0" err="1" smtClean="0"/>
              <a:t>пунктуаційної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b="1" i="1" dirty="0" err="1" smtClean="0"/>
              <a:t>пунктограмами</a:t>
            </a:r>
            <a:r>
              <a:rPr lang="ru-RU" b="1" i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5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400" b="1" i="1" dirty="0" err="1" smtClean="0"/>
              <a:t>Роздільну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функцію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розділові</a:t>
            </a:r>
            <a:r>
              <a:rPr lang="ru-RU" sz="1400" dirty="0" smtClean="0"/>
              <a:t> знаки:</a:t>
            </a:r>
          </a:p>
          <a:p>
            <a:pPr marL="0" lvl="0" indent="357188" algn="just"/>
            <a:r>
              <a:rPr lang="ru-RU" sz="1400" dirty="0" err="1" smtClean="0"/>
              <a:t>Крапка</a:t>
            </a:r>
            <a:r>
              <a:rPr lang="ru-RU" sz="1400" dirty="0" smtClean="0"/>
              <a:t> </a:t>
            </a:r>
            <a:r>
              <a:rPr lang="ru-RU" sz="1400" dirty="0" err="1" smtClean="0"/>
              <a:t>ділить</a:t>
            </a:r>
            <a:r>
              <a:rPr lang="ru-RU" sz="1400" dirty="0" smtClean="0"/>
              <a:t> текст на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smtClean="0"/>
              <a:t>Знак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виконує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таку</a:t>
            </a:r>
            <a:r>
              <a:rPr lang="ru-RU" sz="1400" dirty="0" smtClean="0"/>
              <a:t> саму </a:t>
            </a:r>
            <a:r>
              <a:rPr lang="ru-RU" sz="1400" dirty="0" err="1" smtClean="0"/>
              <a:t>функцію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 на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містить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собі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smtClean="0"/>
              <a:t>Знак оклику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розділяє</a:t>
            </a:r>
            <a:r>
              <a:rPr lang="ru-RU" sz="1400" dirty="0" smtClean="0"/>
              <a:t> текст на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 на </a:t>
            </a:r>
            <a:r>
              <a:rPr lang="ru-RU" sz="1400" dirty="0" err="1" smtClean="0"/>
              <a:t>експресивність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мовлення</a:t>
            </a:r>
            <a:r>
              <a:rPr lang="ru-RU" sz="1400" dirty="0" smtClean="0"/>
              <a:t>, оклик.</a:t>
            </a:r>
          </a:p>
          <a:p>
            <a:pPr marL="0" lvl="0" indent="357188" algn="just"/>
            <a:r>
              <a:rPr lang="ru-RU" sz="1400" dirty="0" smtClean="0"/>
              <a:t>Кома </a:t>
            </a:r>
            <a:r>
              <a:rPr lang="ru-RU" sz="1400" dirty="0" err="1" smtClean="0"/>
              <a:t>розділяє</a:t>
            </a:r>
            <a:r>
              <a:rPr lang="ru-RU" sz="1400" dirty="0" smtClean="0"/>
              <a:t> </a:t>
            </a:r>
            <a:r>
              <a:rPr lang="ru-RU" sz="1400" dirty="0" err="1" smtClean="0"/>
              <a:t>граматично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рівноправні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простого </a:t>
            </a:r>
            <a:r>
              <a:rPr lang="ru-RU" sz="1400" dirty="0" err="1" smtClean="0"/>
              <a:t>чи</a:t>
            </a:r>
            <a:r>
              <a:rPr lang="ru-RU" sz="1400" dirty="0" smtClean="0"/>
              <a:t> складного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err="1" smtClean="0"/>
              <a:t>Крапка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комою </a:t>
            </a:r>
            <a:r>
              <a:rPr lang="ru-RU" sz="1400" dirty="0" err="1" smtClean="0"/>
              <a:t>функціонально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подібна</a:t>
            </a:r>
            <a:r>
              <a:rPr lang="ru-RU" sz="1400" dirty="0" smtClean="0"/>
              <a:t> до коми,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розділяє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складні</a:t>
            </a:r>
            <a:r>
              <a:rPr lang="ru-RU" sz="1400" dirty="0" smtClean="0"/>
              <a:t> (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ускладнені</a:t>
            </a:r>
            <a:r>
              <a:rPr lang="ru-RU" sz="1400" dirty="0" smtClean="0"/>
              <a:t>) за </a:t>
            </a:r>
            <a:r>
              <a:rPr lang="ru-RU" sz="1400" dirty="0" err="1" smtClean="0"/>
              <a:t>будовою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граматично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рівноправні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smtClean="0"/>
              <a:t>Тире </a:t>
            </a:r>
            <a:r>
              <a:rPr lang="ru-RU" sz="1400" dirty="0" err="1" smtClean="0"/>
              <a:t>розділяє</a:t>
            </a:r>
            <a:r>
              <a:rPr lang="ru-RU" sz="1400" dirty="0" smtClean="0"/>
              <a:t> </a:t>
            </a:r>
            <a:r>
              <a:rPr lang="ru-RU" sz="1400" dirty="0" err="1" smtClean="0"/>
              <a:t>головні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вони </a:t>
            </a:r>
            <a:r>
              <a:rPr lang="ru-RU" sz="1400" dirty="0" err="1" smtClean="0"/>
              <a:t>виражені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подібними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лексико-граматичними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категоріями</a:t>
            </a:r>
            <a:r>
              <a:rPr lang="ru-RU" sz="1400" dirty="0" smtClean="0"/>
              <a:t>), </a:t>
            </a:r>
            <a:r>
              <a:rPr lang="ru-RU" sz="1400" dirty="0" err="1" smtClean="0"/>
              <a:t>порівнювані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одиниці</a:t>
            </a:r>
            <a:r>
              <a:rPr lang="ru-RU" sz="1400" dirty="0" smtClean="0"/>
              <a:t>,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складного </a:t>
            </a:r>
            <a:r>
              <a:rPr lang="ru-RU" sz="1400" dirty="0" err="1" smtClean="0"/>
              <a:t>безсполучникового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перебувають</a:t>
            </a:r>
            <a:r>
              <a:rPr lang="ru-RU" sz="1400" dirty="0" smtClean="0"/>
              <a:t> в </a:t>
            </a:r>
            <a:r>
              <a:rPr lang="ru-RU" sz="1400" dirty="0" err="1" smtClean="0"/>
              <a:t>умовно-часових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протиставних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причиново-наслідкових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зв'язках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err="1" smtClean="0"/>
              <a:t>Двокрапка</a:t>
            </a:r>
            <a:r>
              <a:rPr lang="ru-RU" sz="1400" dirty="0" smtClean="0"/>
              <a:t> не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відділяє</a:t>
            </a:r>
            <a:r>
              <a:rPr lang="ru-RU" sz="1400" dirty="0" smtClean="0"/>
              <a:t> одну </a:t>
            </a:r>
            <a:r>
              <a:rPr lang="ru-RU" sz="1400" dirty="0" err="1" smtClean="0"/>
              <a:t>частину</a:t>
            </a:r>
            <a:r>
              <a:rPr lang="ru-RU" sz="1400" dirty="0" smtClean="0"/>
              <a:t> складного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другої</a:t>
            </a:r>
            <a:r>
              <a:rPr lang="ru-RU" sz="1400" dirty="0" smtClean="0"/>
              <a:t>, а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указує</a:t>
            </a:r>
            <a:r>
              <a:rPr lang="ru-RU" sz="1400" dirty="0" smtClean="0"/>
              <a:t> на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 </a:t>
            </a:r>
            <a:r>
              <a:rPr lang="ru-RU" sz="1400" dirty="0" err="1" smtClean="0"/>
              <a:t>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другій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частині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міститься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пояснення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розкриття</a:t>
            </a:r>
            <a:r>
              <a:rPr lang="ru-RU" sz="1400" dirty="0" smtClean="0"/>
              <a:t> причини того, про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йшлося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першій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err="1" smtClean="0"/>
              <a:t>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крапок</a:t>
            </a:r>
            <a:r>
              <a:rPr lang="ru-RU" sz="1400" dirty="0" smtClean="0"/>
              <a:t> (три </a:t>
            </a:r>
            <a:r>
              <a:rPr lang="ru-RU" sz="1400" dirty="0" err="1" smtClean="0"/>
              <a:t>крапки</a:t>
            </a:r>
            <a:r>
              <a:rPr lang="ru-RU" sz="1400" dirty="0" smtClean="0"/>
              <a:t>)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 на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 </a:t>
            </a:r>
            <a:r>
              <a:rPr lang="ru-RU" sz="1400" dirty="0" err="1" smtClean="0"/>
              <a:t>реченні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компоненти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наявні</a:t>
            </a:r>
            <a:r>
              <a:rPr lang="ru-RU" sz="1400" dirty="0" smtClean="0"/>
              <a:t>,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закінчене</a:t>
            </a:r>
            <a:r>
              <a:rPr lang="ru-RU" sz="1400" dirty="0" smtClean="0"/>
              <a:t>, </a:t>
            </a:r>
            <a:r>
              <a:rPr lang="ru-RU" sz="1400" dirty="0" err="1" smtClean="0"/>
              <a:t>обірване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smtClean="0"/>
              <a:t>Знак </a:t>
            </a:r>
            <a:r>
              <a:rPr lang="ru-RU" sz="1400" dirty="0" err="1" smtClean="0"/>
              <a:t>виноски</a:t>
            </a:r>
            <a:r>
              <a:rPr lang="ru-RU" sz="1400" dirty="0" smtClean="0"/>
              <a:t> – </a:t>
            </a:r>
            <a:r>
              <a:rPr lang="ru-RU" sz="1400" dirty="0" err="1" smtClean="0"/>
              <a:t>видільний</a:t>
            </a:r>
            <a:r>
              <a:rPr lang="ru-RU" sz="1400" dirty="0" smtClean="0"/>
              <a:t>.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за словом, </a:t>
            </a:r>
            <a:r>
              <a:rPr lang="ru-RU" sz="1400" dirty="0" err="1" smtClean="0"/>
              <a:t>біля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значок </a:t>
            </a:r>
            <a:r>
              <a:rPr lang="ru-RU" sz="1400" dirty="0" err="1" smtClean="0"/>
              <a:t>поставлений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йти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тексту, яка </a:t>
            </a:r>
            <a:r>
              <a:rPr lang="ru-RU" sz="1400" dirty="0" err="1" smtClean="0"/>
              <a:t>подається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підрядковій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сторінки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в </a:t>
            </a:r>
            <a:r>
              <a:rPr lang="ru-RU" sz="1400" dirty="0" err="1" smtClean="0"/>
              <a:t>кінці</a:t>
            </a:r>
            <a:r>
              <a:rPr lang="ru-RU" sz="1400" dirty="0" smtClean="0"/>
              <a:t> тексту.</a:t>
            </a:r>
          </a:p>
          <a:p>
            <a:pPr marL="0" lvl="0" indent="357188" algn="just"/>
            <a:r>
              <a:rPr lang="ru-RU" sz="1400" dirty="0" err="1" smtClean="0"/>
              <a:t>Парні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розділові</a:t>
            </a:r>
            <a:r>
              <a:rPr lang="ru-RU" sz="1400" dirty="0" smtClean="0"/>
              <a:t> знаки –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коми, два тире, дужки, лапки - </a:t>
            </a:r>
            <a:r>
              <a:rPr lang="ru-RU" sz="1400" dirty="0" err="1" smtClean="0"/>
              <a:t>виділяють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якийсь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відрізок</a:t>
            </a:r>
            <a:r>
              <a:rPr lang="ru-RU" sz="1400" dirty="0" smtClean="0"/>
              <a:t> тексту (</a:t>
            </a:r>
            <a:r>
              <a:rPr lang="ru-RU" sz="1400" dirty="0" err="1" smtClean="0"/>
              <a:t>другорядні</a:t>
            </a:r>
            <a:r>
              <a:rPr lang="ru-RU" sz="1400" dirty="0" smtClean="0"/>
              <a:t> члени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, коли </a:t>
            </a:r>
            <a:r>
              <a:rPr lang="ru-RU" sz="1400" dirty="0" err="1" smtClean="0"/>
              <a:t>є</a:t>
            </a:r>
            <a:r>
              <a:rPr lang="ru-RU" sz="1400" dirty="0" smtClean="0"/>
              <a:t> потреба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відокремити</a:t>
            </a:r>
            <a:r>
              <a:rPr lang="ru-RU" sz="1400" dirty="0" smtClean="0"/>
              <a:t>, </a:t>
            </a:r>
            <a:r>
              <a:rPr lang="ru-RU" sz="1400" dirty="0" err="1" smtClean="0"/>
              <a:t>вставні</a:t>
            </a:r>
            <a:r>
              <a:rPr lang="ru-RU" sz="1400" dirty="0" smtClean="0"/>
              <a:t> і </a:t>
            </a:r>
            <a:r>
              <a:rPr lang="ru-RU" sz="1400" dirty="0" err="1" smtClean="0"/>
              <a:t>вставлені</a:t>
            </a:r>
            <a:r>
              <a:rPr lang="ru-RU" sz="1400" dirty="0" smtClean="0"/>
              <a:t> слова, </a:t>
            </a:r>
            <a:r>
              <a:rPr lang="ru-RU" sz="1400" dirty="0" err="1" smtClean="0"/>
              <a:t>словосполучення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звертання</a:t>
            </a:r>
            <a:r>
              <a:rPr lang="ru-RU" sz="1400" dirty="0" smtClean="0"/>
              <a:t>).</a:t>
            </a:r>
          </a:p>
          <a:p>
            <a:pPr marL="0" indent="357188" algn="just"/>
            <a:r>
              <a:rPr lang="ru-RU" sz="1400" dirty="0" smtClean="0"/>
              <a:t>У текстах часто </a:t>
            </a:r>
            <a:r>
              <a:rPr lang="ru-RU" sz="1400" dirty="0" err="1" smtClean="0"/>
              <a:t>поєднуються</a:t>
            </a:r>
            <a:r>
              <a:rPr lang="ru-RU" sz="1400" dirty="0" smtClean="0"/>
              <a:t> (</a:t>
            </a:r>
            <a:r>
              <a:rPr lang="ru-RU" sz="1400" dirty="0" err="1" smtClean="0"/>
              <a:t>збігаються</a:t>
            </a:r>
            <a:r>
              <a:rPr lang="ru-RU" sz="1400" dirty="0" smtClean="0"/>
              <a:t>) </a:t>
            </a:r>
            <a:r>
              <a:rPr lang="ru-RU" sz="1400" dirty="0" err="1" smtClean="0"/>
              <a:t>розділові</a:t>
            </a:r>
            <a:r>
              <a:rPr lang="ru-RU" sz="1400" dirty="0" smtClean="0"/>
              <a:t> знаки. 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: </a:t>
            </a:r>
            <a:r>
              <a:rPr lang="ru-RU" sz="1400" i="1" dirty="0" smtClean="0"/>
              <a:t>Болгарка, </a:t>
            </a:r>
            <a:r>
              <a:rPr lang="ru-RU" sz="1400" i="1" dirty="0" err="1" smtClean="0"/>
              <a:t>мов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сонце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розквітла</a:t>
            </a:r>
            <a:r>
              <a:rPr lang="ru-RU" sz="1400" i="1" dirty="0" smtClean="0"/>
              <a:t> (А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нею </a:t>
            </a:r>
            <a:r>
              <a:rPr lang="ru-RU" sz="1400" i="1" dirty="0" err="1" smtClean="0"/>
              <a:t>дитина</a:t>
            </a:r>
            <a:r>
              <a:rPr lang="ru-RU" sz="1400" i="1" dirty="0" smtClean="0"/>
              <a:t> мала!), </a:t>
            </a:r>
            <a:r>
              <a:rPr lang="ru-RU" sz="1400" i="1" dirty="0" err="1" smtClean="0"/>
              <a:t>мені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усміхнулась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привітно</a:t>
            </a:r>
            <a:r>
              <a:rPr lang="ru-RU" sz="1400" i="1" dirty="0" smtClean="0"/>
              <a:t> і в </a:t>
            </a:r>
            <a:r>
              <a:rPr lang="ru-RU" sz="1400" i="1" dirty="0" err="1" smtClean="0"/>
              <a:t>кухлі</a:t>
            </a:r>
            <a:r>
              <a:rPr lang="ru-RU" sz="1400" i="1" dirty="0" smtClean="0"/>
              <a:t> води подала... (ТІ.</a:t>
            </a:r>
            <a:r>
              <a:rPr lang="ru-RU" sz="1400" dirty="0" smtClean="0"/>
              <a:t> Усенко). Тут </a:t>
            </a:r>
            <a:r>
              <a:rPr lang="ru-RU" sz="1400" dirty="0" err="1" smtClean="0"/>
              <a:t>поєдналися</a:t>
            </a:r>
            <a:r>
              <a:rPr lang="ru-RU" sz="1400" dirty="0" smtClean="0"/>
              <a:t> (</a:t>
            </a:r>
            <a:r>
              <a:rPr lang="ru-RU" sz="1400" dirty="0" err="1" smtClean="0"/>
              <a:t>збіглися</a:t>
            </a:r>
            <a:r>
              <a:rPr lang="ru-RU" sz="1400" dirty="0" smtClean="0"/>
              <a:t>) знак оклику, дужка і кома. </a:t>
            </a:r>
            <a:r>
              <a:rPr lang="ru-RU" sz="1400" dirty="0" err="1" smtClean="0"/>
              <a:t>Поєднання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бути такими: [?!], [!..], [! -], [. -], [."]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endParaRPr lang="ru-RU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5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0" indent="357188" algn="just">
              <a:buNone/>
            </a:pPr>
            <a:r>
              <a:rPr lang="ru-RU" dirty="0" err="1" smtClean="0"/>
              <a:t>Розділові</a:t>
            </a:r>
            <a:r>
              <a:rPr lang="ru-RU" dirty="0" smtClean="0"/>
              <a:t> знаки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</a:t>
            </a:r>
            <a:r>
              <a:rPr lang="ru-RU" dirty="0" err="1" smtClean="0"/>
              <a:t>синтаксичного</a:t>
            </a:r>
            <a:r>
              <a:rPr lang="ru-RU" dirty="0" smtClean="0"/>
              <a:t> </a:t>
            </a:r>
            <a:r>
              <a:rPr lang="ru-RU" dirty="0" err="1" smtClean="0"/>
              <a:t>членування</a:t>
            </a:r>
            <a:r>
              <a:rPr lang="ru-RU" dirty="0" smtClean="0"/>
              <a:t> </a:t>
            </a:r>
            <a:r>
              <a:rPr lang="ru-RU" dirty="0" err="1" smtClean="0"/>
              <a:t>писемного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обумовлені</a:t>
            </a:r>
            <a:r>
              <a:rPr lang="ru-RU" dirty="0" smtClean="0"/>
              <a:t> структурою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обов'язковими</a:t>
            </a:r>
            <a:r>
              <a:rPr lang="ru-RU" dirty="0" smtClean="0"/>
              <a:t>. До них належать знаки,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відділяються</a:t>
            </a:r>
            <a:r>
              <a:rPr lang="ru-RU" dirty="0" smtClean="0"/>
              <a:t> у </a:t>
            </a:r>
            <a:r>
              <a:rPr lang="ru-RU" dirty="0" err="1" smtClean="0"/>
              <a:t>тексті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складного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введені</a:t>
            </a:r>
            <a:r>
              <a:rPr lang="ru-RU" dirty="0" smtClean="0"/>
              <a:t> до </a:t>
            </a:r>
            <a:r>
              <a:rPr lang="ru-RU" dirty="0" err="1" smtClean="0"/>
              <a:t>речень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граматично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не </a:t>
            </a:r>
            <a:r>
              <a:rPr lang="ru-RU" dirty="0" err="1" smtClean="0"/>
              <a:t>зв'язані</a:t>
            </a:r>
            <a:r>
              <a:rPr lang="ru-RU" dirty="0" smtClean="0"/>
              <a:t> – </a:t>
            </a:r>
            <a:r>
              <a:rPr lang="ru-RU" dirty="0" err="1" smtClean="0"/>
              <a:t>вставні</a:t>
            </a:r>
            <a:r>
              <a:rPr lang="ru-RU" dirty="0" smtClean="0"/>
              <a:t> і </a:t>
            </a:r>
            <a:r>
              <a:rPr lang="ru-RU" dirty="0" err="1" smtClean="0"/>
              <a:t>вставлені</a:t>
            </a:r>
            <a:r>
              <a:rPr lang="ru-RU" dirty="0" smtClean="0"/>
              <a:t> слова,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 і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звертання</a:t>
            </a:r>
            <a:r>
              <a:rPr lang="ru-RU" dirty="0" smtClean="0"/>
              <a:t>, </a:t>
            </a:r>
            <a:r>
              <a:rPr lang="ru-RU" dirty="0" err="1" smtClean="0"/>
              <a:t>вигуки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ґрунтуються</a:t>
            </a:r>
            <a:r>
              <a:rPr lang="ru-RU" dirty="0" smtClean="0"/>
              <a:t> на </a:t>
            </a:r>
            <a:r>
              <a:rPr lang="ru-RU" b="1" i="1" dirty="0" err="1" smtClean="0"/>
              <a:t>синтаксичному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принципі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структурно </a:t>
            </a:r>
            <a:r>
              <a:rPr lang="ru-RU" dirty="0" err="1" smtClean="0"/>
              <a:t>обумовленими</a:t>
            </a:r>
            <a:r>
              <a:rPr lang="ru-RU" dirty="0" smtClean="0"/>
              <a:t>. Тому </a:t>
            </a:r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ще</a:t>
            </a:r>
            <a:r>
              <a:rPr lang="ru-RU" dirty="0" smtClean="0"/>
              <a:t> названо </a:t>
            </a:r>
            <a:r>
              <a:rPr lang="ru-RU" b="1" i="1" dirty="0" err="1" smtClean="0"/>
              <a:t>структурним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пунктуації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, </a:t>
            </a:r>
            <a:r>
              <a:rPr lang="ru-RU" dirty="0" err="1" smtClean="0"/>
              <a:t>загальноприйнятості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обов'язковості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5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Структурний</a:t>
            </a:r>
            <a:r>
              <a:rPr lang="ru-RU" dirty="0" smtClean="0"/>
              <a:t> принцип,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грунтується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b="1" i="1" dirty="0" err="1" smtClean="0"/>
              <a:t>смисловим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структурно </a:t>
            </a:r>
            <a:r>
              <a:rPr lang="ru-RU" dirty="0" err="1" smtClean="0"/>
              <a:t>значущі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логічно</a:t>
            </a:r>
            <a:r>
              <a:rPr lang="ru-RU" dirty="0" smtClean="0"/>
              <a:t> </a:t>
            </a:r>
            <a:r>
              <a:rPr lang="ru-RU" dirty="0" err="1" smtClean="0"/>
              <a:t>значущими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трапляються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, коли </a:t>
            </a:r>
            <a:r>
              <a:rPr lang="ru-RU" dirty="0" err="1" smtClean="0"/>
              <a:t>логічне</a:t>
            </a:r>
            <a:r>
              <a:rPr lang="ru-RU" dirty="0" smtClean="0"/>
              <a:t> </a:t>
            </a:r>
            <a:r>
              <a:rPr lang="ru-RU" dirty="0" err="1" smtClean="0"/>
              <a:t>членування</a:t>
            </a:r>
            <a:r>
              <a:rPr lang="ru-RU" dirty="0" smtClean="0"/>
              <a:t> </a:t>
            </a:r>
            <a:r>
              <a:rPr lang="ru-RU" dirty="0" err="1" smtClean="0"/>
              <a:t>підпорядковує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структурне</a:t>
            </a:r>
            <a:r>
              <a:rPr lang="ru-RU" dirty="0" smtClean="0"/>
              <a:t> (</a:t>
            </a:r>
            <a:r>
              <a:rPr lang="ru-RU" dirty="0" err="1" smtClean="0"/>
              <a:t>синтаксичне</a:t>
            </a:r>
            <a:r>
              <a:rPr lang="ru-RU" dirty="0" smtClean="0"/>
              <a:t>).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висловлення</a:t>
            </a:r>
            <a:r>
              <a:rPr lang="ru-RU" dirty="0" smtClean="0"/>
              <a:t> </a:t>
            </a:r>
            <a:r>
              <a:rPr lang="ru-RU" i="1" dirty="0" smtClean="0"/>
              <a:t>У </a:t>
            </a:r>
            <a:r>
              <a:rPr lang="ru-RU" i="1" dirty="0" err="1" smtClean="0"/>
              <a:t>кімнаті</a:t>
            </a:r>
            <a:r>
              <a:rPr lang="ru-RU" i="1" dirty="0" smtClean="0"/>
              <a:t> один </a:t>
            </a:r>
            <a:r>
              <a:rPr lang="ru-RU" i="1" dirty="0" err="1" smtClean="0"/>
              <a:t>задумався</a:t>
            </a:r>
            <a:r>
              <a:rPr lang="ru-RU" dirty="0" smtClean="0"/>
              <a:t> без </a:t>
            </a:r>
            <a:r>
              <a:rPr lang="ru-RU" dirty="0" err="1" smtClean="0"/>
              <a:t>розділового</a:t>
            </a:r>
            <a:r>
              <a:rPr lang="ru-RU" dirty="0" smtClean="0"/>
              <a:t> знака </a:t>
            </a:r>
            <a:r>
              <a:rPr lang="ru-RU" dirty="0" err="1" smtClean="0"/>
              <a:t>означає</a:t>
            </a:r>
            <a:r>
              <a:rPr lang="ru-RU" dirty="0" smtClean="0"/>
              <a:t>: у </a:t>
            </a:r>
            <a:r>
              <a:rPr lang="ru-RU" dirty="0" err="1" smtClean="0"/>
              <a:t>кімнаті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один </a:t>
            </a:r>
            <a:r>
              <a:rPr lang="ru-RU" dirty="0" err="1" smtClean="0"/>
              <a:t>із</a:t>
            </a:r>
            <a:r>
              <a:rPr lang="ru-RU" dirty="0" smtClean="0"/>
              <a:t> них </a:t>
            </a:r>
            <a:r>
              <a:rPr lang="ru-RU" dirty="0" err="1" smtClean="0"/>
              <a:t>задумався</a:t>
            </a:r>
            <a:r>
              <a:rPr lang="ru-RU" dirty="0" smtClean="0"/>
              <a:t>. </a:t>
            </a:r>
            <a:r>
              <a:rPr lang="ru-RU" dirty="0" err="1" smtClean="0"/>
              <a:t>Висловлення</a:t>
            </a:r>
            <a:r>
              <a:rPr lang="ru-RU" dirty="0" smtClean="0"/>
              <a:t> становить структуру простого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 Кома, поставлена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реченні</a:t>
            </a:r>
            <a:r>
              <a:rPr lang="ru-RU" dirty="0" smtClean="0"/>
              <a:t>, </a:t>
            </a:r>
            <a:r>
              <a:rPr lang="ru-RU" dirty="0" err="1" smtClean="0"/>
              <a:t>позначатиме</a:t>
            </a:r>
            <a:r>
              <a:rPr lang="ru-RU" dirty="0" smtClean="0"/>
              <a:t> межу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частинами</a:t>
            </a:r>
            <a:r>
              <a:rPr lang="ru-RU" dirty="0" smtClean="0"/>
              <a:t> уже складного </a:t>
            </a:r>
            <a:r>
              <a:rPr lang="ru-RU" dirty="0" err="1" smtClean="0"/>
              <a:t>речення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висловлена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інша</a:t>
            </a:r>
            <a:r>
              <a:rPr lang="ru-RU" dirty="0" smtClean="0"/>
              <a:t> думка: у </a:t>
            </a:r>
            <a:r>
              <a:rPr lang="ru-RU" dirty="0" err="1" smtClean="0"/>
              <a:t>кімнаті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одна особа і </a:t>
            </a:r>
            <a:r>
              <a:rPr lang="ru-RU" dirty="0" err="1" smtClean="0"/>
              <a:t>саме</a:t>
            </a:r>
            <a:r>
              <a:rPr lang="ru-RU" dirty="0" smtClean="0"/>
              <a:t> вона </a:t>
            </a:r>
            <a:r>
              <a:rPr lang="ru-RU" dirty="0" err="1" smtClean="0"/>
              <a:t>задумалася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складного </a:t>
            </a:r>
            <a:r>
              <a:rPr lang="ru-RU" dirty="0" err="1" smtClean="0"/>
              <a:t>речення</a:t>
            </a:r>
            <a:r>
              <a:rPr lang="ru-RU" dirty="0" smtClean="0"/>
              <a:t> структурно </a:t>
            </a:r>
            <a:r>
              <a:rPr lang="ru-RU" dirty="0" err="1" smtClean="0"/>
              <a:t>неповна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слово </a:t>
            </a:r>
            <a:r>
              <a:rPr lang="ru-RU" i="1" dirty="0" smtClean="0"/>
              <a:t>один</a:t>
            </a:r>
            <a:r>
              <a:rPr lang="ru-RU" dirty="0" smtClean="0"/>
              <a:t> у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реченнях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: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першому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числівник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другому – </a:t>
            </a:r>
            <a:r>
              <a:rPr lang="ru-RU" dirty="0" err="1" smtClean="0"/>
              <a:t>займенник</a:t>
            </a:r>
            <a:r>
              <a:rPr lang="ru-RU" dirty="0" smtClean="0"/>
              <a:t> (</a:t>
            </a:r>
            <a:r>
              <a:rPr lang="ru-RU" dirty="0" err="1" smtClean="0"/>
              <a:t>прономіналізоване</a:t>
            </a:r>
            <a:r>
              <a:rPr lang="ru-RU" dirty="0" smtClean="0"/>
              <a:t> слово).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5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/>
              <a:t>Іноді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розділові</a:t>
            </a:r>
            <a:r>
              <a:rPr lang="ru-RU" sz="2800" dirty="0" smtClean="0"/>
              <a:t> знаки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виразниками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мовленнєвої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економії</a:t>
            </a:r>
            <a:r>
              <a:rPr lang="ru-RU" sz="2800" dirty="0" smtClean="0"/>
              <a:t>: </a:t>
            </a:r>
            <a:r>
              <a:rPr lang="ru-RU" sz="2800" i="1" dirty="0" smtClean="0"/>
              <a:t>А скоро </a:t>
            </a:r>
            <a:r>
              <a:rPr lang="ru-RU" sz="2800" i="1" dirty="0" err="1" smtClean="0"/>
              <a:t>світ</a:t>
            </a:r>
            <a:r>
              <a:rPr lang="ru-RU" sz="2800" i="1" dirty="0" smtClean="0"/>
              <a:t> — в дорогу</a:t>
            </a:r>
            <a:r>
              <a:rPr lang="ru-RU" sz="2800" dirty="0" smtClean="0"/>
              <a:t> </a:t>
            </a:r>
            <a:r>
              <a:rPr lang="ru-RU" sz="2800" i="1" dirty="0" smtClean="0"/>
              <a:t>(І. Франко)</a:t>
            </a:r>
            <a:r>
              <a:rPr lang="ru-RU" sz="2800" dirty="0" smtClean="0"/>
              <a:t>. У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реченні</a:t>
            </a:r>
            <a:r>
              <a:rPr lang="ru-RU" sz="2800" dirty="0" smtClean="0"/>
              <a:t> тире </a:t>
            </a:r>
            <a:r>
              <a:rPr lang="ru-RU" sz="2800" dirty="0" err="1" smtClean="0"/>
              <a:t>допомагає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сприйняти</a:t>
            </a:r>
            <a:r>
              <a:rPr lang="ru-RU" sz="2800" dirty="0" smtClean="0"/>
              <a:t> </a:t>
            </a:r>
            <a:r>
              <a:rPr lang="ru-RU" sz="2800" dirty="0" err="1" smtClean="0"/>
              <a:t>ширшу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інформацію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тієї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виражена</a:t>
            </a:r>
            <a:r>
              <a:rPr lang="ru-RU" sz="2800" dirty="0" smtClean="0"/>
              <a:t> словесно.</a:t>
            </a:r>
          </a:p>
          <a:p>
            <a:pPr marL="0" indent="357188" algn="just">
              <a:buNone/>
            </a:pPr>
            <a:r>
              <a:rPr lang="ru-RU" sz="2800" dirty="0" smtClean="0"/>
              <a:t>У </a:t>
            </a:r>
            <a:r>
              <a:rPr lang="ru-RU" sz="2800" dirty="0" err="1" smtClean="0"/>
              <a:t>безсполучникових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реченнях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розділові</a:t>
            </a:r>
            <a:r>
              <a:rPr lang="ru-RU" sz="2800" dirty="0" smtClean="0"/>
              <a:t> знаки </a:t>
            </a:r>
            <a:r>
              <a:rPr lang="uk-UA" sz="2800" dirty="0" smtClean="0"/>
              <a:t>«</a:t>
            </a:r>
            <a:r>
              <a:rPr lang="ru-RU" sz="2800" dirty="0" err="1" smtClean="0"/>
              <a:t>економлять</a:t>
            </a:r>
            <a:r>
              <a:rPr lang="uk-UA" sz="2800" dirty="0" smtClean="0"/>
              <a:t>»</a:t>
            </a:r>
            <a:r>
              <a:rPr lang="ru-RU" sz="2800" dirty="0" smtClean="0"/>
              <a:t> </a:t>
            </a:r>
            <a:r>
              <a:rPr lang="ru-RU" sz="2800" dirty="0" err="1" smtClean="0"/>
              <a:t>словесні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зв'язку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</a:t>
            </a:r>
            <a:r>
              <a:rPr lang="ru-RU" sz="2800" dirty="0" smtClean="0"/>
              <a:t> складного </a:t>
            </a:r>
            <a:r>
              <a:rPr lang="ru-RU" sz="2800" dirty="0" err="1" smtClean="0"/>
              <a:t>речення</a:t>
            </a:r>
            <a:r>
              <a:rPr lang="ru-RU" sz="2800" dirty="0" smtClean="0"/>
              <a:t>: </a:t>
            </a:r>
            <a:r>
              <a:rPr lang="ru-RU" sz="2800" i="1" dirty="0" err="1" smtClean="0"/>
              <a:t>Іржа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їсть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залізо</a:t>
            </a:r>
            <a:r>
              <a:rPr lang="ru-RU" sz="2800" i="1" dirty="0" smtClean="0"/>
              <a:t>, горе – </a:t>
            </a:r>
            <a:r>
              <a:rPr lang="ru-RU" sz="2800" i="1" dirty="0" err="1" smtClean="0"/>
              <a:t>серце</a:t>
            </a:r>
            <a:r>
              <a:rPr lang="ru-RU" sz="2800" dirty="0" smtClean="0"/>
              <a:t> </a:t>
            </a:r>
            <a:r>
              <a:rPr lang="ru-RU" sz="2800" i="1" dirty="0" smtClean="0"/>
              <a:t>(Нар. </a:t>
            </a:r>
            <a:r>
              <a:rPr lang="ru-RU" sz="2800" i="1" dirty="0" err="1" smtClean="0"/>
              <a:t>творчість</a:t>
            </a:r>
            <a:r>
              <a:rPr lang="ru-RU" sz="2800" i="1" dirty="0" smtClean="0"/>
              <a:t>).</a:t>
            </a:r>
            <a:endParaRPr lang="ru-RU" sz="2800" dirty="0" smtClean="0"/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5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/>
              <a:t>Українська</a:t>
            </a:r>
            <a:r>
              <a:rPr lang="ru-RU" sz="2800" dirty="0" smtClean="0"/>
              <a:t> </a:t>
            </a:r>
            <a:r>
              <a:rPr lang="uk-UA" sz="2800" dirty="0" err="1" smtClean="0"/>
              <a:t>пунк</a:t>
            </a:r>
            <a:r>
              <a:rPr lang="ru-RU" sz="2800" dirty="0" err="1" smtClean="0"/>
              <a:t>туація</a:t>
            </a:r>
            <a:r>
              <a:rPr lang="ru-RU" sz="2800" dirty="0" smtClean="0"/>
              <a:t> </a:t>
            </a:r>
            <a:r>
              <a:rPr lang="uk-UA" sz="2800" dirty="0" smtClean="0"/>
              <a:t>гру</a:t>
            </a:r>
            <a:r>
              <a:rPr lang="ru-RU" sz="2800" dirty="0" err="1" smtClean="0"/>
              <a:t>нтується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на </a:t>
            </a:r>
            <a:r>
              <a:rPr lang="ru-RU" sz="2800" dirty="0" err="1" smtClean="0"/>
              <a:t>інтонації</a:t>
            </a:r>
            <a:r>
              <a:rPr lang="ru-RU" sz="2800" dirty="0" smtClean="0"/>
              <a:t>: </a:t>
            </a:r>
            <a:r>
              <a:rPr lang="ru-RU" sz="2800" i="1" dirty="0" err="1" smtClean="0"/>
              <a:t>Закінчили</a:t>
            </a:r>
            <a:r>
              <a:rPr lang="ru-RU" sz="2800" i="1" dirty="0" smtClean="0"/>
              <a:t> роботу, </a:t>
            </a:r>
            <a:r>
              <a:rPr lang="ru-RU" sz="2800" i="1" dirty="0" err="1" smtClean="0"/>
              <a:t>сіли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відпочивати</a:t>
            </a:r>
            <a:r>
              <a:rPr lang="ru-RU" sz="2800" dirty="0" smtClean="0"/>
              <a:t> (</a:t>
            </a:r>
            <a:r>
              <a:rPr lang="ru-RU" sz="2800" dirty="0" err="1" smtClean="0"/>
              <a:t>інтонація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переліку</a:t>
            </a:r>
            <a:r>
              <a:rPr lang="ru-RU" sz="2800" dirty="0" smtClean="0"/>
              <a:t>); </a:t>
            </a:r>
            <a:r>
              <a:rPr lang="ru-RU" sz="2800" i="1" dirty="0" err="1" smtClean="0"/>
              <a:t>Закінчили</a:t>
            </a:r>
            <a:r>
              <a:rPr lang="ru-RU" sz="2800" i="1" dirty="0" smtClean="0"/>
              <a:t> роботу – </a:t>
            </a:r>
            <a:r>
              <a:rPr lang="ru-RU" sz="2800" i="1" dirty="0" err="1" smtClean="0"/>
              <a:t>сіли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відпочивати</a:t>
            </a:r>
            <a:r>
              <a:rPr lang="ru-RU" sz="2800" dirty="0" smtClean="0"/>
              <a:t> (</a:t>
            </a:r>
            <a:r>
              <a:rPr lang="ru-RU" sz="2800" dirty="0" err="1" smtClean="0"/>
              <a:t>інтонація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обумовленості</a:t>
            </a:r>
            <a:r>
              <a:rPr lang="ru-RU" sz="2800" dirty="0" smtClean="0"/>
              <a:t>).</a:t>
            </a:r>
          </a:p>
          <a:p>
            <a:pPr marL="0" indent="357188" algn="just">
              <a:buNone/>
            </a:pPr>
            <a:r>
              <a:rPr lang="ru-RU" sz="2800" dirty="0" err="1" smtClean="0"/>
              <a:t>Усі</a:t>
            </a:r>
            <a:r>
              <a:rPr lang="ru-RU" sz="2800" dirty="0" smtClean="0"/>
              <a:t> три </a:t>
            </a:r>
            <a:r>
              <a:rPr lang="ru-RU" sz="2800" dirty="0" err="1" smtClean="0"/>
              <a:t>принципи</a:t>
            </a:r>
            <a:r>
              <a:rPr lang="ru-RU" sz="2800" dirty="0" smtClean="0"/>
              <a:t> </a:t>
            </a:r>
            <a:r>
              <a:rPr lang="ru-RU" sz="2800" dirty="0" err="1" smtClean="0"/>
              <a:t>пунктуації</a:t>
            </a:r>
            <a:r>
              <a:rPr lang="ru-RU" sz="2800" dirty="0" smtClean="0"/>
              <a:t> – </a:t>
            </a:r>
            <a:r>
              <a:rPr lang="ru-RU" sz="2800" b="1" i="1" dirty="0" err="1" smtClean="0"/>
              <a:t>структурний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смисловий</a:t>
            </a:r>
            <a:r>
              <a:rPr lang="ru-RU" sz="2800" b="1" i="1" dirty="0" smtClean="0"/>
              <a:t> та </a:t>
            </a:r>
            <a:r>
              <a:rPr lang="ru-RU" sz="2800" b="1" i="1" dirty="0" err="1" smtClean="0"/>
              <a:t>інтонаційний</a:t>
            </a:r>
            <a:r>
              <a:rPr lang="ru-RU" sz="2800" dirty="0" smtClean="0"/>
              <a:t> – в </a:t>
            </a:r>
            <a:r>
              <a:rPr lang="ru-RU" sz="2800" dirty="0" err="1" smtClean="0"/>
              <a:t>українській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мові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одночасно</a:t>
            </a:r>
            <a:r>
              <a:rPr lang="ru-RU" sz="2800" dirty="0" smtClean="0"/>
              <a:t>,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них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умовно</a:t>
            </a:r>
            <a:r>
              <a:rPr lang="ru-RU" sz="2800" dirty="0" smtClean="0"/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/>
            <a:r>
              <a:rPr lang="uk-UA" dirty="0" smtClean="0"/>
              <a:t>Дослідження української мови у поєднанні з </a:t>
            </a:r>
            <a:r>
              <a:rPr lang="uk-UA" dirty="0" err="1" smtClean="0"/>
              <a:t>етнокультурологією</a:t>
            </a:r>
            <a:r>
              <a:rPr lang="uk-UA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розуміння</a:t>
            </a:r>
            <a:r>
              <a:rPr lang="ru-RU" dirty="0" smtClean="0"/>
              <a:t> широкого спектра </a:t>
            </a:r>
            <a:r>
              <a:rPr lang="ru-RU" dirty="0" err="1" smtClean="0"/>
              <a:t>теоретичних</a:t>
            </a:r>
            <a:r>
              <a:rPr lang="ru-RU" dirty="0" smtClean="0"/>
              <a:t> і </a:t>
            </a:r>
            <a:r>
              <a:rPr lang="ru-RU" dirty="0" err="1" smtClean="0"/>
              <a:t>прикладних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лінгвістичної</a:t>
            </a:r>
            <a:r>
              <a:rPr lang="ru-RU" dirty="0" smtClean="0"/>
              <a:t> </a:t>
            </a:r>
            <a:r>
              <a:rPr lang="ru-RU" dirty="0" err="1" smtClean="0"/>
              <a:t>царини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, яка </a:t>
            </a:r>
            <a:r>
              <a:rPr lang="ru-RU" dirty="0" err="1" smtClean="0"/>
              <a:t>відтворює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етнічний</a:t>
            </a:r>
            <a:r>
              <a:rPr lang="ru-RU" dirty="0" smtClean="0"/>
              <a:t> дух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концептуальну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відтворює</a:t>
            </a:r>
            <a:r>
              <a:rPr lang="ru-RU" dirty="0" smtClean="0"/>
              <a:t> в </a:t>
            </a:r>
            <a:r>
              <a:rPr lang="ru-RU" dirty="0" err="1" smtClean="0"/>
              <a:t>мовних</a:t>
            </a:r>
            <a:r>
              <a:rPr lang="ru-RU" dirty="0" smtClean="0"/>
              <a:t> знаках </a:t>
            </a:r>
            <a:r>
              <a:rPr lang="ru-RU" dirty="0" err="1" smtClean="0"/>
              <a:t>етнокультури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. </a:t>
            </a:r>
            <a:r>
              <a:rPr lang="ru-RU" dirty="0" err="1" smtClean="0"/>
              <a:t>Усвідомлення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універсальні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відтворюються</a:t>
            </a:r>
            <a:r>
              <a:rPr lang="ru-RU" dirty="0" smtClean="0"/>
              <a:t> через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відображаючи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орієнтири</a:t>
            </a:r>
            <a:r>
              <a:rPr lang="ru-RU" dirty="0" smtClean="0"/>
              <a:t> і </a:t>
            </a:r>
            <a:r>
              <a:rPr lang="ru-RU" dirty="0" err="1" smtClean="0"/>
              <a:t>стереотипи</a:t>
            </a:r>
            <a:r>
              <a:rPr lang="ru-RU" dirty="0" smtClean="0"/>
              <a:t>,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якнайглибше</a:t>
            </a:r>
            <a:r>
              <a:rPr lang="ru-RU" dirty="0" smtClean="0"/>
              <a:t> </a:t>
            </a:r>
            <a:r>
              <a:rPr lang="ru-RU" dirty="0" err="1" smtClean="0"/>
              <a:t>зануритися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топос</a:t>
            </a:r>
            <a:r>
              <a:rPr lang="ru-RU" dirty="0" smtClean="0"/>
              <a:t> і </a:t>
            </a:r>
            <a:r>
              <a:rPr lang="ru-RU" dirty="0" err="1" smtClean="0"/>
              <a:t>з’ясувати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універсальних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унікальних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,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номенів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національна</a:t>
            </a:r>
            <a:r>
              <a:rPr lang="ru-RU" dirty="0" smtClean="0"/>
              <a:t> культура, становить </a:t>
            </a:r>
            <a:r>
              <a:rPr lang="ru-RU" dirty="0" err="1" smtClean="0"/>
              <a:t>неабияку</a:t>
            </a:r>
            <a:r>
              <a:rPr lang="ru-RU" dirty="0" smtClean="0"/>
              <a:t> вагу для кожного </a:t>
            </a:r>
            <a:r>
              <a:rPr lang="ru-RU" dirty="0" err="1" smtClean="0"/>
              <a:t>носія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вербалізуючи</a:t>
            </a:r>
            <a:r>
              <a:rPr lang="ru-RU" dirty="0" smtClean="0"/>
              <a:t> </a:t>
            </a:r>
            <a:r>
              <a:rPr lang="ru-RU" dirty="0" err="1" smtClean="0"/>
              <a:t>ціннісно-смислові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uk-UA" dirty="0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культурно-мовної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, у </a:t>
            </a:r>
            <a:r>
              <a:rPr lang="ru-RU" dirty="0" err="1" smtClean="0"/>
              <a:t>закодованій</a:t>
            </a:r>
            <a:r>
              <a:rPr lang="ru-RU" dirty="0" smtClean="0"/>
              <a:t> </a:t>
            </a:r>
            <a:r>
              <a:rPr lang="ru-RU" dirty="0" err="1" smtClean="0"/>
              <a:t>мовній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менталітет</a:t>
            </a:r>
            <a:r>
              <a:rPr lang="ru-RU" dirty="0" smtClean="0"/>
              <a:t>.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ментальності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на проблему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етн</a:t>
            </a:r>
            <a:r>
              <a:rPr lang="uk-UA" dirty="0" err="1" smtClean="0"/>
              <a:t>ічному</a:t>
            </a:r>
            <a:r>
              <a:rPr lang="uk-UA" dirty="0" smtClean="0"/>
              <a:t> </a:t>
            </a:r>
            <a:r>
              <a:rPr lang="ru-RU" dirty="0" err="1" smtClean="0"/>
              <a:t>ракурсі</a:t>
            </a:r>
            <a:r>
              <a:rPr lang="ru-RU" dirty="0" smtClean="0"/>
              <a:t>.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актуалізуються</a:t>
            </a:r>
            <a:r>
              <a:rPr lang="ru-RU" dirty="0" smtClean="0"/>
              <a:t> </a:t>
            </a:r>
            <a:r>
              <a:rPr lang="ru-RU" dirty="0" err="1" smtClean="0"/>
              <a:t>лексичні</a:t>
            </a:r>
            <a:r>
              <a:rPr lang="ru-RU" dirty="0" smtClean="0"/>
              <a:t>, </a:t>
            </a:r>
            <a:r>
              <a:rPr lang="ru-RU" dirty="0" err="1" smtClean="0"/>
              <a:t>фразеологічні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пареміологічні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,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ментальні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, </a:t>
            </a:r>
            <a:r>
              <a:rPr lang="ru-RU" dirty="0" err="1" smtClean="0"/>
              <a:t>фонові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відтак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етномовна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комунікантів</a:t>
            </a:r>
            <a:r>
              <a:rPr lang="ru-RU" dirty="0" smtClean="0"/>
              <a:t>.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своєрідним</a:t>
            </a:r>
            <a:r>
              <a:rPr lang="ru-RU" dirty="0" smtClean="0"/>
              <a:t> </a:t>
            </a:r>
            <a:r>
              <a:rPr lang="ru-RU" dirty="0" err="1" smtClean="0"/>
              <a:t>етнокультурним</a:t>
            </a:r>
            <a:r>
              <a:rPr lang="ru-RU" dirty="0" smtClean="0"/>
              <a:t> </a:t>
            </a:r>
            <a:r>
              <a:rPr lang="ru-RU" dirty="0" err="1" smtClean="0"/>
              <a:t>симбіозом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породжує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і потребу в </a:t>
            </a:r>
            <a:r>
              <a:rPr lang="ru-RU" dirty="0" err="1" smtClean="0"/>
              <a:t>лінгвалізації</a:t>
            </a:r>
            <a:r>
              <a:rPr lang="ru-RU" dirty="0" smtClean="0"/>
              <a:t> </a:t>
            </a:r>
            <a:r>
              <a:rPr lang="ru-RU" dirty="0" err="1" smtClean="0"/>
              <a:t>прямих</a:t>
            </a:r>
            <a:r>
              <a:rPr lang="ru-RU" dirty="0" smtClean="0"/>
              <a:t> і </a:t>
            </a:r>
            <a:r>
              <a:rPr lang="ru-RU" dirty="0" err="1" smtClean="0"/>
              <a:t>прихованих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образно-емотивних</a:t>
            </a:r>
            <a:r>
              <a:rPr lang="ru-RU" dirty="0" smtClean="0"/>
              <a:t> </a:t>
            </a:r>
            <a:r>
              <a:rPr lang="ru-RU" dirty="0" err="1" smtClean="0"/>
              <a:t>смислів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25000" lnSpcReduction="20000"/>
          </a:bodyPr>
          <a:lstStyle/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Баденкова</a:t>
            </a:r>
            <a:r>
              <a:rPr lang="ru-RU" sz="6000" dirty="0" smtClean="0"/>
              <a:t> В.М., </a:t>
            </a:r>
            <a:r>
              <a:rPr lang="ru-RU" sz="6000" dirty="0" err="1" smtClean="0"/>
              <a:t>Зинякова</a:t>
            </a:r>
            <a:r>
              <a:rPr lang="ru-RU" sz="6000" dirty="0" smtClean="0"/>
              <a:t> А.А.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Фонетика. </a:t>
            </a:r>
            <a:r>
              <a:rPr lang="ru-RU" sz="6000" dirty="0" err="1" smtClean="0"/>
              <a:t>Фонологія</a:t>
            </a:r>
            <a:r>
              <a:rPr lang="uk-UA" sz="6000" dirty="0" smtClean="0"/>
              <a:t>. </a:t>
            </a:r>
            <a:r>
              <a:rPr lang="ru-RU" sz="6000" dirty="0" err="1" smtClean="0"/>
              <a:t>Морфонологія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Акцентологія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Орфоепія.Графіка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</a:t>
            </a:r>
            <a:r>
              <a:rPr lang="ru-RU" sz="6000" dirty="0" err="1" smtClean="0"/>
              <a:t>Миколаїв</a:t>
            </a:r>
            <a:r>
              <a:rPr lang="ru-RU" sz="6000" dirty="0" smtClean="0"/>
              <a:t>, 2017. 278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smtClean="0"/>
              <a:t>Бондар О.І., Карпенко Ю.О., </a:t>
            </a:r>
            <a:r>
              <a:rPr lang="ru-RU" sz="6000" dirty="0" err="1" smtClean="0"/>
              <a:t>Микитин-Дружине</a:t>
            </a:r>
            <a:r>
              <a:rPr lang="ru-RU" sz="6000" baseline="-25000" dirty="0" err="1" smtClean="0"/>
              <a:t>́</a:t>
            </a:r>
            <a:r>
              <a:rPr lang="ru-RU" sz="6000" dirty="0" err="1" smtClean="0"/>
              <a:t>ць</a:t>
            </a:r>
            <a:r>
              <a:rPr lang="ru-RU" sz="6000" dirty="0" smtClean="0"/>
              <a:t> М.Л.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Фонетика. </a:t>
            </a:r>
            <a:r>
              <a:rPr lang="ru-RU" sz="6000" dirty="0" err="1" smtClean="0"/>
              <a:t>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</a:t>
            </a:r>
            <a:r>
              <a:rPr lang="ru-RU" sz="6000" dirty="0" smtClean="0"/>
              <a:t>. </a:t>
            </a:r>
            <a:r>
              <a:rPr lang="ru-RU" sz="6000" dirty="0" err="1" smtClean="0"/>
              <a:t>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. </a:t>
            </a:r>
            <a:r>
              <a:rPr lang="ru-RU" sz="6000" dirty="0" err="1" smtClean="0"/>
              <a:t>Лексикологія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Лексикографія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ВЦ </a:t>
            </a:r>
            <a:r>
              <a:rPr lang="uk-UA" sz="6000" dirty="0" smtClean="0"/>
              <a:t>«</a:t>
            </a:r>
            <a:r>
              <a:rPr lang="ru-RU" sz="6000" dirty="0" err="1" smtClean="0"/>
              <a:t>Академія</a:t>
            </a:r>
            <a:r>
              <a:rPr lang="uk-UA" sz="6000" dirty="0" smtClean="0"/>
              <a:t>»</a:t>
            </a:r>
            <a:r>
              <a:rPr lang="ru-RU" sz="6000" dirty="0" smtClean="0"/>
              <a:t>, 2006.</a:t>
            </a:r>
            <a:r>
              <a:rPr lang="uk-UA" sz="6000" dirty="0" smtClean="0"/>
              <a:t> 368 с.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Від</a:t>
            </a:r>
            <a:r>
              <a:rPr lang="ru-RU" sz="6000" dirty="0" smtClean="0"/>
              <a:t>  звука до тексту: </a:t>
            </a:r>
            <a:r>
              <a:rPr lang="ru-RU" sz="6000" dirty="0" err="1" smtClean="0"/>
              <a:t>Аналіз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мовних</a:t>
            </a:r>
            <a:r>
              <a:rPr lang="ru-RU" sz="6000" dirty="0" smtClean="0"/>
              <a:t> </a:t>
            </a:r>
            <a:r>
              <a:rPr lang="ru-RU" sz="6000" dirty="0" err="1" smtClean="0"/>
              <a:t>одиниць</a:t>
            </a:r>
            <a:r>
              <a:rPr lang="ru-RU" sz="6000" dirty="0" smtClean="0"/>
              <a:t> </a:t>
            </a:r>
            <a:r>
              <a:rPr lang="ru-RU" sz="6000" dirty="0" err="1" smtClean="0"/>
              <a:t>різних</a:t>
            </a:r>
            <a:r>
              <a:rPr lang="ru-RU" sz="6000" dirty="0" smtClean="0"/>
              <a:t> </a:t>
            </a:r>
            <a:r>
              <a:rPr lang="ru-RU" sz="6000" dirty="0" err="1" smtClean="0"/>
              <a:t>рівнів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</a:t>
            </a:r>
            <a:r>
              <a:rPr lang="ru-RU" sz="6000" dirty="0" smtClean="0"/>
              <a:t>. </a:t>
            </a:r>
            <a:r>
              <a:rPr lang="ru-RU" sz="6000" dirty="0" err="1" smtClean="0"/>
              <a:t>посібн</a:t>
            </a:r>
            <a:r>
              <a:rPr lang="ru-RU" sz="6000" dirty="0" smtClean="0"/>
              <a:t>.</a:t>
            </a:r>
            <a:r>
              <a:rPr lang="uk-UA" sz="6000" dirty="0" smtClean="0"/>
              <a:t> /</a:t>
            </a:r>
            <a:r>
              <a:rPr lang="ru-RU" sz="6000" dirty="0" smtClean="0"/>
              <a:t> за ред. А.А.</a:t>
            </a:r>
            <a:r>
              <a:rPr lang="uk-UA" sz="6000" dirty="0" smtClean="0"/>
              <a:t> </a:t>
            </a:r>
            <a:r>
              <a:rPr lang="ru-RU" sz="6000" dirty="0" smtClean="0"/>
              <a:t>Силки. Вид. 2-ге, </a:t>
            </a:r>
            <a:r>
              <a:rPr lang="ru-RU" sz="6000" dirty="0" err="1" smtClean="0"/>
              <a:t>випр</a:t>
            </a:r>
            <a:r>
              <a:rPr lang="ru-RU" sz="6000" dirty="0" smtClean="0"/>
              <a:t>.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допов</a:t>
            </a:r>
            <a:r>
              <a:rPr lang="ru-RU" sz="6000" dirty="0" smtClean="0"/>
              <a:t>. </a:t>
            </a:r>
            <a:r>
              <a:rPr lang="ru-RU" sz="6000" dirty="0" err="1" smtClean="0"/>
              <a:t>Суми</a:t>
            </a:r>
            <a:r>
              <a:rPr lang="ru-RU" sz="6000" dirty="0" smtClean="0"/>
              <a:t> : </a:t>
            </a:r>
            <a:r>
              <a:rPr lang="ru-RU" sz="6000" dirty="0" err="1" smtClean="0"/>
              <a:t>Університетська</a:t>
            </a:r>
            <a:r>
              <a:rPr lang="ru-RU" sz="6000" dirty="0" smtClean="0"/>
              <a:t> книга, 2013. 348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smtClean="0"/>
              <a:t>Грищенко А.П., </a:t>
            </a:r>
            <a:r>
              <a:rPr lang="ru-RU" sz="6000" dirty="0" err="1" smtClean="0"/>
              <a:t>Мацько</a:t>
            </a:r>
            <a:r>
              <a:rPr lang="ru-RU" sz="6000" dirty="0" smtClean="0"/>
              <a:t> Л.І., Плющ М.Я. та </a:t>
            </a:r>
            <a:r>
              <a:rPr lang="ru-RU" sz="6000" dirty="0" err="1" smtClean="0"/>
              <a:t>ін</a:t>
            </a:r>
            <a:r>
              <a:rPr lang="ru-RU" sz="6000" dirty="0" smtClean="0"/>
              <a:t>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 / за ред. А.П. </a:t>
            </a:r>
            <a:r>
              <a:rPr lang="ru-RU" sz="6000" dirty="0" err="1" smtClean="0"/>
              <a:t>Грищенка</a:t>
            </a:r>
            <a:r>
              <a:rPr lang="ru-RU" sz="6000" dirty="0" smtClean="0"/>
              <a:t>. 3-тє вид., </a:t>
            </a:r>
            <a:r>
              <a:rPr lang="ru-RU" sz="6000" dirty="0" err="1" smtClean="0"/>
              <a:t>допов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</a:t>
            </a:r>
            <a:r>
              <a:rPr lang="ru-RU" sz="6000" dirty="0" err="1" smtClean="0"/>
              <a:t>шк</a:t>
            </a:r>
            <a:r>
              <a:rPr lang="uk-UA" sz="6000" dirty="0" err="1" smtClean="0"/>
              <a:t>ола</a:t>
            </a:r>
            <a:r>
              <a:rPr lang="ru-RU" sz="6000" dirty="0" smtClean="0"/>
              <a:t>, 2002. 439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Історія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правопису</a:t>
            </a:r>
            <a:r>
              <a:rPr lang="ru-RU" sz="6000" dirty="0" smtClean="0"/>
              <a:t> ХVІ–XX ст. : </a:t>
            </a:r>
            <a:r>
              <a:rPr lang="ru-RU" sz="6000" dirty="0" err="1" smtClean="0"/>
              <a:t>хрестоматія</a:t>
            </a:r>
            <a:r>
              <a:rPr lang="ru-RU" sz="6000" dirty="0" smtClean="0"/>
              <a:t> / </a:t>
            </a:r>
            <a:r>
              <a:rPr lang="ru-RU" sz="6000" dirty="0" err="1" smtClean="0"/>
              <a:t>упорядники</a:t>
            </a:r>
            <a:r>
              <a:rPr lang="ru-RU" sz="6000" dirty="0" smtClean="0"/>
              <a:t> В.В. </a:t>
            </a:r>
            <a:r>
              <a:rPr lang="ru-RU" sz="6000" dirty="0" err="1" smtClean="0"/>
              <a:t>Німчук</a:t>
            </a:r>
            <a:r>
              <a:rPr lang="ru-RU" sz="6000" dirty="0" smtClean="0"/>
              <a:t>, Н.В.</a:t>
            </a:r>
            <a:r>
              <a:rPr lang="en-US" sz="6000" dirty="0" smtClean="0"/>
              <a:t> </a:t>
            </a:r>
            <a:r>
              <a:rPr lang="ru-RU" sz="6000" dirty="0" err="1" smtClean="0"/>
              <a:t>Пуряєва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Наукова</a:t>
            </a:r>
            <a:r>
              <a:rPr lang="ru-RU" sz="6000" dirty="0" smtClean="0"/>
              <a:t> думка, 2004. 582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Караман</a:t>
            </a:r>
            <a:r>
              <a:rPr lang="ru-RU" sz="6000" dirty="0" smtClean="0"/>
              <a:t> С.О., </a:t>
            </a:r>
            <a:r>
              <a:rPr lang="ru-RU" sz="6000" dirty="0" err="1" smtClean="0"/>
              <a:t>Караман</a:t>
            </a:r>
            <a:r>
              <a:rPr lang="ru-RU" sz="6000" dirty="0" smtClean="0"/>
              <a:t> О.В., Плющ М.Я.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 / ред. С.О. </a:t>
            </a:r>
            <a:r>
              <a:rPr lang="ru-RU" sz="6000" dirty="0" err="1" smtClean="0"/>
              <a:t>Караман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«</a:t>
            </a:r>
            <a:r>
              <a:rPr lang="ru-RU" sz="6000" dirty="0" err="1" smtClean="0"/>
              <a:t>Літера</a:t>
            </a:r>
            <a:r>
              <a:rPr lang="ru-RU" sz="6000" dirty="0" smtClean="0"/>
              <a:t> ЛТД», 2011. 520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Ковтюх</a:t>
            </a:r>
            <a:r>
              <a:rPr lang="ru-RU" sz="6000" dirty="0" smtClean="0"/>
              <a:t> С.Л.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(Фонетика. </a:t>
            </a:r>
            <a:r>
              <a:rPr lang="ru-RU" sz="6000" dirty="0" err="1" smtClean="0"/>
              <a:t>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Морфонологія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</a:t>
            </a:r>
            <a:r>
              <a:rPr lang="ru-RU" sz="6000" dirty="0" smtClean="0"/>
              <a:t>. </a:t>
            </a:r>
            <a:r>
              <a:rPr lang="ru-RU" sz="6000" dirty="0" err="1" smtClean="0"/>
              <a:t>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) : </a:t>
            </a:r>
            <a:r>
              <a:rPr lang="ru-RU" sz="6000" dirty="0" err="1" smtClean="0"/>
              <a:t>навчально-методичний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</a:t>
            </a:r>
            <a:r>
              <a:rPr lang="ru-RU" sz="6000" dirty="0" err="1" smtClean="0"/>
              <a:t>Кіровоград</a:t>
            </a:r>
            <a:r>
              <a:rPr lang="ru-RU" sz="6000" dirty="0" smtClean="0"/>
              <a:t>, 2014. 291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Мойсієнко</a:t>
            </a:r>
            <a:r>
              <a:rPr lang="ru-RU" sz="6000" dirty="0" smtClean="0"/>
              <a:t> А.К., Бас-Кононенко О.В., </a:t>
            </a:r>
            <a:r>
              <a:rPr lang="ru-RU" sz="6000" dirty="0" err="1" smtClean="0"/>
              <a:t>Берковець</a:t>
            </a:r>
            <a:r>
              <a:rPr lang="ru-RU" sz="6000" dirty="0" smtClean="0"/>
              <a:t> В.В. та </a:t>
            </a:r>
            <a:r>
              <a:rPr lang="ru-RU" sz="6000" dirty="0" err="1" smtClean="0"/>
              <a:t>ін</a:t>
            </a:r>
            <a:r>
              <a:rPr lang="ru-RU" sz="6000" dirty="0" smtClean="0"/>
              <a:t>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</a:t>
            </a:r>
            <a:r>
              <a:rPr lang="ru-RU" sz="6000" dirty="0" err="1" smtClean="0"/>
              <a:t>Лексикологія</a:t>
            </a:r>
            <a:r>
              <a:rPr lang="ru-RU" sz="6000" dirty="0" smtClean="0"/>
              <a:t>. Фонетика : </a:t>
            </a:r>
            <a:r>
              <a:rPr lang="ru-RU" sz="6000" dirty="0" err="1" smtClean="0"/>
              <a:t>підручник</a:t>
            </a:r>
            <a:r>
              <a:rPr lang="en-US" sz="6000" dirty="0" smtClean="0"/>
              <a:t>. </a:t>
            </a:r>
            <a:r>
              <a:rPr lang="ru-RU" sz="6000" dirty="0" smtClean="0"/>
              <a:t>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Знання</a:t>
            </a:r>
            <a:r>
              <a:rPr lang="ru-RU" sz="6000" dirty="0" smtClean="0"/>
              <a:t>, 2013. 340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 / ред. М.Я. Плющ. 7-ме вид.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школа, 2009. 414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Український</a:t>
            </a:r>
            <a:r>
              <a:rPr lang="ru-RU" sz="6000" dirty="0" smtClean="0"/>
              <a:t> </a:t>
            </a:r>
            <a:r>
              <a:rPr lang="ru-RU" sz="6000" dirty="0" err="1" smtClean="0"/>
              <a:t>правопис</a:t>
            </a:r>
            <a:r>
              <a:rPr lang="ru-RU" sz="6000" dirty="0" smtClean="0"/>
              <a:t> / НАН </a:t>
            </a:r>
            <a:r>
              <a:rPr lang="ru-RU" sz="6000" dirty="0" err="1" smtClean="0"/>
              <a:t>України</a:t>
            </a:r>
            <a:r>
              <a:rPr lang="ru-RU" sz="6000" dirty="0" smtClean="0"/>
              <a:t>, </a:t>
            </a:r>
            <a:r>
              <a:rPr lang="ru-RU" sz="6000" dirty="0" err="1" smtClean="0"/>
              <a:t>Ін</a:t>
            </a:r>
            <a:r>
              <a:rPr lang="uk-UA" sz="6000" dirty="0" err="1" smtClean="0"/>
              <a:t>ститу</a:t>
            </a:r>
            <a:r>
              <a:rPr lang="ru-RU" sz="6000" dirty="0" smtClean="0"/>
              <a:t>т </a:t>
            </a:r>
            <a:r>
              <a:rPr lang="ru-RU" sz="6000" dirty="0" err="1" smtClean="0"/>
              <a:t>мовознавства</a:t>
            </a:r>
            <a:r>
              <a:rPr lang="ru-RU" sz="6000" dirty="0" smtClean="0"/>
              <a:t> </a:t>
            </a:r>
            <a:r>
              <a:rPr lang="ru-RU" sz="6000" dirty="0" err="1" smtClean="0"/>
              <a:t>ім</a:t>
            </a:r>
            <a:r>
              <a:rPr lang="ru-RU" sz="6000" dirty="0" smtClean="0"/>
              <a:t>. О.О. </a:t>
            </a:r>
            <a:r>
              <a:rPr lang="ru-RU" sz="6000" dirty="0" err="1" smtClean="0"/>
              <a:t>Потебні</a:t>
            </a:r>
            <a:r>
              <a:rPr lang="uk-UA" sz="6000" dirty="0" smtClean="0"/>
              <a:t>, </a:t>
            </a:r>
            <a:r>
              <a:rPr lang="ru-RU" sz="6000" dirty="0" err="1" smtClean="0"/>
              <a:t>Ін</a:t>
            </a:r>
            <a:r>
              <a:rPr lang="uk-UA" sz="6000" dirty="0" err="1" smtClean="0"/>
              <a:t>ститу</a:t>
            </a:r>
            <a:r>
              <a:rPr lang="ru-RU" sz="6000" dirty="0" smtClean="0"/>
              <a:t>т </a:t>
            </a:r>
            <a:r>
              <a:rPr lang="ru-RU" sz="6000" dirty="0" err="1" smtClean="0"/>
              <a:t>української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мови</a:t>
            </a:r>
            <a:r>
              <a:rPr lang="uk-UA" sz="6000" dirty="0" smtClean="0"/>
              <a:t>, Український мовно-інформаційний фонд.</a:t>
            </a:r>
            <a:r>
              <a:rPr lang="ru-RU" sz="6000" dirty="0" smtClean="0"/>
              <a:t> К. : </a:t>
            </a:r>
            <a:r>
              <a:rPr lang="uk-UA" sz="6000" dirty="0" smtClean="0"/>
              <a:t>НВП «Видавництво</a:t>
            </a:r>
            <a:r>
              <a:rPr lang="en-US" sz="6000" dirty="0" smtClean="0"/>
              <a:t>“</a:t>
            </a:r>
            <a:r>
              <a:rPr lang="en-US" sz="6000" dirty="0" err="1" smtClean="0"/>
              <a:t>Наукова</a:t>
            </a:r>
            <a:r>
              <a:rPr lang="en-US" sz="6000" dirty="0" smtClean="0"/>
              <a:t> </a:t>
            </a:r>
            <a:r>
              <a:rPr lang="en-US" sz="6000" dirty="0" err="1" smtClean="0"/>
              <a:t>думка</a:t>
            </a:r>
            <a:r>
              <a:rPr lang="en-US" sz="6000" dirty="0" smtClean="0"/>
              <a:t>”</a:t>
            </a:r>
            <a:r>
              <a:rPr lang="uk-UA" sz="6000" dirty="0" smtClean="0"/>
              <a:t> НАН України»</a:t>
            </a:r>
            <a:r>
              <a:rPr lang="ru-RU" sz="6000" dirty="0" smtClean="0"/>
              <a:t>, 20</a:t>
            </a:r>
            <a:r>
              <a:rPr lang="uk-UA" sz="6000" dirty="0" smtClean="0"/>
              <a:t>19</a:t>
            </a:r>
            <a:r>
              <a:rPr lang="ru-RU" sz="6000" dirty="0" smtClean="0"/>
              <a:t>. </a:t>
            </a:r>
            <a:r>
              <a:rPr lang="uk-UA" sz="6000" dirty="0" smtClean="0"/>
              <a:t>393 с.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Шкуратяна</a:t>
            </a:r>
            <a:r>
              <a:rPr lang="ru-RU" sz="6000" dirty="0" smtClean="0"/>
              <a:t> Н.Г., Шевчук С.В.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. </a:t>
            </a:r>
            <a:r>
              <a:rPr lang="ru-RU" sz="6000" dirty="0" err="1" smtClean="0"/>
              <a:t>Модульний</a:t>
            </a:r>
            <a:r>
              <a:rPr lang="ru-RU" sz="6000" dirty="0" smtClean="0"/>
              <a:t> курс</a:t>
            </a:r>
            <a:r>
              <a:rPr lang="uk-UA" sz="6000" dirty="0" smtClean="0"/>
              <a:t> </a:t>
            </a:r>
            <a:r>
              <a:rPr lang="ru-RU" sz="6000" dirty="0" smtClean="0"/>
              <a:t>: </a:t>
            </a:r>
            <a:r>
              <a:rPr lang="ru-RU" sz="6000" dirty="0" err="1" smtClean="0"/>
              <a:t>навч</a:t>
            </a:r>
            <a:r>
              <a:rPr lang="uk-UA" sz="6000" dirty="0" err="1" smtClean="0"/>
              <a:t>альний</a:t>
            </a:r>
            <a:r>
              <a:rPr lang="en-US" sz="6000" dirty="0" smtClean="0"/>
              <a:t> п</a:t>
            </a:r>
            <a:r>
              <a:rPr lang="ru-RU" sz="6000" dirty="0" err="1" smtClean="0"/>
              <a:t>осібник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школа, 2007. 823с</a:t>
            </a:r>
            <a:r>
              <a:rPr lang="uk-UA" sz="6000" dirty="0" smtClean="0"/>
              <a:t>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Ющук</a:t>
            </a:r>
            <a:r>
              <a:rPr lang="ru-RU" sz="6000" dirty="0" smtClean="0"/>
              <a:t> І.П.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Либідь</a:t>
            </a:r>
            <a:r>
              <a:rPr lang="ru-RU" sz="6000" dirty="0" smtClean="0"/>
              <a:t>, 2003. 640 с.</a:t>
            </a: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/>
            <a:r>
              <a:rPr lang="ru-RU" dirty="0" err="1" smtClean="0"/>
              <a:t>Етно</a:t>
            </a:r>
            <a:r>
              <a:rPr lang="uk-UA" dirty="0" smtClean="0"/>
              <a:t>культурний </a:t>
            </a:r>
            <a:r>
              <a:rPr lang="ru-RU" dirty="0" err="1" smtClean="0"/>
              <a:t>зріз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царину</a:t>
            </a:r>
            <a:r>
              <a:rPr lang="ru-RU" dirty="0" smtClean="0"/>
              <a:t> як </a:t>
            </a:r>
            <a:r>
              <a:rPr lang="ru-RU" dirty="0" err="1" smtClean="0"/>
              <a:t>визначальну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багатовікової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 </a:t>
            </a:r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системний</a:t>
            </a:r>
            <a:r>
              <a:rPr lang="ru-RU" dirty="0" smtClean="0"/>
              <a:t> характер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лексичного</a:t>
            </a:r>
            <a:r>
              <a:rPr lang="ru-RU" dirty="0" smtClean="0"/>
              <a:t>, </a:t>
            </a:r>
            <a:r>
              <a:rPr lang="ru-RU" dirty="0" err="1" smtClean="0"/>
              <a:t>фразеологічного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пареміологічного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;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на </a:t>
            </a:r>
            <a:r>
              <a:rPr lang="ru-RU" dirty="0" err="1" smtClean="0"/>
              <a:t>мову</a:t>
            </a:r>
            <a:r>
              <a:rPr lang="ru-RU" dirty="0" smtClean="0"/>
              <a:t> і </a:t>
            </a:r>
            <a:r>
              <a:rPr lang="ru-RU" dirty="0" err="1" smtClean="0"/>
              <a:t>національний</a:t>
            </a:r>
            <a:r>
              <a:rPr lang="ru-RU" dirty="0" smtClean="0"/>
              <a:t> характер, </a:t>
            </a:r>
            <a:r>
              <a:rPr lang="ru-RU" dirty="0" err="1" smtClean="0"/>
              <a:t>мову</a:t>
            </a:r>
            <a:r>
              <a:rPr lang="ru-RU" dirty="0" smtClean="0"/>
              <a:t> і </a:t>
            </a:r>
            <a:r>
              <a:rPr lang="ru-RU" dirty="0" err="1" smtClean="0"/>
              <a:t>народну</a:t>
            </a:r>
            <a:r>
              <a:rPr lang="ru-RU" dirty="0" smtClean="0"/>
              <a:t> </a:t>
            </a:r>
            <a:r>
              <a:rPr lang="ru-RU" dirty="0" err="1" smtClean="0"/>
              <a:t>психологію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Універсум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можливим</a:t>
            </a:r>
            <a:r>
              <a:rPr lang="ru-RU" dirty="0" smtClean="0"/>
              <a:t> </a:t>
            </a:r>
            <a:r>
              <a:rPr lang="ru-RU" dirty="0" err="1" smtClean="0"/>
              <a:t>проникнення</a:t>
            </a:r>
            <a:r>
              <a:rPr lang="ru-RU" dirty="0" smtClean="0"/>
              <a:t> у сферу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Етно</a:t>
            </a:r>
            <a:r>
              <a:rPr lang="uk-UA" dirty="0" smtClean="0"/>
              <a:t>культурологія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наукою,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uk-UA" dirty="0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до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,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, </a:t>
            </a:r>
            <a:r>
              <a:rPr lang="ru-RU" dirty="0" err="1" smtClean="0"/>
              <a:t>етнопсихологічних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у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uk-UA" dirty="0" smtClean="0"/>
              <a:t>Курс «Українська мова та </a:t>
            </a:r>
            <a:r>
              <a:rPr lang="uk-UA" dirty="0" err="1" smtClean="0"/>
              <a:t>етнокультурологія</a:t>
            </a:r>
            <a:r>
              <a:rPr lang="uk-UA" dirty="0" smtClean="0"/>
              <a:t>» </a:t>
            </a:r>
            <a:r>
              <a:rPr lang="ru-RU" dirty="0" err="1" smtClean="0"/>
              <a:t>ґрунтується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на </a:t>
            </a:r>
            <a:r>
              <a:rPr lang="ru-RU" dirty="0" err="1" smtClean="0"/>
              <a:t>антропоцентричній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і </a:t>
            </a:r>
            <a:r>
              <a:rPr lang="ru-RU" dirty="0" err="1" smtClean="0"/>
              <a:t>репрезентації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феноменів</a:t>
            </a:r>
            <a:r>
              <a:rPr lang="uk-UA" dirty="0" smtClean="0"/>
              <a:t>. </a:t>
            </a:r>
            <a:r>
              <a:rPr lang="ru-RU" dirty="0" smtClean="0"/>
              <a:t>Культурна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закодована</a:t>
            </a:r>
            <a:r>
              <a:rPr lang="ru-RU" dirty="0" smtClean="0"/>
              <a:t> в </a:t>
            </a:r>
            <a:r>
              <a:rPr lang="uk-UA" dirty="0" smtClean="0"/>
              <a:t>мовних </a:t>
            </a:r>
            <a:r>
              <a:rPr lang="ru-RU" dirty="0" smtClean="0"/>
              <a:t>знаках</a:t>
            </a:r>
            <a:r>
              <a:rPr lang="uk-UA" dirty="0" smtClean="0"/>
              <a:t> української мови має </a:t>
            </a:r>
            <a:r>
              <a:rPr lang="ru-RU" dirty="0" err="1" smtClean="0"/>
              <a:t>національно-специфічн</a:t>
            </a:r>
            <a:r>
              <a:rPr lang="uk-UA" dirty="0" smtClean="0"/>
              <a:t>і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. </a:t>
            </a:r>
            <a:r>
              <a:rPr lang="ru-RU" dirty="0" err="1" smtClean="0"/>
              <a:t>Універсалії</a:t>
            </a:r>
            <a:r>
              <a:rPr lang="ru-RU" dirty="0" smtClean="0"/>
              <a:t> </a:t>
            </a:r>
            <a:r>
              <a:rPr lang="ru-RU" dirty="0" err="1" smtClean="0"/>
              <a:t>відбиваються</a:t>
            </a:r>
            <a:r>
              <a:rPr lang="ru-RU" dirty="0" smtClean="0"/>
              <a:t> в </a:t>
            </a:r>
            <a:r>
              <a:rPr lang="uk-UA" dirty="0" smtClean="0"/>
              <a:t>українській </a:t>
            </a:r>
            <a:r>
              <a:rPr lang="ru-RU" dirty="0" err="1" smtClean="0"/>
              <a:t>лінгвокультурі</a:t>
            </a:r>
            <a:r>
              <a:rPr lang="ru-RU" dirty="0" smtClean="0"/>
              <a:t> та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на </a:t>
            </a:r>
            <a:r>
              <a:rPr lang="ru-RU" dirty="0" err="1" smtClean="0"/>
              <a:t>унікальні</a:t>
            </a:r>
            <a:r>
              <a:rPr lang="ru-RU" dirty="0" smtClean="0"/>
              <a:t> для </a:t>
            </a:r>
            <a:r>
              <a:rPr lang="uk-UA" dirty="0" smtClean="0"/>
              <a:t>української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репрезентатори</a:t>
            </a:r>
            <a:r>
              <a:rPr lang="ru-RU" dirty="0" smtClean="0"/>
              <a:t>, </a:t>
            </a:r>
            <a:r>
              <a:rPr lang="ru-RU" dirty="0" err="1" smtClean="0"/>
              <a:t>позначені</a:t>
            </a:r>
            <a:r>
              <a:rPr lang="ru-RU" dirty="0" smtClean="0"/>
              <a:t> </a:t>
            </a:r>
            <a:r>
              <a:rPr lang="ru-RU" dirty="0" err="1" smtClean="0"/>
              <a:t>етнокультурним</a:t>
            </a:r>
            <a:r>
              <a:rPr lang="ru-RU" dirty="0" smtClean="0"/>
              <a:t> </a:t>
            </a:r>
            <a:r>
              <a:rPr lang="ru-RU" dirty="0" err="1" smtClean="0"/>
              <a:t>маркуванням</a:t>
            </a:r>
            <a:r>
              <a:rPr lang="ru-RU" dirty="0" smtClean="0"/>
              <a:t>, – </a:t>
            </a:r>
            <a:r>
              <a:rPr lang="ru-RU" dirty="0" err="1" smtClean="0"/>
              <a:t>ментальні</a:t>
            </a:r>
            <a:r>
              <a:rPr lang="ru-RU" dirty="0" smtClean="0"/>
              <a:t> </a:t>
            </a:r>
            <a:r>
              <a:rPr lang="ru-RU" dirty="0" err="1" smtClean="0"/>
              <a:t>орієнтири</a:t>
            </a:r>
            <a:r>
              <a:rPr lang="ru-RU" dirty="0" smtClean="0"/>
              <a:t>, фонд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, </a:t>
            </a:r>
            <a:r>
              <a:rPr lang="ru-RU" dirty="0" err="1" smtClean="0"/>
              <a:t>символіку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/>
            <a:r>
              <a:rPr lang="uk-UA" dirty="0" smtClean="0"/>
              <a:t>Мовно-е</a:t>
            </a:r>
            <a:r>
              <a:rPr lang="ru-RU" dirty="0" err="1" smtClean="0"/>
              <a:t>тно</a:t>
            </a:r>
            <a:r>
              <a:rPr lang="uk-UA" dirty="0" smtClean="0"/>
              <a:t>культурне </a:t>
            </a:r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перш за все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ціннісно-смислового</a:t>
            </a:r>
            <a:r>
              <a:rPr lang="ru-RU" dirty="0" smtClean="0"/>
              <a:t> субстрату образу </a:t>
            </a:r>
            <a:r>
              <a:rPr lang="ru-RU" dirty="0" err="1" smtClean="0"/>
              <a:t>світобудови</a:t>
            </a:r>
            <a:r>
              <a:rPr lang="ru-RU" dirty="0" smtClean="0"/>
              <a:t>, </a:t>
            </a:r>
            <a:r>
              <a:rPr lang="ru-RU" dirty="0" err="1" smtClean="0"/>
              <a:t>продукованого</a:t>
            </a:r>
            <a:r>
              <a:rPr lang="ru-RU" dirty="0" smtClean="0"/>
              <a:t> </a:t>
            </a:r>
            <a:r>
              <a:rPr lang="ru-RU" dirty="0" err="1" smtClean="0"/>
              <a:t>мовними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культуру. </a:t>
            </a:r>
            <a:r>
              <a:rPr lang="ru-RU" dirty="0" err="1" smtClean="0"/>
              <a:t>Реконструкція</a:t>
            </a:r>
            <a:r>
              <a:rPr lang="ru-RU" dirty="0" smtClean="0"/>
              <a:t> </a:t>
            </a:r>
            <a:r>
              <a:rPr lang="ru-RU" dirty="0" err="1" smtClean="0"/>
              <a:t>етн</a:t>
            </a:r>
            <a:r>
              <a:rPr lang="uk-UA" dirty="0" err="1" smtClean="0"/>
              <a:t>окультурної</a:t>
            </a:r>
            <a:r>
              <a:rPr lang="uk-UA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типових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, </a:t>
            </a:r>
            <a:r>
              <a:rPr lang="ru-RU" dirty="0" err="1" smtClean="0"/>
              <a:t>носіями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uk-UA" dirty="0" smtClean="0"/>
              <a:t>мовні </a:t>
            </a:r>
            <a:r>
              <a:rPr lang="ru-RU" dirty="0" err="1" smtClean="0"/>
              <a:t>символи</a:t>
            </a:r>
            <a:r>
              <a:rPr lang="ru-RU" dirty="0" smtClean="0"/>
              <a:t> як </a:t>
            </a:r>
            <a:r>
              <a:rPr lang="ru-RU" dirty="0" err="1" smtClean="0"/>
              <a:t>етнокультурні</a:t>
            </a:r>
            <a:r>
              <a:rPr lang="ru-RU" dirty="0" smtClean="0"/>
              <a:t> </a:t>
            </a:r>
            <a:r>
              <a:rPr lang="ru-RU" dirty="0" err="1" smtClean="0"/>
              <a:t>еталони</a:t>
            </a:r>
            <a:r>
              <a:rPr lang="ru-RU" dirty="0" smtClean="0"/>
              <a:t> </a:t>
            </a:r>
            <a:r>
              <a:rPr lang="ru-RU" dirty="0" err="1" smtClean="0"/>
              <a:t>світосприйняття</a:t>
            </a:r>
            <a:r>
              <a:rPr lang="ru-RU" dirty="0" smtClean="0"/>
              <a:t>. </a:t>
            </a:r>
            <a:r>
              <a:rPr lang="ru-RU" dirty="0" err="1" smtClean="0"/>
              <a:t>Символічне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формувалося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предметно-практичного на </a:t>
            </a:r>
            <a:r>
              <a:rPr lang="ru-RU" dirty="0" err="1" smtClean="0"/>
              <a:t>семіотичне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відображало</a:t>
            </a:r>
            <a:r>
              <a:rPr lang="ru-RU" dirty="0" smtClean="0"/>
              <a:t> </a:t>
            </a:r>
            <a:r>
              <a:rPr lang="ru-RU" dirty="0" err="1" smtClean="0"/>
              <a:t>сакральну</a:t>
            </a:r>
            <a:r>
              <a:rPr lang="ru-RU" dirty="0" smtClean="0"/>
              <a:t> і </a:t>
            </a:r>
            <a:r>
              <a:rPr lang="ru-RU" dirty="0" err="1" smtClean="0"/>
              <a:t>ціннісно-смислову</a:t>
            </a:r>
            <a:r>
              <a:rPr lang="ru-RU" dirty="0" smtClean="0"/>
              <a:t> </a:t>
            </a:r>
            <a:r>
              <a:rPr lang="ru-RU" dirty="0" err="1" smtClean="0"/>
              <a:t>орієнтацію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здатністю</a:t>
            </a:r>
            <a:r>
              <a:rPr lang="ru-RU" dirty="0" smtClean="0"/>
              <a:t> і </a:t>
            </a:r>
            <a:r>
              <a:rPr lang="ru-RU" dirty="0" err="1" smtClean="0"/>
              <a:t>свідомим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до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цілого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методологічну</a:t>
            </a:r>
            <a:r>
              <a:rPr lang="ru-RU" dirty="0" smtClean="0"/>
              <a:t> засаду </a:t>
            </a:r>
            <a:r>
              <a:rPr lang="uk-UA" dirty="0" smtClean="0"/>
              <a:t>курсу </a:t>
            </a:r>
            <a:r>
              <a:rPr lang="ru-RU" dirty="0" smtClean="0"/>
              <a:t>– принцип </a:t>
            </a:r>
            <a:r>
              <a:rPr lang="ru-RU" dirty="0" err="1" smtClean="0"/>
              <a:t>антропоцентричності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Етнокультурна</a:t>
            </a:r>
            <a:r>
              <a:rPr lang="ru-RU" dirty="0" smtClean="0"/>
              <a:t> природа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лінгвоареал</a:t>
            </a:r>
            <a:r>
              <a:rPr lang="ru-RU" dirty="0" smtClean="0"/>
              <a:t> культурно </a:t>
            </a:r>
            <a:r>
              <a:rPr lang="ru-RU" dirty="0" err="1" smtClean="0"/>
              <a:t>значущих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народного </a:t>
            </a:r>
            <a:r>
              <a:rPr lang="ru-RU" dirty="0" err="1" smtClean="0"/>
              <a:t>менталітету</a:t>
            </a:r>
            <a:r>
              <a:rPr lang="ru-RU" dirty="0" smtClean="0"/>
              <a:t> як </a:t>
            </a:r>
            <a:r>
              <a:rPr lang="ru-RU" dirty="0" err="1" smtClean="0"/>
              <a:t>перетин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кодів</a:t>
            </a:r>
            <a:r>
              <a:rPr lang="ru-RU" dirty="0" smtClean="0"/>
              <a:t> у межах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ідіоетнічних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. </a:t>
            </a:r>
            <a:r>
              <a:rPr lang="ru-RU" dirty="0" err="1" smtClean="0"/>
              <a:t>Етнокультурні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об’єктивовані</a:t>
            </a:r>
            <a:r>
              <a:rPr lang="ru-RU" dirty="0" smtClean="0"/>
              <a:t> </a:t>
            </a:r>
            <a:r>
              <a:rPr lang="ru-RU" dirty="0" err="1" smtClean="0"/>
              <a:t>мовними</a:t>
            </a:r>
            <a:r>
              <a:rPr lang="ru-RU" dirty="0" smtClean="0"/>
              <a:t> </a:t>
            </a:r>
            <a:r>
              <a:rPr lang="ru-RU" dirty="0" err="1" smtClean="0"/>
              <a:t>одиницями</a:t>
            </a:r>
            <a:r>
              <a:rPr lang="ru-RU" dirty="0" smtClean="0"/>
              <a:t>, </a:t>
            </a:r>
            <a:r>
              <a:rPr lang="ru-RU" dirty="0" err="1" smtClean="0"/>
              <a:t>певним</a:t>
            </a:r>
            <a:r>
              <a:rPr lang="ru-RU" dirty="0" smtClean="0"/>
              <a:t> чином </a:t>
            </a:r>
            <a:r>
              <a:rPr lang="ru-RU" dirty="0" err="1" smtClean="0"/>
              <a:t>упорядковують</a:t>
            </a:r>
            <a:r>
              <a:rPr lang="ru-RU" dirty="0" smtClean="0"/>
              <a:t> </a:t>
            </a:r>
            <a:r>
              <a:rPr lang="ru-RU" dirty="0" err="1" smtClean="0"/>
              <a:t>концептуальну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Національно</a:t>
            </a:r>
            <a:r>
              <a:rPr lang="ru-RU" dirty="0" smtClean="0"/>
              <a:t> </a:t>
            </a:r>
            <a:r>
              <a:rPr lang="ru-RU" dirty="0" err="1" smtClean="0"/>
              <a:t>марковані</a:t>
            </a:r>
            <a:r>
              <a:rPr lang="ru-RU" dirty="0" smtClean="0"/>
              <a:t> </a:t>
            </a:r>
            <a:r>
              <a:rPr lang="ru-RU" dirty="0" err="1" smtClean="0"/>
              <a:t>лінгвальні</a:t>
            </a:r>
            <a:r>
              <a:rPr lang="ru-RU" dirty="0" smtClean="0"/>
              <a:t> знаки – </a:t>
            </a:r>
            <a:r>
              <a:rPr lang="ru-RU" dirty="0" err="1" smtClean="0"/>
              <a:t>лексеми</a:t>
            </a:r>
            <a:r>
              <a:rPr lang="ru-RU" dirty="0" smtClean="0"/>
              <a:t>, </a:t>
            </a:r>
            <a:r>
              <a:rPr lang="ru-RU" dirty="0" err="1" smtClean="0"/>
              <a:t>фраземи</a:t>
            </a:r>
            <a:r>
              <a:rPr lang="ru-RU" dirty="0" smtClean="0"/>
              <a:t>, </a:t>
            </a:r>
            <a:r>
              <a:rPr lang="ru-RU" dirty="0" err="1" smtClean="0"/>
              <a:t>паремії</a:t>
            </a:r>
            <a:r>
              <a:rPr lang="ru-RU" dirty="0" smtClean="0"/>
              <a:t>, </a:t>
            </a:r>
            <a:r>
              <a:rPr lang="ru-RU" dirty="0" err="1" smtClean="0"/>
              <a:t>метафори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 – </a:t>
            </a:r>
            <a:r>
              <a:rPr lang="ru-RU" dirty="0" err="1" smtClean="0"/>
              <a:t>постають</a:t>
            </a:r>
            <a:r>
              <a:rPr lang="ru-RU" dirty="0" smtClean="0"/>
              <a:t> </a:t>
            </a:r>
            <a:r>
              <a:rPr lang="ru-RU" dirty="0" err="1" smtClean="0"/>
              <a:t>своєрідними</a:t>
            </a:r>
            <a:r>
              <a:rPr lang="ru-RU" dirty="0" smtClean="0"/>
              <a:t> </a:t>
            </a:r>
            <a:r>
              <a:rPr lang="ru-RU" dirty="0" err="1" smtClean="0"/>
              <a:t>семіотичними</a:t>
            </a:r>
            <a:r>
              <a:rPr lang="ru-RU" dirty="0" smtClean="0"/>
              <a:t> кодами, </a:t>
            </a:r>
            <a:r>
              <a:rPr lang="ru-RU" dirty="0" err="1" smtClean="0"/>
              <a:t>пов’язаними</a:t>
            </a:r>
            <a:r>
              <a:rPr lang="ru-RU" dirty="0" smtClean="0"/>
              <a:t> </a:t>
            </a:r>
            <a:r>
              <a:rPr lang="ru-RU" dirty="0" err="1" smtClean="0"/>
              <a:t>дискурсивним</a:t>
            </a:r>
            <a:r>
              <a:rPr lang="ru-RU" dirty="0" smtClean="0"/>
              <a:t> простором </a:t>
            </a:r>
            <a:r>
              <a:rPr lang="ru-RU" dirty="0" err="1" smtClean="0"/>
              <a:t>архетипних</a:t>
            </a:r>
            <a:r>
              <a:rPr lang="ru-RU" dirty="0" smtClean="0"/>
              <a:t> </a:t>
            </a:r>
            <a:r>
              <a:rPr lang="ru-RU" dirty="0" err="1" smtClean="0"/>
              <a:t>міфологем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репрезентанти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яка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ціннісних</a:t>
            </a:r>
            <a:r>
              <a:rPr lang="ru-RU" dirty="0" smtClean="0"/>
              <a:t> установок, </a:t>
            </a:r>
            <a:r>
              <a:rPr lang="ru-RU" dirty="0" err="1" smtClean="0"/>
              <a:t>уявлень</a:t>
            </a:r>
            <a:r>
              <a:rPr lang="ru-RU" dirty="0" smtClean="0"/>
              <a:t> і </a:t>
            </a:r>
            <a:r>
              <a:rPr lang="ru-RU" dirty="0" err="1" smtClean="0"/>
              <a:t>стереотипів</a:t>
            </a:r>
            <a:r>
              <a:rPr lang="ru-RU" dirty="0" smtClean="0"/>
              <a:t>, </a:t>
            </a:r>
            <a:r>
              <a:rPr lang="ru-RU" dirty="0" err="1" smtClean="0"/>
              <a:t>усталених</a:t>
            </a:r>
            <a:r>
              <a:rPr lang="ru-RU" dirty="0" smtClean="0"/>
              <a:t> для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 Усе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</a:t>
            </a:r>
            <a:r>
              <a:rPr lang="ru-RU" dirty="0" err="1" smtClean="0"/>
              <a:t>лінгвокреативне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спеціалізується</a:t>
            </a:r>
            <a:r>
              <a:rPr lang="ru-RU" dirty="0" smtClean="0"/>
              <a:t> на </a:t>
            </a:r>
            <a:r>
              <a:rPr lang="ru-RU" dirty="0" err="1" smtClean="0"/>
              <a:t>категоризації</a:t>
            </a:r>
            <a:r>
              <a:rPr lang="ru-RU" dirty="0" smtClean="0"/>
              <a:t> (Г. В. Токарев) </a:t>
            </a:r>
            <a:r>
              <a:rPr lang="ru-RU" dirty="0" err="1" smtClean="0"/>
              <a:t>відображених</a:t>
            </a:r>
            <a:r>
              <a:rPr lang="ru-RU" dirty="0" smtClean="0"/>
              <a:t> в </a:t>
            </a:r>
            <a:r>
              <a:rPr lang="ru-RU" dirty="0" err="1" smtClean="0"/>
              <a:t>народній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вербалізованих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вагомий</a:t>
            </a:r>
            <a:r>
              <a:rPr lang="ru-RU" dirty="0" smtClean="0"/>
              <a:t> для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світобудови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як </a:t>
            </a:r>
            <a:r>
              <a:rPr lang="ru-RU" dirty="0" err="1" smtClean="0"/>
              <a:t>акумулятивний</a:t>
            </a:r>
            <a:r>
              <a:rPr lang="ru-RU" dirty="0" smtClean="0"/>
              <a:t> результат </a:t>
            </a:r>
            <a:r>
              <a:rPr lang="ru-RU" dirty="0" err="1" smtClean="0"/>
              <a:t>ціннісно-практичної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народу. </a:t>
            </a:r>
            <a:r>
              <a:rPr lang="ru-RU" dirty="0" err="1" smtClean="0"/>
              <a:t>Наприклад</a:t>
            </a:r>
            <a:r>
              <a:rPr lang="ru-RU" dirty="0" smtClean="0"/>
              <a:t>, широко </a:t>
            </a:r>
            <a:r>
              <a:rPr lang="ru-RU" dirty="0" err="1" smtClean="0"/>
              <a:t>використовувана</a:t>
            </a:r>
            <a:r>
              <a:rPr lang="ru-RU" dirty="0" smtClean="0"/>
              <a:t> </a:t>
            </a:r>
            <a:r>
              <a:rPr lang="ru-RU" dirty="0" err="1" smtClean="0"/>
              <a:t>тваринна</a:t>
            </a:r>
            <a:r>
              <a:rPr lang="ru-RU" dirty="0" smtClean="0"/>
              <a:t> </a:t>
            </a:r>
            <a:r>
              <a:rPr lang="ru-RU" dirty="0" err="1" smtClean="0"/>
              <a:t>символіка</a:t>
            </a:r>
            <a:r>
              <a:rPr lang="ru-RU" dirty="0" smtClean="0"/>
              <a:t>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культу тотему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дохристиянських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. </a:t>
            </a:r>
            <a:r>
              <a:rPr lang="ru-RU" dirty="0" err="1" smtClean="0"/>
              <a:t>Тваринна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рослинна</a:t>
            </a:r>
            <a:r>
              <a:rPr lang="ru-RU" dirty="0" smtClean="0"/>
              <a:t> </a:t>
            </a:r>
            <a:r>
              <a:rPr lang="ru-RU" dirty="0" err="1" smtClean="0"/>
              <a:t>символіка</a:t>
            </a:r>
            <a:r>
              <a:rPr lang="ru-RU" dirty="0" smtClean="0"/>
              <a:t> активно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обрядовості</a:t>
            </a:r>
            <a:r>
              <a:rPr lang="ru-RU" dirty="0" smtClean="0"/>
              <a:t>,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архетипні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dirty="0" err="1" smtClean="0"/>
              <a:t>перетин</a:t>
            </a:r>
            <a:r>
              <a:rPr lang="ru-RU" dirty="0" smtClean="0"/>
              <a:t> </a:t>
            </a:r>
            <a:r>
              <a:rPr lang="ru-RU" dirty="0" err="1" smtClean="0"/>
              <a:t>кодів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ru-RU" dirty="0" err="1" smtClean="0"/>
              <a:t>Мовні</a:t>
            </a:r>
            <a:r>
              <a:rPr lang="ru-RU" dirty="0" smtClean="0"/>
              <a:t> знаки, </a:t>
            </a:r>
            <a:r>
              <a:rPr lang="ru-RU" dirty="0" err="1" smtClean="0"/>
              <a:t>об’єднані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етнокультурним</a:t>
            </a:r>
            <a:r>
              <a:rPr lang="ru-RU" dirty="0" smtClean="0"/>
              <a:t> </a:t>
            </a:r>
            <a:r>
              <a:rPr lang="ru-RU" dirty="0" err="1" smtClean="0"/>
              <a:t>дискурсивним</a:t>
            </a:r>
            <a:r>
              <a:rPr lang="ru-RU" dirty="0" smtClean="0"/>
              <a:t> простором, </a:t>
            </a:r>
            <a:r>
              <a:rPr lang="ru-RU" dirty="0" err="1" smtClean="0"/>
              <a:t>становлять</a:t>
            </a:r>
            <a:r>
              <a:rPr lang="ru-RU" dirty="0" smtClean="0"/>
              <a:t> модель і </a:t>
            </a:r>
            <a:r>
              <a:rPr lang="ru-RU" dirty="0" err="1" smtClean="0"/>
              <a:t>реальність</a:t>
            </a:r>
            <a:r>
              <a:rPr lang="ru-RU" dirty="0" smtClean="0"/>
              <a:t> </a:t>
            </a:r>
            <a:r>
              <a:rPr lang="ru-RU" dirty="0" err="1" smtClean="0"/>
              <a:t>архетипної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та </a:t>
            </a:r>
            <a:r>
              <a:rPr lang="ru-RU" dirty="0" err="1" smtClean="0"/>
              <a:t>репрезентують</a:t>
            </a:r>
            <a:r>
              <a:rPr lang="ru-RU" dirty="0" smtClean="0"/>
              <a:t> культуру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 </a:t>
            </a:r>
            <a:r>
              <a:rPr lang="ru-RU" dirty="0" err="1" smtClean="0"/>
              <a:t>глибинними</a:t>
            </a:r>
            <a:r>
              <a:rPr lang="ru-RU" dirty="0" smtClean="0"/>
              <a:t> </a:t>
            </a:r>
            <a:r>
              <a:rPr lang="ru-RU" dirty="0" err="1" smtClean="0"/>
              <a:t>смислами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Етнокультурна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семантики </a:t>
            </a:r>
            <a:r>
              <a:rPr lang="ru-RU" dirty="0" err="1" smtClean="0"/>
              <a:t>зумовлюється</a:t>
            </a:r>
            <a:r>
              <a:rPr lang="ru-RU" dirty="0" smtClean="0"/>
              <a:t> </a:t>
            </a:r>
            <a:r>
              <a:rPr lang="ru-RU" dirty="0" err="1" smtClean="0"/>
              <a:t>культурологічною</a:t>
            </a:r>
            <a:r>
              <a:rPr lang="ru-RU" dirty="0" smtClean="0"/>
              <a:t> та фоновою </a:t>
            </a:r>
            <a:r>
              <a:rPr lang="ru-RU" dirty="0" err="1" smtClean="0"/>
              <a:t>значущістю</a:t>
            </a:r>
            <a:r>
              <a:rPr lang="ru-RU" dirty="0" smtClean="0"/>
              <a:t> лексики, </a:t>
            </a:r>
            <a:r>
              <a:rPr lang="ru-RU" dirty="0" err="1" smtClean="0"/>
              <a:t>фразеології</a:t>
            </a:r>
            <a:r>
              <a:rPr lang="ru-RU" dirty="0" smtClean="0"/>
              <a:t> та </a:t>
            </a:r>
            <a:r>
              <a:rPr lang="ru-RU" dirty="0" err="1" smtClean="0"/>
              <a:t>пареміології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Мовні</a:t>
            </a:r>
            <a:r>
              <a:rPr lang="ru-RU" dirty="0" smtClean="0"/>
              <a:t> знаки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виявом</a:t>
            </a:r>
            <a:r>
              <a:rPr lang="ru-RU" dirty="0" smtClean="0"/>
              <a:t> образного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тому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часом стати </a:t>
            </a:r>
            <a:r>
              <a:rPr lang="ru-RU" dirty="0" err="1" smtClean="0"/>
              <a:t>поетичним</a:t>
            </a:r>
            <a:r>
              <a:rPr lang="ru-RU" dirty="0" smtClean="0"/>
              <a:t> символом – </a:t>
            </a:r>
            <a:r>
              <a:rPr lang="ru-RU" dirty="0" err="1" smtClean="0"/>
              <a:t>міфологемою</a:t>
            </a:r>
            <a:r>
              <a:rPr lang="ru-RU" dirty="0" smtClean="0"/>
              <a:t>. </a:t>
            </a:r>
            <a:r>
              <a:rPr lang="ru-RU" dirty="0" err="1" smtClean="0"/>
              <a:t>Етносимволіка</a:t>
            </a:r>
            <a:r>
              <a:rPr lang="ru-RU" dirty="0" smtClean="0"/>
              <a:t> слова,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переплітаючись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етносимволікою</a:t>
            </a:r>
            <a:r>
              <a:rPr lang="ru-RU" dirty="0" smtClean="0"/>
              <a:t> </a:t>
            </a:r>
            <a:r>
              <a:rPr lang="ru-RU" dirty="0" err="1" smtClean="0"/>
              <a:t>позначуваної</a:t>
            </a:r>
            <a:r>
              <a:rPr lang="ru-RU" dirty="0" smtClean="0"/>
              <a:t> ним </a:t>
            </a:r>
            <a:r>
              <a:rPr lang="ru-RU" dirty="0" err="1" smtClean="0"/>
              <a:t>реалії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підґрунтям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мовно-естетичних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у </a:t>
            </a:r>
            <a:r>
              <a:rPr lang="ru-RU" dirty="0" err="1" smtClean="0"/>
              <a:t>мовній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 </a:t>
            </a:r>
            <a:r>
              <a:rPr lang="ru-RU" dirty="0" err="1" smtClean="0"/>
              <a:t>інтерпретацію</a:t>
            </a:r>
            <a:r>
              <a:rPr lang="ru-RU" dirty="0" smtClean="0"/>
              <a:t> </a:t>
            </a:r>
            <a:r>
              <a:rPr lang="ru-RU" dirty="0" err="1" smtClean="0"/>
              <a:t>концептуальної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та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багатовимірність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численними</a:t>
            </a:r>
            <a:r>
              <a:rPr lang="ru-RU" dirty="0" smtClean="0"/>
              <a:t> </a:t>
            </a:r>
            <a:r>
              <a:rPr lang="ru-RU" dirty="0" err="1" smtClean="0"/>
              <a:t>взаємозв’язками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Коди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систему координат, яка </a:t>
            </a:r>
            <a:r>
              <a:rPr lang="ru-RU" dirty="0" err="1" smtClean="0"/>
              <a:t>містить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еталони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Соматичний</a:t>
            </a:r>
            <a:r>
              <a:rPr lang="ru-RU" dirty="0" smtClean="0"/>
              <a:t>, </a:t>
            </a:r>
            <a:r>
              <a:rPr lang="ru-RU" dirty="0" err="1" smtClean="0"/>
              <a:t>просторовий</a:t>
            </a:r>
            <a:r>
              <a:rPr lang="ru-RU" dirty="0" smtClean="0"/>
              <a:t>, </a:t>
            </a:r>
            <a:r>
              <a:rPr lang="ru-RU" dirty="0" err="1" smtClean="0"/>
              <a:t>часовий</a:t>
            </a:r>
            <a:r>
              <a:rPr lang="ru-RU" dirty="0" smtClean="0"/>
              <a:t>, </a:t>
            </a:r>
            <a:r>
              <a:rPr lang="ru-RU" dirty="0" err="1" smtClean="0"/>
              <a:t>предметний</a:t>
            </a:r>
            <a:r>
              <a:rPr lang="ru-RU" dirty="0" smtClean="0"/>
              <a:t>, </a:t>
            </a:r>
            <a:r>
              <a:rPr lang="ru-RU" dirty="0" err="1" smtClean="0"/>
              <a:t>біоморфний</a:t>
            </a:r>
            <a:r>
              <a:rPr lang="ru-RU" dirty="0" smtClean="0"/>
              <a:t>, </a:t>
            </a:r>
            <a:r>
              <a:rPr lang="ru-RU" dirty="0" err="1" smtClean="0"/>
              <a:t>антропологічний</a:t>
            </a:r>
            <a:r>
              <a:rPr lang="ru-RU" dirty="0" smtClean="0"/>
              <a:t> і </a:t>
            </a:r>
            <a:r>
              <a:rPr lang="ru-RU" dirty="0" err="1" smtClean="0"/>
              <a:t>духовний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коди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етнопсихоментальну</a:t>
            </a:r>
            <a:r>
              <a:rPr lang="ru-RU" dirty="0" smtClean="0"/>
              <a:t>, </a:t>
            </a:r>
            <a:r>
              <a:rPr lang="ru-RU" dirty="0" err="1" smtClean="0"/>
              <a:t>морально-еталонну</a:t>
            </a:r>
            <a:r>
              <a:rPr lang="ru-RU" dirty="0" smtClean="0"/>
              <a:t> сферу,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структуруванні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оцінюванні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Лінгвокультурні</a:t>
            </a:r>
            <a:r>
              <a:rPr lang="ru-RU" dirty="0" smtClean="0"/>
              <a:t> </a:t>
            </a:r>
            <a:r>
              <a:rPr lang="ru-RU" dirty="0" err="1" smtClean="0"/>
              <a:t>коди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концептосферу</a:t>
            </a:r>
            <a:r>
              <a:rPr lang="ru-RU" dirty="0" smtClean="0"/>
              <a:t> </a:t>
            </a:r>
            <a:r>
              <a:rPr lang="ru-RU" dirty="0" err="1" smtClean="0"/>
              <a:t>українця</a:t>
            </a:r>
            <a:r>
              <a:rPr lang="ru-RU" dirty="0" smtClean="0"/>
              <a:t>, яка </a:t>
            </a:r>
            <a:r>
              <a:rPr lang="ru-RU" dirty="0" err="1" smtClean="0"/>
              <a:t>утримує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уподобання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еталони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про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кодів</a:t>
            </a:r>
            <a:r>
              <a:rPr lang="ru-RU" dirty="0" smtClean="0"/>
              <a:t> і </a:t>
            </a:r>
            <a:r>
              <a:rPr lang="ru-RU" dirty="0" err="1" smtClean="0"/>
              <a:t>соціокультурних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ru-RU" dirty="0" err="1" smtClean="0"/>
              <a:t>Етномовна</a:t>
            </a:r>
            <a:r>
              <a:rPr lang="ru-RU" dirty="0" smtClean="0"/>
              <a:t> природа слова </a:t>
            </a:r>
            <a:r>
              <a:rPr lang="ru-RU" dirty="0" err="1" smtClean="0"/>
              <a:t>криється</a:t>
            </a:r>
            <a:r>
              <a:rPr lang="ru-RU" dirty="0" smtClean="0"/>
              <a:t> в </a:t>
            </a:r>
            <a:r>
              <a:rPr lang="ru-RU" dirty="0" err="1" smtClean="0"/>
              <a:t>етномовній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, а </a:t>
            </a:r>
            <a:r>
              <a:rPr lang="ru-RU" dirty="0" err="1" smtClean="0"/>
              <a:t>метафоризація</a:t>
            </a:r>
            <a:r>
              <a:rPr lang="ru-RU" dirty="0" smtClean="0"/>
              <a:t> − у </a:t>
            </a:r>
            <a:r>
              <a:rPr lang="ru-RU" dirty="0" err="1" smtClean="0"/>
              <a:t>глибинах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передумовою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мовотворчості</a:t>
            </a:r>
            <a:r>
              <a:rPr lang="ru-RU" dirty="0" smtClean="0"/>
              <a:t>. </a:t>
            </a:r>
            <a:r>
              <a:rPr lang="ru-RU" dirty="0" err="1" smtClean="0"/>
              <a:t>Збереження</a:t>
            </a:r>
            <a:r>
              <a:rPr lang="ru-RU" dirty="0" smtClean="0"/>
              <a:t> у </a:t>
            </a:r>
            <a:r>
              <a:rPr lang="ru-RU" dirty="0" err="1" smtClean="0"/>
              <a:t>змісті</a:t>
            </a:r>
            <a:r>
              <a:rPr lang="ru-RU" dirty="0" smtClean="0"/>
              <a:t> </a:t>
            </a:r>
            <a:r>
              <a:rPr lang="ru-RU" dirty="0" err="1" smtClean="0"/>
              <a:t>фольклорних</a:t>
            </a:r>
            <a:r>
              <a:rPr lang="ru-RU" dirty="0" smtClean="0"/>
              <a:t> і </a:t>
            </a:r>
            <a:r>
              <a:rPr lang="ru-RU" dirty="0" err="1" smtClean="0"/>
              <a:t>художніх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 </a:t>
            </a:r>
            <a:r>
              <a:rPr lang="ru-RU" dirty="0" err="1" smtClean="0"/>
              <a:t>звичаїв</a:t>
            </a:r>
            <a:r>
              <a:rPr lang="ru-RU" dirty="0" smtClean="0"/>
              <a:t>, </a:t>
            </a:r>
            <a:r>
              <a:rPr lang="ru-RU" dirty="0" err="1" smtClean="0"/>
              <a:t>обрядів</a:t>
            </a:r>
            <a:r>
              <a:rPr lang="ru-RU" dirty="0" smtClean="0"/>
              <a:t>, </a:t>
            </a:r>
            <a:r>
              <a:rPr lang="ru-RU" dirty="0" err="1" smtClean="0"/>
              <a:t>повір’їв</a:t>
            </a:r>
            <a:r>
              <a:rPr lang="ru-RU" dirty="0" smtClean="0"/>
              <a:t>,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ритуалів</a:t>
            </a:r>
            <a:r>
              <a:rPr lang="ru-RU" dirty="0" smtClean="0"/>
              <a:t> </a:t>
            </a:r>
            <a:r>
              <a:rPr lang="ru-RU" dirty="0" err="1" smtClean="0"/>
              <a:t>відтворює</a:t>
            </a:r>
            <a:r>
              <a:rPr lang="ru-RU" dirty="0" smtClean="0"/>
              <a:t> </a:t>
            </a:r>
            <a:r>
              <a:rPr lang="ru-RU" dirty="0" err="1" smtClean="0"/>
              <a:t>дохристиянський</a:t>
            </a:r>
            <a:r>
              <a:rPr lang="ru-RU" dirty="0" smtClean="0"/>
              <a:t> (</a:t>
            </a:r>
            <a:r>
              <a:rPr lang="ru-RU" dirty="0" err="1" smtClean="0"/>
              <a:t>міфічний</a:t>
            </a:r>
            <a:r>
              <a:rPr lang="ru-RU" dirty="0" smtClean="0"/>
              <a:t>) </a:t>
            </a:r>
            <a:r>
              <a:rPr lang="ru-RU" dirty="0" err="1" smtClean="0"/>
              <a:t>світогляд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народу.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через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особливо </a:t>
            </a:r>
            <a:r>
              <a:rPr lang="ru-RU" dirty="0" err="1" smtClean="0"/>
              <a:t>продуктивне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в кожному </a:t>
            </a:r>
            <a:r>
              <a:rPr lang="ru-RU" dirty="0" err="1" smtClean="0"/>
              <a:t>питомому</a:t>
            </a:r>
            <a:r>
              <a:rPr lang="ru-RU" dirty="0" smtClean="0"/>
              <a:t> </a:t>
            </a:r>
            <a:r>
              <a:rPr lang="ru-RU" dirty="0" err="1" smtClean="0"/>
              <a:t>слові</a:t>
            </a:r>
            <a:r>
              <a:rPr lang="ru-RU" dirty="0" smtClean="0"/>
              <a:t> </a:t>
            </a:r>
            <a:r>
              <a:rPr lang="ru-RU" dirty="0" err="1" smtClean="0"/>
              <a:t>закладено</a:t>
            </a:r>
            <a:r>
              <a:rPr lang="ru-RU" dirty="0" smtClean="0"/>
              <a:t> образ,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корінням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в </a:t>
            </a:r>
            <a:r>
              <a:rPr lang="ru-RU" dirty="0" err="1" smtClean="0"/>
              <a:t>народну</a:t>
            </a:r>
            <a:r>
              <a:rPr lang="ru-RU" dirty="0" smtClean="0"/>
              <a:t> </a:t>
            </a:r>
            <a:r>
              <a:rPr lang="ru-RU" dirty="0" err="1" smtClean="0"/>
              <a:t>міфологію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міфічною</a:t>
            </a:r>
            <a:r>
              <a:rPr lang="ru-RU" dirty="0" smtClean="0"/>
              <a:t> </a:t>
            </a:r>
            <a:r>
              <a:rPr lang="ru-RU" dirty="0" err="1" smtClean="0"/>
              <a:t>специфікою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перших </a:t>
            </a:r>
            <a:r>
              <a:rPr lang="ru-RU" dirty="0" err="1" smtClean="0"/>
              <a:t>етапах</a:t>
            </a:r>
            <a:r>
              <a:rPr lang="ru-RU" dirty="0" smtClean="0"/>
              <a:t> </a:t>
            </a:r>
            <a:r>
              <a:rPr lang="ru-RU" dirty="0" err="1" smtClean="0"/>
              <a:t>ігнорувало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наукове</a:t>
            </a:r>
            <a:r>
              <a:rPr lang="ru-RU" dirty="0" smtClean="0"/>
              <a:t>, </a:t>
            </a:r>
            <a:r>
              <a:rPr lang="ru-RU" dirty="0" err="1" smtClean="0"/>
              <a:t>породжувало</a:t>
            </a:r>
            <a:r>
              <a:rPr lang="ru-RU" dirty="0" smtClean="0"/>
              <a:t> </a:t>
            </a:r>
            <a:r>
              <a:rPr lang="ru-RU" dirty="0" err="1" smtClean="0"/>
              <a:t>поетичні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як </a:t>
            </a:r>
            <a:r>
              <a:rPr lang="ru-RU" dirty="0" err="1" smtClean="0"/>
              <a:t>вербалізацію</a:t>
            </a:r>
            <a:r>
              <a:rPr lang="ru-RU" dirty="0" smtClean="0"/>
              <a:t> </a:t>
            </a:r>
            <a:r>
              <a:rPr lang="ru-RU" dirty="0" err="1" smtClean="0"/>
              <a:t>наївної</a:t>
            </a:r>
            <a:r>
              <a:rPr lang="ru-RU" dirty="0" smtClean="0"/>
              <a:t> та </a:t>
            </a:r>
            <a:r>
              <a:rPr lang="ru-RU" dirty="0" err="1" smtClean="0"/>
              <a:t>міфологічної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Міфологеми</a:t>
            </a:r>
            <a:r>
              <a:rPr lang="ru-RU" dirty="0" smtClean="0"/>
              <a:t> </a:t>
            </a:r>
            <a:r>
              <a:rPr lang="ru-RU" dirty="0" err="1" smtClean="0"/>
              <a:t>маніфестують</a:t>
            </a:r>
            <a:r>
              <a:rPr lang="ru-RU" dirty="0" smtClean="0"/>
              <a:t> </a:t>
            </a:r>
            <a:r>
              <a:rPr lang="ru-RU" dirty="0" err="1" smtClean="0"/>
              <a:t>сакральні</a:t>
            </a:r>
            <a:r>
              <a:rPr lang="ru-RU" dirty="0" smtClean="0"/>
              <a:t> </a:t>
            </a:r>
            <a:r>
              <a:rPr lang="ru-RU" dirty="0" err="1" smtClean="0"/>
              <a:t>сегменти</a:t>
            </a:r>
            <a:r>
              <a:rPr lang="ru-RU" dirty="0" smtClean="0"/>
              <a:t> </a:t>
            </a:r>
            <a:r>
              <a:rPr lang="ru-RU" dirty="0" err="1" smtClean="0"/>
              <a:t>україномовного</a:t>
            </a:r>
            <a:r>
              <a:rPr lang="ru-RU" dirty="0" smtClean="0"/>
              <a:t> простору,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тих </a:t>
            </a:r>
            <a:r>
              <a:rPr lang="ru-RU" dirty="0" err="1" smtClean="0"/>
              <a:t>базових</a:t>
            </a:r>
            <a:r>
              <a:rPr lang="ru-RU" dirty="0" smtClean="0"/>
              <a:t> понять, </a:t>
            </a:r>
            <a:r>
              <a:rPr lang="ru-RU" dirty="0" err="1" smtClean="0"/>
              <a:t>зміст</a:t>
            </a:r>
            <a:r>
              <a:rPr lang="ru-RU" dirty="0" smtClean="0"/>
              <a:t> і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у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культурі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етносом</a:t>
            </a:r>
            <a:r>
              <a:rPr lang="ru-RU" dirty="0" smtClean="0"/>
              <a:t>. </a:t>
            </a:r>
            <a:r>
              <a:rPr lang="ru-RU" dirty="0" err="1" smtClean="0"/>
              <a:t>Онімна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фольклору,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продуктом </a:t>
            </a:r>
            <a:r>
              <a:rPr lang="ru-RU" dirty="0" err="1" smtClean="0"/>
              <a:t>міфосвідомості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лексем, </a:t>
            </a:r>
            <a:r>
              <a:rPr lang="ru-RU" dirty="0" err="1" smtClean="0"/>
              <a:t>фразем</a:t>
            </a:r>
            <a:r>
              <a:rPr lang="ru-RU" dirty="0" smtClean="0"/>
              <a:t>,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паремій</a:t>
            </a:r>
            <a:r>
              <a:rPr lang="ru-RU" dirty="0" smtClean="0"/>
              <a:t>, </a:t>
            </a:r>
            <a:r>
              <a:rPr lang="ru-RU" dirty="0" err="1" smtClean="0"/>
              <a:t>етнофрагментів</a:t>
            </a:r>
            <a:r>
              <a:rPr lang="ru-RU" dirty="0" smtClean="0"/>
              <a:t> на </a:t>
            </a:r>
            <a:r>
              <a:rPr lang="ru-RU" dirty="0" err="1" smtClean="0"/>
              <a:t>знаки-символи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компонентами на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паралельного</a:t>
            </a:r>
            <a:r>
              <a:rPr lang="ru-RU" dirty="0" smtClean="0"/>
              <a:t> </a:t>
            </a:r>
            <a:r>
              <a:rPr lang="ru-RU" dirty="0" err="1" smtClean="0"/>
              <a:t>людському</a:t>
            </a:r>
            <a:r>
              <a:rPr lang="ru-RU" dirty="0" smtClean="0"/>
              <a:t> </a:t>
            </a:r>
            <a:r>
              <a:rPr lang="ru-RU" dirty="0" err="1" smtClean="0"/>
              <a:t>світів</a:t>
            </a:r>
            <a:r>
              <a:rPr lang="ru-RU" dirty="0" smtClean="0"/>
              <a:t> (</a:t>
            </a:r>
            <a:r>
              <a:rPr lang="ru-RU" dirty="0" err="1" smtClean="0"/>
              <a:t>рослинного</a:t>
            </a:r>
            <a:r>
              <a:rPr lang="ru-RU" dirty="0" smtClean="0"/>
              <a:t>, </a:t>
            </a:r>
            <a:r>
              <a:rPr lang="ru-RU" dirty="0" err="1" smtClean="0"/>
              <a:t>тваринного</a:t>
            </a:r>
            <a:r>
              <a:rPr lang="ru-RU" dirty="0" smtClean="0"/>
              <a:t>, </a:t>
            </a:r>
            <a:r>
              <a:rPr lang="ru-RU" dirty="0" err="1" smtClean="0"/>
              <a:t>віртуально-міфологічного</a:t>
            </a:r>
            <a:r>
              <a:rPr lang="ru-RU" dirty="0" smtClean="0"/>
              <a:t>)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світобудови</a:t>
            </a:r>
            <a:r>
              <a:rPr lang="ru-RU" dirty="0" smtClean="0"/>
              <a:t> – </a:t>
            </a:r>
            <a:r>
              <a:rPr lang="ru-RU" dirty="0" err="1" smtClean="0"/>
              <a:t>Світового</a:t>
            </a:r>
            <a:r>
              <a:rPr lang="ru-RU" dirty="0" smtClean="0"/>
              <a:t> дерева. </a:t>
            </a:r>
            <a:r>
              <a:rPr lang="ru-RU" dirty="0" err="1" smtClean="0"/>
              <a:t>Концептосфера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категоризацією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культурного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і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–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5172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Практична </a:t>
            </a:r>
            <a:r>
              <a:rPr lang="ru-RU" sz="4000" b="1" dirty="0" err="1" smtClean="0"/>
              <a:t>частина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357188" algn="just">
              <a:buNone/>
            </a:pPr>
            <a:r>
              <a:rPr lang="uk-UA" b="1" dirty="0" smtClean="0"/>
              <a:t>1. Завершення </a:t>
            </a:r>
            <a:r>
              <a:rPr lang="uk-UA" b="1" dirty="0" smtClean="0"/>
              <a:t>у</a:t>
            </a:r>
            <a:r>
              <a:rPr lang="ru-RU" b="1" dirty="0" err="1" smtClean="0"/>
              <a:t>кладання</a:t>
            </a:r>
            <a:r>
              <a:rPr lang="ru-RU" b="1" dirty="0" smtClean="0"/>
              <a:t> словника</a:t>
            </a:r>
            <a:r>
              <a:rPr lang="uk-UA" b="1" dirty="0" smtClean="0"/>
              <a:t> ключових термінів Курсу</a:t>
            </a:r>
            <a:r>
              <a:rPr lang="uk-UA" b="1" dirty="0" smtClean="0"/>
              <a:t>.</a:t>
            </a:r>
          </a:p>
          <a:p>
            <a:pPr marL="0" lvl="0" indent="357188" algn="just">
              <a:buAutoNum type="arabicPeriod"/>
            </a:pPr>
            <a:endParaRPr lang="ru-RU" dirty="0" smtClean="0"/>
          </a:p>
          <a:p>
            <a:pPr marL="0" lvl="0" indent="357188" algn="just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Визначити</a:t>
            </a:r>
            <a:r>
              <a:rPr lang="ru-RU" b="1" dirty="0" smtClean="0"/>
              <a:t> </a:t>
            </a:r>
            <a:r>
              <a:rPr lang="ru-RU" b="1" dirty="0" err="1" smtClean="0"/>
              <a:t>типи</a:t>
            </a:r>
            <a:r>
              <a:rPr lang="ru-RU" b="1" dirty="0" smtClean="0"/>
              <a:t> </a:t>
            </a:r>
            <a:r>
              <a:rPr lang="ru-RU" b="1" dirty="0" err="1" smtClean="0"/>
              <a:t>словосполучень</a:t>
            </a:r>
            <a:r>
              <a:rPr lang="ru-RU" b="1" dirty="0" smtClean="0"/>
              <a:t> за способом </a:t>
            </a:r>
            <a:r>
              <a:rPr lang="ru-RU" b="1" dirty="0" err="1" smtClean="0"/>
              <a:t>зв’язку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 (</a:t>
            </a:r>
            <a:r>
              <a:rPr lang="ru-RU" b="1" dirty="0" err="1" smtClean="0"/>
              <a:t>узгодження</a:t>
            </a:r>
            <a:r>
              <a:rPr lang="ru-RU" b="1" dirty="0" smtClean="0"/>
              <a:t>, </a:t>
            </a:r>
            <a:r>
              <a:rPr lang="ru-RU" b="1" dirty="0" err="1" smtClean="0"/>
              <a:t>керування</a:t>
            </a:r>
            <a:r>
              <a:rPr lang="ru-RU" b="1" dirty="0" smtClean="0"/>
              <a:t>, </a:t>
            </a:r>
            <a:r>
              <a:rPr lang="ru-RU" b="1" dirty="0" err="1" smtClean="0"/>
              <a:t>прилягання</a:t>
            </a:r>
            <a:r>
              <a:rPr lang="ru-RU" b="1" dirty="0" smtClean="0"/>
              <a:t>) і за </a:t>
            </a:r>
            <a:r>
              <a:rPr lang="ru-RU" b="1" dirty="0" err="1" smtClean="0"/>
              <a:t>морфологічним</a:t>
            </a:r>
            <a:r>
              <a:rPr lang="ru-RU" b="1" dirty="0" smtClean="0"/>
              <a:t> </a:t>
            </a:r>
            <a:r>
              <a:rPr lang="ru-RU" b="1" dirty="0" err="1" smtClean="0"/>
              <a:t>вираженням</a:t>
            </a:r>
            <a:r>
              <a:rPr lang="ru-RU" b="1" dirty="0" smtClean="0"/>
              <a:t> головного слова.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err="1" smtClean="0"/>
              <a:t>Дуже</a:t>
            </a:r>
            <a:r>
              <a:rPr lang="ru-RU" i="1" dirty="0" smtClean="0"/>
              <a:t> веселий, </a:t>
            </a:r>
            <a:r>
              <a:rPr lang="ru-RU" i="1" dirty="0" err="1" smtClean="0"/>
              <a:t>посеред</a:t>
            </a:r>
            <a:r>
              <a:rPr lang="ru-RU" i="1" dirty="0" smtClean="0"/>
              <a:t> </a:t>
            </a:r>
            <a:r>
              <a:rPr lang="ru-RU" i="1" dirty="0" err="1" smtClean="0"/>
              <a:t>вулиці</a:t>
            </a:r>
            <a:r>
              <a:rPr lang="ru-RU" i="1" dirty="0" smtClean="0"/>
              <a:t>, два </a:t>
            </a:r>
            <a:r>
              <a:rPr lang="ru-RU" i="1" dirty="0" err="1" smtClean="0"/>
              <a:t>олівця</a:t>
            </a:r>
            <a:r>
              <a:rPr lang="ru-RU" i="1" dirty="0" smtClean="0"/>
              <a:t>, </a:t>
            </a:r>
            <a:r>
              <a:rPr lang="ru-RU" i="1" dirty="0" err="1" smtClean="0"/>
              <a:t>швидко</a:t>
            </a:r>
            <a:r>
              <a:rPr lang="ru-RU" i="1" dirty="0" smtClean="0"/>
              <a:t> </a:t>
            </a:r>
            <a:r>
              <a:rPr lang="ru-RU" i="1" dirty="0" err="1" smtClean="0"/>
              <a:t>пішов</a:t>
            </a:r>
            <a:r>
              <a:rPr lang="ru-RU" i="1" dirty="0" smtClean="0"/>
              <a:t>, </a:t>
            </a:r>
            <a:r>
              <a:rPr lang="ru-RU" i="1" dirty="0" err="1" smtClean="0"/>
              <a:t>жовті</a:t>
            </a:r>
            <a:r>
              <a:rPr lang="ru-RU" i="1" dirty="0" smtClean="0"/>
              <a:t> </a:t>
            </a:r>
            <a:r>
              <a:rPr lang="ru-RU" i="1" dirty="0" err="1" smtClean="0"/>
              <a:t>троянди</a:t>
            </a:r>
            <a:r>
              <a:rPr lang="ru-RU" i="1" dirty="0" smtClean="0"/>
              <a:t>, </a:t>
            </a:r>
            <a:r>
              <a:rPr lang="ru-RU" i="1" dirty="0" err="1" smtClean="0"/>
              <a:t>вартий</a:t>
            </a:r>
            <a:r>
              <a:rPr lang="ru-RU" i="1" dirty="0" smtClean="0"/>
              <a:t> </a:t>
            </a:r>
            <a:r>
              <a:rPr lang="ru-RU" i="1" dirty="0" err="1" smtClean="0"/>
              <a:t>уваги</a:t>
            </a:r>
            <a:r>
              <a:rPr lang="ru-RU" i="1" dirty="0" smtClean="0"/>
              <a:t>, </a:t>
            </a:r>
            <a:r>
              <a:rPr lang="ru-RU" i="1" dirty="0" err="1" smtClean="0"/>
              <a:t>готовий</a:t>
            </a:r>
            <a:r>
              <a:rPr lang="ru-RU" i="1" dirty="0" smtClean="0"/>
              <a:t> до </a:t>
            </a:r>
            <a:r>
              <a:rPr lang="ru-RU" i="1" dirty="0" err="1" smtClean="0"/>
              <a:t>змагання</a:t>
            </a:r>
            <a:r>
              <a:rPr lang="ru-RU" i="1" dirty="0" smtClean="0"/>
              <a:t>, </a:t>
            </a:r>
            <a:r>
              <a:rPr lang="ru-RU" i="1" dirty="0" err="1" smtClean="0"/>
              <a:t>кращий</a:t>
            </a:r>
            <a:r>
              <a:rPr lang="ru-RU" i="1" dirty="0" smtClean="0"/>
              <a:t> за </a:t>
            </a:r>
            <a:r>
              <a:rPr lang="ru-RU" i="1" dirty="0" err="1" smtClean="0"/>
              <a:t>всіх</a:t>
            </a:r>
            <a:r>
              <a:rPr lang="ru-RU" i="1" dirty="0" smtClean="0"/>
              <a:t>, </a:t>
            </a:r>
            <a:r>
              <a:rPr lang="ru-RU" i="1" dirty="0" err="1" smtClean="0"/>
              <a:t>було</a:t>
            </a:r>
            <a:r>
              <a:rPr lang="ru-RU" i="1" dirty="0" smtClean="0"/>
              <a:t> темно,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батько</a:t>
            </a:r>
            <a:r>
              <a:rPr lang="ru-RU" i="1" dirty="0" smtClean="0"/>
              <a:t>, написав </a:t>
            </a:r>
            <a:r>
              <a:rPr lang="ru-RU" i="1" dirty="0" err="1" smtClean="0"/>
              <a:t>вірш</a:t>
            </a:r>
            <a:r>
              <a:rPr lang="ru-RU" i="1" dirty="0" smtClean="0"/>
              <a:t>, </a:t>
            </a:r>
            <a:r>
              <a:rPr lang="ru-RU" i="1" dirty="0" err="1" smtClean="0"/>
              <a:t>розпорядження</a:t>
            </a:r>
            <a:r>
              <a:rPr lang="ru-RU" i="1" dirty="0" smtClean="0"/>
              <a:t> директора, </a:t>
            </a:r>
            <a:r>
              <a:rPr lang="ru-RU" i="1" dirty="0" err="1" smtClean="0"/>
              <a:t>багато</a:t>
            </a:r>
            <a:r>
              <a:rPr lang="ru-RU" i="1" dirty="0" smtClean="0"/>
              <a:t> </a:t>
            </a:r>
            <a:r>
              <a:rPr lang="ru-RU" i="1" dirty="0" err="1" smtClean="0"/>
              <a:t>читає</a:t>
            </a:r>
            <a:r>
              <a:rPr lang="ru-RU" i="1" dirty="0" smtClean="0"/>
              <a:t>, </a:t>
            </a:r>
            <a:r>
              <a:rPr lang="ru-RU" i="1" dirty="0" err="1" smtClean="0"/>
              <a:t>вийти</a:t>
            </a:r>
            <a:r>
              <a:rPr lang="ru-RU" i="1" dirty="0" smtClean="0"/>
              <a:t> в поле, </a:t>
            </a:r>
            <a:r>
              <a:rPr lang="ru-RU" i="1" dirty="0" err="1" smtClean="0"/>
              <a:t>купувати</a:t>
            </a:r>
            <a:r>
              <a:rPr lang="ru-RU" i="1" dirty="0" smtClean="0"/>
              <a:t> </a:t>
            </a:r>
            <a:r>
              <a:rPr lang="ru-RU" i="1" dirty="0" err="1" smtClean="0"/>
              <a:t>квіти</a:t>
            </a:r>
            <a:r>
              <a:rPr lang="ru-RU" i="1" dirty="0" smtClean="0"/>
              <a:t>, </a:t>
            </a:r>
            <a:r>
              <a:rPr lang="ru-RU" i="1" dirty="0" err="1" smtClean="0"/>
              <a:t>вродлива</a:t>
            </a:r>
            <a:r>
              <a:rPr lang="ru-RU" i="1" dirty="0" smtClean="0"/>
              <a:t> </a:t>
            </a:r>
            <a:r>
              <a:rPr lang="ru-RU" i="1" dirty="0" err="1" smtClean="0"/>
              <a:t>дівчина</a:t>
            </a:r>
            <a:r>
              <a:rPr lang="ru-RU" i="1" dirty="0" smtClean="0"/>
              <a:t>, </a:t>
            </a:r>
            <a:r>
              <a:rPr lang="ru-RU" i="1" dirty="0" err="1" smtClean="0"/>
              <a:t>старанно</a:t>
            </a:r>
            <a:r>
              <a:rPr lang="ru-RU" i="1" dirty="0" smtClean="0"/>
              <a:t> </a:t>
            </a:r>
            <a:r>
              <a:rPr lang="ru-RU" i="1" dirty="0" err="1" smtClean="0"/>
              <a:t>вчитися</a:t>
            </a:r>
            <a:r>
              <a:rPr lang="ru-RU" i="1" dirty="0" smtClean="0"/>
              <a:t>, </a:t>
            </a:r>
            <a:r>
              <a:rPr lang="ru-RU" i="1" dirty="0" err="1" smtClean="0"/>
              <a:t>дуже</a:t>
            </a:r>
            <a:r>
              <a:rPr lang="ru-RU" i="1" dirty="0" smtClean="0"/>
              <a:t> </a:t>
            </a:r>
            <a:r>
              <a:rPr lang="ru-RU" i="1" dirty="0" err="1" smtClean="0"/>
              <a:t>цікавий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lvl="0" indent="357188" algn="just"/>
            <a:endParaRPr lang="ru-RU" b="1" dirty="0" smtClean="0"/>
          </a:p>
          <a:p>
            <a:pPr marL="0" lvl="0" indent="357188" algn="just">
              <a:buNone/>
            </a:pPr>
            <a:r>
              <a:rPr lang="ru-RU" b="1" dirty="0" smtClean="0"/>
              <a:t>3. У </a:t>
            </a:r>
            <a:r>
              <a:rPr lang="ru-RU" b="1" dirty="0" err="1" smtClean="0"/>
              <a:t>наведених</a:t>
            </a:r>
            <a:r>
              <a:rPr lang="ru-RU" b="1" dirty="0" smtClean="0"/>
              <a:t> </a:t>
            </a:r>
            <a:r>
              <a:rPr lang="ru-RU" b="1" dirty="0" err="1" smtClean="0"/>
              <a:t>простих</a:t>
            </a:r>
            <a:r>
              <a:rPr lang="ru-RU" b="1" dirty="0" smtClean="0"/>
              <a:t> та </a:t>
            </a:r>
            <a:r>
              <a:rPr lang="ru-RU" b="1" dirty="0" err="1" smtClean="0"/>
              <a:t>складних</a:t>
            </a:r>
            <a:r>
              <a:rPr lang="ru-RU" b="1" dirty="0" smtClean="0"/>
              <a:t> </a:t>
            </a:r>
            <a:r>
              <a:rPr lang="ru-RU" b="1" dirty="0" err="1" smtClean="0"/>
              <a:t>реченнях</a:t>
            </a:r>
            <a:r>
              <a:rPr lang="ru-RU" b="1" dirty="0" smtClean="0"/>
              <a:t> </a:t>
            </a:r>
            <a:r>
              <a:rPr lang="ru-RU" b="1" dirty="0" err="1" smtClean="0"/>
              <a:t>визначити</a:t>
            </a:r>
            <a:r>
              <a:rPr lang="ru-RU" b="1" dirty="0" smtClean="0"/>
              <a:t> </a:t>
            </a:r>
            <a:r>
              <a:rPr lang="ru-RU" b="1" dirty="0" err="1" smtClean="0"/>
              <a:t>підмети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</a:t>
            </a:r>
            <a:r>
              <a:rPr lang="ru-RU" b="1" dirty="0" err="1" smtClean="0"/>
              <a:t>охарактеризувати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1</a:t>
            </a:r>
            <a:r>
              <a:rPr lang="uk-UA" i="1" dirty="0" smtClean="0"/>
              <a:t>.</a:t>
            </a:r>
            <a:r>
              <a:rPr lang="ru-RU" i="1" dirty="0" smtClean="0"/>
              <a:t> І все </a:t>
            </a:r>
            <a:r>
              <a:rPr lang="ru-RU" i="1" dirty="0" err="1" smtClean="0"/>
              <a:t>поволі</a:t>
            </a:r>
            <a:r>
              <a:rPr lang="ru-RU" i="1" dirty="0" smtClean="0"/>
              <a:t> </a:t>
            </a:r>
            <a:r>
              <a:rPr lang="ru-RU" i="1" dirty="0" err="1" smtClean="0"/>
              <a:t>зникає</a:t>
            </a:r>
            <a:r>
              <a:rPr lang="ru-RU" i="1" dirty="0" smtClean="0"/>
              <a:t>: море, </a:t>
            </a:r>
            <a:r>
              <a:rPr lang="ru-RU" i="1" dirty="0" err="1" smtClean="0"/>
              <a:t>скелі</a:t>
            </a:r>
            <a:r>
              <a:rPr lang="ru-RU" i="1" dirty="0" smtClean="0"/>
              <a:t>, земля (М. </a:t>
            </a:r>
            <a:r>
              <a:rPr lang="ru-RU" i="1" dirty="0" err="1" smtClean="0"/>
              <a:t>Коцюбинський</a:t>
            </a:r>
            <a:r>
              <a:rPr lang="ru-RU" i="1" dirty="0" smtClean="0"/>
              <a:t>). 2 </a:t>
            </a:r>
            <a:r>
              <a:rPr lang="ru-RU" i="1" dirty="0" err="1" smtClean="0"/>
              <a:t>Плакучі</a:t>
            </a:r>
            <a:r>
              <a:rPr lang="ru-RU" i="1" dirty="0" smtClean="0"/>
              <a:t> </a:t>
            </a:r>
            <a:r>
              <a:rPr lang="ru-RU" i="1" dirty="0" err="1" smtClean="0"/>
              <a:t>верби</a:t>
            </a:r>
            <a:r>
              <a:rPr lang="ru-RU" i="1" dirty="0" smtClean="0"/>
              <a:t> не могли журиться, </a:t>
            </a:r>
            <a:r>
              <a:rPr lang="ru-RU" i="1" dirty="0" err="1" smtClean="0"/>
              <a:t>такі</a:t>
            </a:r>
            <a:r>
              <a:rPr lang="ru-RU" i="1" dirty="0" smtClean="0"/>
              <a:t> </a:t>
            </a:r>
            <a:r>
              <a:rPr lang="ru-RU" i="1" dirty="0" err="1" smtClean="0"/>
              <a:t>були</a:t>
            </a:r>
            <a:r>
              <a:rPr lang="ru-RU" i="1" dirty="0" smtClean="0"/>
              <a:t> у </a:t>
            </a:r>
            <a:r>
              <a:rPr lang="ru-RU" i="1" dirty="0" err="1" smtClean="0"/>
              <a:t>іволг</a:t>
            </a:r>
            <a:r>
              <a:rPr lang="ru-RU" i="1" dirty="0" smtClean="0"/>
              <a:t> голоси (Л. Костенко). 3 За </a:t>
            </a:r>
            <a:r>
              <a:rPr lang="ru-RU" i="1" dirty="0" err="1" smtClean="0"/>
              <a:t>вікнами</a:t>
            </a:r>
            <a:r>
              <a:rPr lang="ru-RU" i="1" dirty="0" smtClean="0"/>
              <a:t> день </a:t>
            </a:r>
            <a:r>
              <a:rPr lang="ru-RU" i="1" dirty="0" err="1" smtClean="0"/>
              <a:t>холоне</a:t>
            </a:r>
            <a:r>
              <a:rPr lang="ru-RU" i="1" dirty="0" smtClean="0"/>
              <a:t>, у </a:t>
            </a:r>
            <a:r>
              <a:rPr lang="ru-RU" i="1" dirty="0" err="1" smtClean="0"/>
              <a:t>вікнах</a:t>
            </a:r>
            <a:r>
              <a:rPr lang="ru-RU" i="1" dirty="0" smtClean="0"/>
              <a:t> – </a:t>
            </a:r>
            <a:r>
              <a:rPr lang="ru-RU" i="1" dirty="0" err="1" smtClean="0"/>
              <a:t>перші</a:t>
            </a:r>
            <a:r>
              <a:rPr lang="ru-RU" i="1" dirty="0" smtClean="0"/>
              <a:t> </a:t>
            </a:r>
            <a:r>
              <a:rPr lang="ru-RU" i="1" dirty="0" err="1" smtClean="0"/>
              <a:t>вогні</a:t>
            </a:r>
            <a:r>
              <a:rPr lang="ru-RU" i="1" dirty="0" smtClean="0"/>
              <a:t> (О. </a:t>
            </a:r>
            <a:r>
              <a:rPr lang="ru-RU" i="1" dirty="0" err="1" smtClean="0"/>
              <a:t>Теліга</a:t>
            </a:r>
            <a:r>
              <a:rPr lang="ru-RU" i="1" dirty="0" smtClean="0"/>
              <a:t>). 4 </a:t>
            </a:r>
            <a:r>
              <a:rPr lang="ru-RU" i="1" dirty="0" err="1" smtClean="0"/>
              <a:t>Незароблене</a:t>
            </a:r>
            <a:r>
              <a:rPr lang="ru-RU" i="1" dirty="0" smtClean="0"/>
              <a:t> </a:t>
            </a:r>
            <a:r>
              <a:rPr lang="ru-RU" i="1" dirty="0" err="1" smtClean="0"/>
              <a:t>користі</a:t>
            </a:r>
            <a:r>
              <a:rPr lang="ru-RU" i="1" dirty="0" smtClean="0"/>
              <a:t> не </a:t>
            </a:r>
            <a:r>
              <a:rPr lang="ru-RU" i="1" dirty="0" err="1" smtClean="0"/>
              <a:t>принесе</a:t>
            </a:r>
            <a:r>
              <a:rPr lang="ru-RU" i="1" dirty="0" smtClean="0"/>
              <a:t> (Нар. </a:t>
            </a:r>
            <a:r>
              <a:rPr lang="ru-RU" i="1" dirty="0" err="1" smtClean="0"/>
              <a:t>тв</a:t>
            </a:r>
            <a:r>
              <a:rPr lang="ru-RU" i="1" dirty="0" smtClean="0"/>
              <a:t>.). 5 Бути </a:t>
            </a:r>
            <a:r>
              <a:rPr lang="ru-RU" i="1" dirty="0" err="1" smtClean="0"/>
              <a:t>вродливим</a:t>
            </a:r>
            <a:r>
              <a:rPr lang="ru-RU" i="1" dirty="0" smtClean="0"/>
              <a:t> –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ще</a:t>
            </a:r>
            <a:r>
              <a:rPr lang="ru-RU" i="1" dirty="0" smtClean="0"/>
              <a:t> не бути </a:t>
            </a:r>
            <a:r>
              <a:rPr lang="ru-RU" i="1" dirty="0" err="1" smtClean="0"/>
              <a:t>щасливим</a:t>
            </a:r>
            <a:r>
              <a:rPr lang="ru-RU" i="1" dirty="0" smtClean="0"/>
              <a:t> (Нар. </a:t>
            </a:r>
            <a:r>
              <a:rPr lang="ru-RU" i="1" dirty="0" err="1" smtClean="0"/>
              <a:t>тв</a:t>
            </a:r>
            <a:r>
              <a:rPr lang="ru-RU" i="1" dirty="0" smtClean="0"/>
              <a:t>.). 6 </a:t>
            </a:r>
            <a:r>
              <a:rPr lang="ru-RU" i="1" dirty="0" err="1" smtClean="0"/>
              <a:t>Степове</a:t>
            </a:r>
            <a:r>
              <a:rPr lang="ru-RU" i="1" dirty="0" smtClean="0"/>
              <a:t> </a:t>
            </a:r>
            <a:r>
              <a:rPr lang="ru-RU" i="1" dirty="0" err="1" smtClean="0"/>
              <a:t>безлюддя</a:t>
            </a:r>
            <a:r>
              <a:rPr lang="ru-RU" i="1" dirty="0" smtClean="0"/>
              <a:t> </a:t>
            </a:r>
            <a:r>
              <a:rPr lang="ru-RU" i="1" dirty="0" err="1" smtClean="0"/>
              <a:t>повите</a:t>
            </a:r>
            <a:r>
              <a:rPr lang="ru-RU" i="1" dirty="0" smtClean="0"/>
              <a:t> </a:t>
            </a:r>
            <a:r>
              <a:rPr lang="ru-RU" i="1" dirty="0" err="1" smtClean="0"/>
              <a:t>спекою</a:t>
            </a:r>
            <a:r>
              <a:rPr lang="ru-RU" i="1" dirty="0" smtClean="0"/>
              <a:t> (О. Гончар). 7 </a:t>
            </a:r>
            <a:r>
              <a:rPr lang="ru-RU" i="1" dirty="0" err="1" smtClean="0"/>
              <a:t>Звитяжно</a:t>
            </a:r>
            <a:r>
              <a:rPr lang="ru-RU" i="1" dirty="0" smtClean="0"/>
              <a:t> </a:t>
            </a:r>
            <a:r>
              <a:rPr lang="ru-RU" i="1" dirty="0" err="1" smtClean="0"/>
              <a:t>пролетів</a:t>
            </a:r>
            <a:r>
              <a:rPr lang="ru-RU" i="1" dirty="0" smtClean="0"/>
              <a:t> </a:t>
            </a:r>
            <a:r>
              <a:rPr lang="ru-RU" i="1" dirty="0" err="1" smtClean="0"/>
              <a:t>краї</a:t>
            </a:r>
            <a:r>
              <a:rPr lang="ru-RU" i="1" dirty="0" smtClean="0"/>
              <a:t> </a:t>
            </a:r>
            <a:r>
              <a:rPr lang="ru-RU" i="1" dirty="0" err="1" smtClean="0"/>
              <a:t>землі</a:t>
            </a:r>
            <a:r>
              <a:rPr lang="ru-RU" i="1" dirty="0" smtClean="0"/>
              <a:t> і </a:t>
            </a:r>
            <a:r>
              <a:rPr lang="ru-RU" i="1" dirty="0" err="1" smtClean="0"/>
              <a:t>перейшов</a:t>
            </a:r>
            <a:r>
              <a:rPr lang="ru-RU" i="1" dirty="0" smtClean="0"/>
              <a:t>, </a:t>
            </a:r>
            <a:r>
              <a:rPr lang="ru-RU" i="1" dirty="0" err="1" smtClean="0"/>
              <a:t>згорнувши</a:t>
            </a:r>
            <a:r>
              <a:rPr lang="ru-RU" i="1" dirty="0" smtClean="0"/>
              <a:t> </a:t>
            </a:r>
            <a:r>
              <a:rPr lang="ru-RU" i="1" dirty="0" err="1" smtClean="0"/>
              <a:t>темні</a:t>
            </a:r>
            <a:r>
              <a:rPr lang="ru-RU" i="1" dirty="0" smtClean="0"/>
              <a:t> </a:t>
            </a:r>
            <a:r>
              <a:rPr lang="ru-RU" i="1" dirty="0" err="1" smtClean="0"/>
              <a:t>крила</a:t>
            </a:r>
            <a:r>
              <a:rPr lang="ru-RU" i="1" dirty="0" smtClean="0"/>
              <a:t>, </a:t>
            </a:r>
            <a:r>
              <a:rPr lang="ru-RU" i="1" dirty="0" err="1" smtClean="0"/>
              <a:t>туди</a:t>
            </a:r>
            <a:r>
              <a:rPr lang="ru-RU" i="1" dirty="0" smtClean="0"/>
              <a:t>, де ждала </a:t>
            </a:r>
            <a:r>
              <a:rPr lang="ru-RU" i="1" dirty="0" err="1" smtClean="0"/>
              <a:t>братня</a:t>
            </a:r>
            <a:r>
              <a:rPr lang="ru-RU" i="1" dirty="0" smtClean="0"/>
              <a:t> </a:t>
            </a:r>
            <a:r>
              <a:rPr lang="ru-RU" i="1" dirty="0" err="1" smtClean="0"/>
              <a:t>тінь</a:t>
            </a:r>
            <a:r>
              <a:rPr lang="ru-RU" i="1" dirty="0" smtClean="0"/>
              <a:t> </a:t>
            </a:r>
            <a:r>
              <a:rPr lang="ru-RU" i="1" dirty="0" err="1" smtClean="0"/>
              <a:t>Ахілла</a:t>
            </a:r>
            <a:r>
              <a:rPr lang="ru-RU" i="1" dirty="0" smtClean="0"/>
              <a:t> (М. </a:t>
            </a:r>
            <a:r>
              <a:rPr lang="ru-RU" i="1" dirty="0" err="1" smtClean="0"/>
              <a:t>Рильський</a:t>
            </a:r>
            <a:r>
              <a:rPr lang="ru-RU" i="1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5172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Практична </a:t>
            </a:r>
            <a:r>
              <a:rPr lang="ru-RU" sz="4000" b="1" dirty="0" err="1" smtClean="0"/>
              <a:t>частина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357188" algn="just">
              <a:buNone/>
            </a:pPr>
            <a:r>
              <a:rPr lang="uk-UA" b="1" dirty="0" smtClean="0"/>
              <a:t>4. </a:t>
            </a:r>
            <a:r>
              <a:rPr lang="ru-RU" b="1" dirty="0" smtClean="0"/>
              <a:t>У </a:t>
            </a:r>
            <a:r>
              <a:rPr lang="ru-RU" b="1" dirty="0" err="1" smtClean="0"/>
              <a:t>наведеному</a:t>
            </a:r>
            <a:r>
              <a:rPr lang="ru-RU" b="1" dirty="0" smtClean="0"/>
              <a:t> </a:t>
            </a:r>
            <a:r>
              <a:rPr lang="ru-RU" b="1" dirty="0" err="1" smtClean="0"/>
              <a:t>уривку</a:t>
            </a:r>
            <a:r>
              <a:rPr lang="ru-RU" b="1" dirty="0" smtClean="0"/>
              <a:t> </a:t>
            </a:r>
            <a:r>
              <a:rPr lang="ru-RU" b="1" dirty="0" err="1" smtClean="0"/>
              <a:t>вірша</a:t>
            </a:r>
            <a:r>
              <a:rPr lang="ru-RU" b="1" dirty="0" smtClean="0"/>
              <a:t> </a:t>
            </a:r>
            <a:r>
              <a:rPr lang="ru-RU" b="1" dirty="0" err="1" smtClean="0"/>
              <a:t>знайти</a:t>
            </a:r>
            <a:r>
              <a:rPr lang="ru-RU" b="1" dirty="0" smtClean="0"/>
              <a:t> </a:t>
            </a:r>
            <a:r>
              <a:rPr lang="ru-RU" b="1" dirty="0" err="1" smtClean="0"/>
              <a:t>присудки</a:t>
            </a:r>
            <a:r>
              <a:rPr lang="ru-RU" b="1" dirty="0" smtClean="0"/>
              <a:t> та </a:t>
            </a:r>
            <a:r>
              <a:rPr lang="ru-RU" b="1" dirty="0" err="1" smtClean="0"/>
              <a:t>охарактеризувати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Лист </a:t>
            </a:r>
            <a:r>
              <a:rPr lang="ru-RU" i="1" dirty="0" err="1" smtClean="0"/>
              <a:t>Ти</a:t>
            </a:r>
            <a:r>
              <a:rPr lang="ru-RU" i="1" dirty="0" smtClean="0"/>
              <a:t> б </a:t>
            </a:r>
            <a:r>
              <a:rPr lang="ru-RU" i="1" dirty="0" err="1" smtClean="0"/>
              <a:t>дивувався</a:t>
            </a:r>
            <a:r>
              <a:rPr lang="ru-RU" i="1" dirty="0" smtClean="0"/>
              <a:t>: </a:t>
            </a:r>
            <a:r>
              <a:rPr lang="ru-RU" i="1" dirty="0" err="1" smtClean="0"/>
              <a:t>дощ</a:t>
            </a:r>
            <a:r>
              <a:rPr lang="ru-RU" i="1" dirty="0" smtClean="0"/>
              <a:t> і </a:t>
            </a:r>
            <a:r>
              <a:rPr lang="ru-RU" i="1" dirty="0" err="1" smtClean="0"/>
              <a:t>пізня</a:t>
            </a:r>
            <a:r>
              <a:rPr lang="ru-RU" i="1" dirty="0" smtClean="0"/>
              <a:t> </a:t>
            </a:r>
            <a:r>
              <a:rPr lang="ru-RU" i="1" dirty="0" err="1" smtClean="0"/>
              <a:t>ніч</a:t>
            </a:r>
            <a:r>
              <a:rPr lang="ru-RU" i="1" dirty="0" smtClean="0"/>
              <a:t>, А в мене </a:t>
            </a:r>
            <a:r>
              <a:rPr lang="ru-RU" i="1" dirty="0" err="1" smtClean="0"/>
              <a:t>світло</a:t>
            </a:r>
            <a:r>
              <a:rPr lang="ru-RU" i="1" dirty="0" smtClean="0"/>
              <a:t> і </a:t>
            </a:r>
            <a:r>
              <a:rPr lang="ru-RU" i="1" dirty="0" err="1" smtClean="0"/>
              <a:t>вікно</a:t>
            </a:r>
            <a:r>
              <a:rPr lang="ru-RU" i="1" dirty="0" smtClean="0"/>
              <a:t> </a:t>
            </a:r>
            <a:r>
              <a:rPr lang="ru-RU" i="1" dirty="0" err="1" smtClean="0"/>
              <a:t>нарозстіж</a:t>
            </a:r>
            <a:r>
              <a:rPr lang="ru-RU" i="1" dirty="0" smtClean="0"/>
              <a:t>. І </a:t>
            </a:r>
            <a:r>
              <a:rPr lang="ru-RU" i="1" dirty="0" err="1" smtClean="0"/>
              <a:t>знов</a:t>
            </a:r>
            <a:r>
              <a:rPr lang="ru-RU" i="1" dirty="0" smtClean="0"/>
              <a:t> думки, і </a:t>
            </a:r>
            <a:r>
              <a:rPr lang="ru-RU" i="1" dirty="0" err="1" smtClean="0"/>
              <a:t>серце</a:t>
            </a:r>
            <a:r>
              <a:rPr lang="ru-RU" i="1" dirty="0" smtClean="0"/>
              <a:t> у </a:t>
            </a:r>
            <a:r>
              <a:rPr lang="ru-RU" i="1" dirty="0" err="1" smtClean="0"/>
              <a:t>вогні</a:t>
            </a:r>
            <a:r>
              <a:rPr lang="ru-RU" i="1" dirty="0" smtClean="0"/>
              <a:t>, І </a:t>
            </a:r>
            <a:r>
              <a:rPr lang="ru-RU" i="1" dirty="0" err="1" smtClean="0"/>
              <a:t>гостра</a:t>
            </a:r>
            <a:r>
              <a:rPr lang="ru-RU" i="1" dirty="0" smtClean="0"/>
              <a:t> туга у </a:t>
            </a:r>
            <a:r>
              <a:rPr lang="ru-RU" i="1" dirty="0" err="1" smtClean="0"/>
              <a:t>невпиннім</a:t>
            </a:r>
            <a:r>
              <a:rPr lang="ru-RU" i="1" dirty="0" smtClean="0"/>
              <a:t> </a:t>
            </a:r>
            <a:r>
              <a:rPr lang="ru-RU" i="1" dirty="0" err="1" smtClean="0"/>
              <a:t>зрості</a:t>
            </a:r>
            <a:r>
              <a:rPr lang="ru-RU" i="1" dirty="0" smtClean="0"/>
              <a:t>. </a:t>
            </a:r>
            <a:r>
              <a:rPr lang="ru-RU" i="1" dirty="0" err="1" smtClean="0"/>
              <a:t>Твоє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 – </a:t>
            </a:r>
            <a:r>
              <a:rPr lang="ru-RU" i="1" dirty="0" err="1" smtClean="0"/>
              <a:t>холодний</a:t>
            </a:r>
            <a:r>
              <a:rPr lang="ru-RU" i="1" dirty="0" smtClean="0"/>
              <a:t> </a:t>
            </a:r>
            <a:r>
              <a:rPr lang="ru-RU" i="1" dirty="0" err="1" smtClean="0"/>
              <a:t>світлий</a:t>
            </a:r>
            <a:r>
              <a:rPr lang="ru-RU" i="1" dirty="0" smtClean="0"/>
              <a:t> став, Без </a:t>
            </a:r>
            <a:r>
              <a:rPr lang="ru-RU" i="1" dirty="0" err="1" smtClean="0"/>
              <a:t>темних</a:t>
            </a:r>
            <a:r>
              <a:rPr lang="ru-RU" i="1" dirty="0" smtClean="0"/>
              <a:t> </a:t>
            </a:r>
            <a:r>
              <a:rPr lang="ru-RU" i="1" dirty="0" err="1" smtClean="0"/>
              <a:t>вирів</a:t>
            </a:r>
            <a:r>
              <a:rPr lang="ru-RU" i="1" dirty="0" smtClean="0"/>
              <a:t> і </a:t>
            </a:r>
            <a:r>
              <a:rPr lang="ru-RU" i="1" dirty="0" err="1" smtClean="0"/>
              <a:t>дзвінких</a:t>
            </a:r>
            <a:r>
              <a:rPr lang="ru-RU" i="1" dirty="0" smtClean="0"/>
              <a:t> </a:t>
            </a:r>
            <a:r>
              <a:rPr lang="ru-RU" i="1" dirty="0" err="1" smtClean="0"/>
              <a:t>прибоїв</a:t>
            </a:r>
            <a:r>
              <a:rPr lang="ru-RU" i="1" dirty="0" smtClean="0"/>
              <a:t>. І як </a:t>
            </a:r>
            <a:r>
              <a:rPr lang="ru-RU" i="1" dirty="0" err="1" smtClean="0"/>
              <a:t>мені</a:t>
            </a:r>
            <a:r>
              <a:rPr lang="ru-RU" i="1" dirty="0" smtClean="0"/>
              <a:t> писать </a:t>
            </a:r>
            <a:r>
              <a:rPr lang="ru-RU" i="1" dirty="0" err="1" smtClean="0"/>
              <a:t>тобі</a:t>
            </a:r>
            <a:r>
              <a:rPr lang="ru-RU" i="1" dirty="0" smtClean="0"/>
              <a:t> листа І бути в </a:t>
            </a:r>
            <a:r>
              <a:rPr lang="ru-RU" i="1" dirty="0" err="1" smtClean="0"/>
              <a:t>нім</a:t>
            </a:r>
            <a:r>
              <a:rPr lang="ru-RU" i="1" dirty="0" smtClean="0"/>
              <a:t> правдивою собою? Далеко </a:t>
            </a:r>
            <a:r>
              <a:rPr lang="ru-RU" i="1" dirty="0" err="1" smtClean="0"/>
              <a:t>десь</a:t>
            </a:r>
            <a:r>
              <a:rPr lang="ru-RU" i="1" dirty="0" smtClean="0"/>
              <a:t> </a:t>
            </a:r>
            <a:r>
              <a:rPr lang="ru-RU" i="1" dirty="0" err="1" smtClean="0"/>
              <a:t>горить</a:t>
            </a:r>
            <a:r>
              <a:rPr lang="ru-RU" i="1" dirty="0" smtClean="0"/>
              <a:t> твоя мета, В тяжких туманах </a:t>
            </a:r>
            <a:r>
              <a:rPr lang="ru-RU" i="1" dirty="0" err="1" smtClean="0"/>
              <a:t>твій</a:t>
            </a:r>
            <a:r>
              <a:rPr lang="ru-RU" i="1" dirty="0" smtClean="0"/>
              <a:t> </a:t>
            </a:r>
            <a:r>
              <a:rPr lang="ru-RU" i="1" dirty="0" err="1" smtClean="0"/>
              <a:t>похмурий</a:t>
            </a:r>
            <a:r>
              <a:rPr lang="ru-RU" i="1" dirty="0" smtClean="0"/>
              <a:t> берег, А </a:t>
            </a:r>
            <a:r>
              <a:rPr lang="ru-RU" i="1" dirty="0" err="1" smtClean="0"/>
              <a:t>поки</a:t>
            </a:r>
            <a:r>
              <a:rPr lang="ru-RU" i="1" dirty="0" smtClean="0"/>
              <a:t> – </a:t>
            </a:r>
            <a:r>
              <a:rPr lang="ru-RU" i="1" dirty="0" err="1" smtClean="0"/>
              <a:t>спокій</a:t>
            </a:r>
            <a:r>
              <a:rPr lang="ru-RU" i="1" dirty="0" smtClean="0"/>
              <a:t>, </a:t>
            </a:r>
            <a:r>
              <a:rPr lang="ru-RU" i="1" dirty="0" err="1" smtClean="0"/>
              <a:t>зимна</a:t>
            </a:r>
            <a:r>
              <a:rPr lang="ru-RU" i="1" dirty="0" smtClean="0"/>
              <a:t> </a:t>
            </a:r>
            <a:r>
              <a:rPr lang="ru-RU" i="1" dirty="0" err="1" smtClean="0"/>
              <a:t>самота</a:t>
            </a:r>
            <a:r>
              <a:rPr lang="ru-RU" i="1" dirty="0" smtClean="0"/>
              <a:t> І </a:t>
            </a:r>
            <a:r>
              <a:rPr lang="ru-RU" i="1" dirty="0" err="1" smtClean="0"/>
              <a:t>сірих</a:t>
            </a:r>
            <a:r>
              <a:rPr lang="ru-RU" i="1" dirty="0" smtClean="0"/>
              <a:t> </a:t>
            </a:r>
            <a:r>
              <a:rPr lang="ru-RU" i="1" dirty="0" err="1" smtClean="0"/>
              <a:t>днів</a:t>
            </a:r>
            <a:r>
              <a:rPr lang="ru-RU" i="1" dirty="0" smtClean="0"/>
              <a:t> </a:t>
            </a:r>
            <a:r>
              <a:rPr lang="ru-RU" i="1" dirty="0" err="1" smtClean="0"/>
              <a:t>тобі</a:t>
            </a:r>
            <a:r>
              <a:rPr lang="ru-RU" i="1" dirty="0" smtClean="0"/>
              <a:t> </a:t>
            </a:r>
            <a:r>
              <a:rPr lang="ru-RU" i="1" dirty="0" err="1" smtClean="0"/>
              <a:t>покірний</a:t>
            </a:r>
            <a:r>
              <a:rPr lang="ru-RU" i="1" dirty="0" smtClean="0"/>
              <a:t> </a:t>
            </a:r>
            <a:r>
              <a:rPr lang="ru-RU" i="1" dirty="0" err="1" smtClean="0"/>
              <a:t>шерег</a:t>
            </a:r>
            <a:r>
              <a:rPr lang="ru-RU" i="1" dirty="0" smtClean="0"/>
              <a:t>. А в мене </a:t>
            </a:r>
            <a:r>
              <a:rPr lang="ru-RU" i="1" dirty="0" err="1" smtClean="0"/>
              <a:t>дні</a:t>
            </a:r>
            <a:r>
              <a:rPr lang="ru-RU" i="1" dirty="0" smtClean="0"/>
              <a:t> </a:t>
            </a:r>
            <a:r>
              <a:rPr lang="ru-RU" i="1" dirty="0" err="1" smtClean="0"/>
              <a:t>бунтують</a:t>
            </a:r>
            <a:r>
              <a:rPr lang="ru-RU" i="1" dirty="0" smtClean="0"/>
              <a:t> і кричать, </a:t>
            </a:r>
            <a:r>
              <a:rPr lang="ru-RU" i="1" dirty="0" err="1" smtClean="0"/>
              <a:t>Підвладні</a:t>
            </a:r>
            <a:r>
              <a:rPr lang="ru-RU" i="1" dirty="0" smtClean="0"/>
              <a:t> </a:t>
            </a:r>
            <a:r>
              <a:rPr lang="ru-RU" i="1" dirty="0" err="1" smtClean="0"/>
              <a:t>власним</a:t>
            </a:r>
            <a:r>
              <a:rPr lang="ru-RU" i="1" dirty="0" smtClean="0"/>
              <a:t>, не чужим, законам, 24 І тиснуть в </a:t>
            </a:r>
            <a:r>
              <a:rPr lang="ru-RU" i="1" dirty="0" err="1" smtClean="0"/>
              <a:t>серце</a:t>
            </a:r>
            <a:r>
              <a:rPr lang="ru-RU" i="1" dirty="0" smtClean="0"/>
              <a:t> </a:t>
            </a:r>
            <a:r>
              <a:rPr lang="ru-RU" i="1" dirty="0" err="1" smtClean="0"/>
              <a:t>вогнену</a:t>
            </a:r>
            <a:r>
              <a:rPr lang="ru-RU" i="1" dirty="0" smtClean="0"/>
              <a:t> печать, І </a:t>
            </a:r>
            <a:r>
              <a:rPr lang="ru-RU" i="1" dirty="0" err="1" smtClean="0"/>
              <a:t>значать</a:t>
            </a:r>
            <a:r>
              <a:rPr lang="ru-RU" i="1" dirty="0" smtClean="0"/>
              <a:t> все не </a:t>
            </a:r>
            <a:r>
              <a:rPr lang="ru-RU" i="1" dirty="0" err="1" smtClean="0"/>
              <a:t>сірим</a:t>
            </a:r>
            <a:r>
              <a:rPr lang="ru-RU" i="1" dirty="0" smtClean="0"/>
              <a:t>, а </a:t>
            </a:r>
            <a:r>
              <a:rPr lang="ru-RU" i="1" dirty="0" err="1" smtClean="0"/>
              <a:t>червоним</a:t>
            </a:r>
            <a:r>
              <a:rPr lang="ru-RU" i="1" dirty="0" smtClean="0"/>
              <a:t>… (О. </a:t>
            </a:r>
            <a:r>
              <a:rPr lang="ru-RU" i="1" dirty="0" err="1" smtClean="0"/>
              <a:t>Теліга</a:t>
            </a:r>
            <a:r>
              <a:rPr lang="ru-RU" i="1" dirty="0" smtClean="0"/>
              <a:t>)</a:t>
            </a:r>
            <a:r>
              <a:rPr lang="uk-UA" i="1" dirty="0" smtClean="0"/>
              <a:t>.</a:t>
            </a:r>
            <a:endParaRPr lang="ru-RU" i="1" dirty="0" smtClean="0"/>
          </a:p>
          <a:p>
            <a:pPr marL="0" lvl="0" indent="357188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5172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Практична </a:t>
            </a:r>
            <a:r>
              <a:rPr lang="ru-RU" sz="4000" b="1" dirty="0" err="1" smtClean="0"/>
              <a:t>частина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357188" algn="just">
              <a:buNone/>
            </a:pPr>
            <a:r>
              <a:rPr lang="uk-UA" b="1" dirty="0" smtClean="0"/>
              <a:t>5. </a:t>
            </a:r>
            <a:r>
              <a:rPr lang="ru-RU" b="1" dirty="0" err="1" smtClean="0"/>
              <a:t>Знайти</a:t>
            </a:r>
            <a:r>
              <a:rPr lang="ru-RU" b="1" dirty="0" smtClean="0"/>
              <a:t> </a:t>
            </a:r>
            <a:r>
              <a:rPr lang="ru-RU" b="1" dirty="0" err="1" smtClean="0"/>
              <a:t>другорядні</a:t>
            </a:r>
            <a:r>
              <a:rPr lang="ru-RU" b="1" dirty="0" smtClean="0"/>
              <a:t> члени </a:t>
            </a:r>
            <a:r>
              <a:rPr lang="ru-RU" b="1" dirty="0" err="1" smtClean="0"/>
              <a:t>речення</a:t>
            </a:r>
            <a:r>
              <a:rPr lang="ru-RU" b="1" dirty="0" smtClean="0"/>
              <a:t> та </a:t>
            </a:r>
            <a:r>
              <a:rPr lang="ru-RU" b="1" dirty="0" err="1" smtClean="0"/>
              <a:t>охарактеризувати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1. </a:t>
            </a:r>
            <a:r>
              <a:rPr lang="ru-RU" i="1" dirty="0" err="1" smtClean="0"/>
              <a:t>Ті</a:t>
            </a:r>
            <a:r>
              <a:rPr lang="ru-RU" i="1" dirty="0" smtClean="0"/>
              <a:t> </a:t>
            </a:r>
            <a:r>
              <a:rPr lang="ru-RU" i="1" dirty="0" err="1" smtClean="0"/>
              <a:t>долини</a:t>
            </a:r>
            <a:r>
              <a:rPr lang="ru-RU" i="1" dirty="0" smtClean="0"/>
              <a:t> </a:t>
            </a:r>
            <a:r>
              <a:rPr lang="ru-RU" i="1" dirty="0" err="1" smtClean="0"/>
              <a:t>здалека</a:t>
            </a:r>
            <a:r>
              <a:rPr lang="ru-RU" i="1" dirty="0" smtClean="0"/>
              <a:t> </a:t>
            </a:r>
            <a:r>
              <a:rPr lang="ru-RU" i="1" dirty="0" err="1" smtClean="0"/>
              <a:t>дишуть</a:t>
            </a:r>
            <a:r>
              <a:rPr lang="ru-RU" i="1" dirty="0" smtClean="0"/>
              <a:t> </a:t>
            </a:r>
            <a:r>
              <a:rPr lang="ru-RU" i="1" dirty="0" err="1" smtClean="0"/>
              <a:t>тобі</a:t>
            </a:r>
            <a:r>
              <a:rPr lang="ru-RU" i="1" dirty="0" smtClean="0"/>
              <a:t> в лице холодком, </a:t>
            </a:r>
            <a:r>
              <a:rPr lang="ru-RU" i="1" dirty="0" err="1" smtClean="0"/>
              <a:t>лісовою</a:t>
            </a:r>
            <a:r>
              <a:rPr lang="ru-RU" i="1" dirty="0" smtClean="0"/>
              <a:t> </a:t>
            </a:r>
            <a:r>
              <a:rPr lang="ru-RU" i="1" dirty="0" err="1" smtClean="0"/>
              <a:t>вогкістю</a:t>
            </a:r>
            <a:r>
              <a:rPr lang="ru-RU" i="1" dirty="0" smtClean="0"/>
              <a:t> (І.</a:t>
            </a:r>
            <a:r>
              <a:rPr lang="uk-UA" i="1" dirty="0" smtClean="0"/>
              <a:t> </a:t>
            </a:r>
            <a:r>
              <a:rPr lang="ru-RU" i="1" dirty="0" err="1" smtClean="0"/>
              <a:t>Нечуй-Левицький</a:t>
            </a:r>
            <a:r>
              <a:rPr lang="ru-RU" i="1" dirty="0" smtClean="0"/>
              <a:t>). </a:t>
            </a:r>
            <a:r>
              <a:rPr lang="ru-RU" i="1" dirty="0" smtClean="0"/>
              <a:t>2.Опівночі </a:t>
            </a:r>
            <a:r>
              <a:rPr lang="ru-RU" i="1" dirty="0" err="1" smtClean="0"/>
              <a:t>айстри</a:t>
            </a:r>
            <a:r>
              <a:rPr lang="ru-RU" i="1" dirty="0" smtClean="0"/>
              <a:t> в саду </a:t>
            </a:r>
            <a:r>
              <a:rPr lang="ru-RU" i="1" dirty="0" err="1" smtClean="0"/>
              <a:t>розцвіли</a:t>
            </a:r>
            <a:r>
              <a:rPr lang="ru-RU" i="1" dirty="0" smtClean="0"/>
              <a:t> (О. Олесь). </a:t>
            </a:r>
            <a:r>
              <a:rPr lang="ru-RU" i="1" dirty="0" smtClean="0"/>
              <a:t>3. </a:t>
            </a:r>
            <a:r>
              <a:rPr lang="ru-RU" i="1" dirty="0" smtClean="0"/>
              <a:t>І вся </a:t>
            </a:r>
            <a:r>
              <a:rPr lang="ru-RU" i="1" dirty="0" err="1" smtClean="0"/>
              <a:t>ця</a:t>
            </a:r>
            <a:r>
              <a:rPr lang="ru-RU" i="1" dirty="0" smtClean="0"/>
              <a:t> краса, </a:t>
            </a:r>
            <a:r>
              <a:rPr lang="ru-RU" i="1" dirty="0" err="1" smtClean="0"/>
              <a:t>несподівана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пишна</a:t>
            </a:r>
            <a:r>
              <a:rPr lang="ru-RU" i="1" dirty="0" smtClean="0"/>
              <a:t>, </a:t>
            </a:r>
            <a:r>
              <a:rPr lang="ru-RU" i="1" dirty="0" err="1" smtClean="0"/>
              <a:t>сміється</a:t>
            </a:r>
            <a:r>
              <a:rPr lang="ru-RU" i="1" dirty="0" smtClean="0"/>
              <a:t> </a:t>
            </a:r>
            <a:r>
              <a:rPr lang="ru-RU" i="1" dirty="0" err="1" smtClean="0"/>
              <a:t>щастям</a:t>
            </a:r>
            <a:r>
              <a:rPr lang="ru-RU" i="1" dirty="0" smtClean="0"/>
              <a:t> просто в лице (М. </a:t>
            </a:r>
            <a:r>
              <a:rPr lang="ru-RU" i="1" dirty="0" err="1" smtClean="0"/>
              <a:t>Коцюбинський</a:t>
            </a:r>
            <a:r>
              <a:rPr lang="ru-RU" i="1" dirty="0" smtClean="0"/>
              <a:t>). </a:t>
            </a:r>
            <a:r>
              <a:rPr lang="ru-RU" i="1" dirty="0" smtClean="0"/>
              <a:t>4. </a:t>
            </a:r>
            <a:r>
              <a:rPr lang="ru-RU" i="1" dirty="0" smtClean="0"/>
              <a:t>По </a:t>
            </a:r>
            <a:r>
              <a:rPr lang="ru-RU" i="1" dirty="0" err="1" smtClean="0"/>
              <a:t>діброві</a:t>
            </a:r>
            <a:r>
              <a:rPr lang="ru-RU" i="1" dirty="0" smtClean="0"/>
              <a:t> </a:t>
            </a:r>
            <a:r>
              <a:rPr lang="ru-RU" i="1" dirty="0" err="1" smtClean="0"/>
              <a:t>вітер</a:t>
            </a:r>
            <a:r>
              <a:rPr lang="ru-RU" i="1" dirty="0" smtClean="0"/>
              <a:t> </a:t>
            </a:r>
            <a:r>
              <a:rPr lang="ru-RU" i="1" dirty="0" err="1" smtClean="0"/>
              <a:t>виє</a:t>
            </a:r>
            <a:r>
              <a:rPr lang="ru-RU" i="1" dirty="0" smtClean="0"/>
              <a:t>, </a:t>
            </a:r>
            <a:r>
              <a:rPr lang="ru-RU" i="1" dirty="0" err="1" smtClean="0"/>
              <a:t>гуляє</a:t>
            </a:r>
            <a:r>
              <a:rPr lang="ru-RU" i="1" dirty="0" smtClean="0"/>
              <a:t> </a:t>
            </a:r>
            <a:r>
              <a:rPr lang="ru-RU" i="1" dirty="0" err="1" smtClean="0"/>
              <a:t>по</a:t>
            </a:r>
            <a:r>
              <a:rPr lang="ru-RU" i="1" dirty="0" smtClean="0"/>
              <a:t> полю, край дороги </a:t>
            </a:r>
            <a:r>
              <a:rPr lang="ru-RU" i="1" dirty="0" err="1" smtClean="0"/>
              <a:t>гне</a:t>
            </a:r>
            <a:r>
              <a:rPr lang="ru-RU" i="1" dirty="0" smtClean="0"/>
              <a:t> тополю до самого долу (Т.</a:t>
            </a:r>
            <a:r>
              <a:rPr lang="uk-UA" i="1" dirty="0" smtClean="0"/>
              <a:t> </a:t>
            </a:r>
            <a:r>
              <a:rPr lang="ru-RU" i="1" dirty="0" smtClean="0"/>
              <a:t>Шевченко). </a:t>
            </a:r>
            <a:r>
              <a:rPr lang="ru-RU" i="1" dirty="0" smtClean="0"/>
              <a:t>5. </a:t>
            </a:r>
            <a:r>
              <a:rPr lang="ru-RU" i="1" dirty="0" smtClean="0"/>
              <a:t>Дерева за </a:t>
            </a:r>
            <a:r>
              <a:rPr lang="ru-RU" i="1" dirty="0" err="1" smtClean="0"/>
              <a:t>вікном</a:t>
            </a:r>
            <a:r>
              <a:rPr lang="ru-RU" i="1" dirty="0" smtClean="0"/>
              <a:t> у </a:t>
            </a:r>
            <a:r>
              <a:rPr lang="ru-RU" i="1" dirty="0" err="1" smtClean="0"/>
              <a:t>тиші</a:t>
            </a:r>
            <a:r>
              <a:rPr lang="ru-RU" i="1" dirty="0" smtClean="0"/>
              <a:t> </a:t>
            </a:r>
            <a:r>
              <a:rPr lang="ru-RU" i="1" dirty="0" err="1" smtClean="0"/>
              <a:t>непорочній</a:t>
            </a:r>
            <a:r>
              <a:rPr lang="ru-RU" i="1" dirty="0" smtClean="0"/>
              <a:t> стояли, </a:t>
            </a:r>
            <a:r>
              <a:rPr lang="ru-RU" i="1" dirty="0" err="1" smtClean="0"/>
              <a:t>інеєм</a:t>
            </a:r>
            <a:r>
              <a:rPr lang="ru-RU" i="1" dirty="0" smtClean="0"/>
              <a:t> </a:t>
            </a:r>
            <a:r>
              <a:rPr lang="ru-RU" i="1" dirty="0" err="1" smtClean="0"/>
              <a:t>запушені</a:t>
            </a:r>
            <a:r>
              <a:rPr lang="ru-RU" i="1" dirty="0" smtClean="0"/>
              <a:t> </a:t>
            </a:r>
            <a:r>
              <a:rPr lang="ru-RU" i="1" dirty="0" err="1" smtClean="0"/>
              <a:t>рясним</a:t>
            </a:r>
            <a:r>
              <a:rPr lang="ru-RU" i="1" dirty="0" smtClean="0"/>
              <a:t> (М. </a:t>
            </a:r>
            <a:r>
              <a:rPr lang="ru-RU" i="1" dirty="0" err="1" smtClean="0"/>
              <a:t>Рильський</a:t>
            </a:r>
            <a:r>
              <a:rPr lang="ru-RU" i="1" dirty="0" smtClean="0"/>
              <a:t>). </a:t>
            </a:r>
            <a:r>
              <a:rPr lang="ru-RU" i="1" dirty="0" smtClean="0"/>
              <a:t>6. </a:t>
            </a:r>
            <a:r>
              <a:rPr lang="ru-RU" i="1" dirty="0" err="1" smtClean="0"/>
              <a:t>Була</a:t>
            </a:r>
            <a:r>
              <a:rPr lang="ru-RU" i="1" dirty="0" smtClean="0"/>
              <a:t> </a:t>
            </a:r>
            <a:r>
              <a:rPr lang="ru-RU" i="1" dirty="0" err="1" smtClean="0"/>
              <a:t>чудова</a:t>
            </a:r>
            <a:r>
              <a:rPr lang="ru-RU" i="1" dirty="0" smtClean="0"/>
              <a:t> </a:t>
            </a:r>
            <a:r>
              <a:rPr lang="ru-RU" i="1" dirty="0" err="1" smtClean="0"/>
              <a:t>ніч</a:t>
            </a:r>
            <a:r>
              <a:rPr lang="ru-RU" i="1" dirty="0" smtClean="0"/>
              <a:t> – </a:t>
            </a:r>
            <a:r>
              <a:rPr lang="ru-RU" i="1" dirty="0" err="1" smtClean="0"/>
              <a:t>вгорі</a:t>
            </a:r>
            <a:r>
              <a:rPr lang="ru-RU" i="1" dirty="0" smtClean="0"/>
              <a:t>, на </a:t>
            </a:r>
            <a:r>
              <a:rPr lang="ru-RU" i="1" dirty="0" err="1" smtClean="0"/>
              <a:t>вквітчанім</a:t>
            </a:r>
            <a:r>
              <a:rPr lang="ru-RU" i="1" dirty="0" smtClean="0"/>
              <a:t> </a:t>
            </a:r>
            <a:r>
              <a:rPr lang="ru-RU" i="1" dirty="0" err="1" smtClean="0"/>
              <a:t>хмарками</a:t>
            </a:r>
            <a:r>
              <a:rPr lang="ru-RU" i="1" dirty="0" smtClean="0"/>
              <a:t> </a:t>
            </a:r>
            <a:r>
              <a:rPr lang="ru-RU" i="1" dirty="0" err="1" smtClean="0"/>
              <a:t>небі</a:t>
            </a:r>
            <a:r>
              <a:rPr lang="ru-RU" i="1" dirty="0" smtClean="0"/>
              <a:t>, </a:t>
            </a:r>
            <a:r>
              <a:rPr lang="ru-RU" i="1" dirty="0" err="1" smtClean="0"/>
              <a:t>стобарвно</a:t>
            </a:r>
            <a:r>
              <a:rPr lang="ru-RU" i="1" dirty="0" smtClean="0"/>
              <a:t> </a:t>
            </a:r>
            <a:r>
              <a:rPr lang="ru-RU" i="1" dirty="0" err="1" smtClean="0"/>
              <a:t>сяяли</a:t>
            </a:r>
            <a:r>
              <a:rPr lang="ru-RU" i="1" dirty="0" smtClean="0"/>
              <a:t> </a:t>
            </a:r>
            <a:r>
              <a:rPr lang="ru-RU" i="1" dirty="0" err="1" smtClean="0"/>
              <a:t>дві</a:t>
            </a:r>
            <a:r>
              <a:rPr lang="ru-RU" i="1" dirty="0" smtClean="0"/>
              <a:t> </a:t>
            </a:r>
            <a:r>
              <a:rPr lang="ru-RU" i="1" dirty="0" err="1" smtClean="0"/>
              <a:t>зорі</a:t>
            </a:r>
            <a:r>
              <a:rPr lang="ru-RU" i="1" dirty="0" smtClean="0"/>
              <a:t> і </a:t>
            </a:r>
            <a:r>
              <a:rPr lang="ru-RU" i="1" dirty="0" err="1" smtClean="0"/>
              <a:t>мовчки</a:t>
            </a:r>
            <a:r>
              <a:rPr lang="ru-RU" i="1" dirty="0" smtClean="0"/>
              <a:t> вабили до себе (О. Олесь). </a:t>
            </a:r>
            <a:endParaRPr lang="ru-RU" i="1" dirty="0" smtClean="0"/>
          </a:p>
          <a:p>
            <a:pPr marL="0" lvl="0" indent="357188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5172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Практична </a:t>
            </a:r>
            <a:r>
              <a:rPr lang="ru-RU" sz="4000" b="1" dirty="0" err="1" smtClean="0"/>
              <a:t>частина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smtClean="0"/>
              <a:t>6. </a:t>
            </a:r>
            <a:r>
              <a:rPr lang="ru-RU" b="1" dirty="0" err="1" smtClean="0"/>
              <a:t>Розставити</a:t>
            </a:r>
            <a:r>
              <a:rPr lang="ru-RU" b="1" dirty="0" smtClean="0"/>
              <a:t> </a:t>
            </a:r>
            <a:r>
              <a:rPr lang="ru-RU" b="1" dirty="0" err="1" smtClean="0"/>
              <a:t>потрібні</a:t>
            </a:r>
            <a:r>
              <a:rPr lang="ru-RU" b="1" dirty="0" smtClean="0"/>
              <a:t> </a:t>
            </a:r>
            <a:r>
              <a:rPr lang="ru-RU" b="1" dirty="0" err="1" smtClean="0"/>
              <a:t>розділові</a:t>
            </a:r>
            <a:r>
              <a:rPr lang="ru-RU" b="1" dirty="0" smtClean="0"/>
              <a:t> знаки в </a:t>
            </a:r>
            <a:r>
              <a:rPr lang="ru-RU" b="1" dirty="0" err="1" smtClean="0"/>
              <a:t>поданих</a:t>
            </a:r>
            <a:r>
              <a:rPr lang="ru-RU" b="1" dirty="0" smtClean="0"/>
              <a:t> </a:t>
            </a:r>
            <a:r>
              <a:rPr lang="ru-RU" b="1" dirty="0" err="1" smtClean="0"/>
              <a:t>складнопідрядних</a:t>
            </a:r>
            <a:r>
              <a:rPr lang="ru-RU" b="1" dirty="0" smtClean="0"/>
              <a:t> </a:t>
            </a:r>
            <a:r>
              <a:rPr lang="ru-RU" b="1" dirty="0" err="1" smtClean="0"/>
              <a:t>реченнях</a:t>
            </a:r>
            <a:r>
              <a:rPr lang="ru-RU" b="1" dirty="0" smtClean="0"/>
              <a:t>. </a:t>
            </a:r>
            <a:r>
              <a:rPr lang="ru-RU" b="1" dirty="0" err="1" smtClean="0"/>
              <a:t>Визначити</a:t>
            </a:r>
            <a:r>
              <a:rPr lang="ru-RU" b="1" dirty="0" smtClean="0"/>
              <a:t> вид </a:t>
            </a:r>
            <a:r>
              <a:rPr lang="ru-RU" b="1" dirty="0" err="1" smtClean="0"/>
              <a:t>складнопідрядних</a:t>
            </a:r>
            <a:r>
              <a:rPr lang="ru-RU" b="1" dirty="0" smtClean="0"/>
              <a:t> </a:t>
            </a:r>
            <a:r>
              <a:rPr lang="ru-RU" b="1" dirty="0" err="1" smtClean="0"/>
              <a:t>речень</a:t>
            </a:r>
            <a:r>
              <a:rPr lang="ru-RU" b="1" dirty="0" smtClean="0"/>
              <a:t>. 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i="1" dirty="0" smtClean="0"/>
              <a:t>1. </a:t>
            </a:r>
            <a:r>
              <a:rPr lang="ru-RU" i="1" dirty="0" smtClean="0"/>
              <a:t>У </a:t>
            </a:r>
            <a:r>
              <a:rPr lang="ru-RU" i="1" dirty="0" err="1" smtClean="0"/>
              <a:t>квітках</a:t>
            </a:r>
            <a:r>
              <a:rPr lang="ru-RU" i="1" dirty="0" smtClean="0"/>
              <a:t> </a:t>
            </a:r>
            <a:r>
              <a:rPr lang="ru-RU" i="1" dirty="0" err="1" smtClean="0"/>
              <a:t>летить</a:t>
            </a:r>
            <a:r>
              <a:rPr lang="ru-RU" i="1" dirty="0" smtClean="0"/>
              <a:t> весна </a:t>
            </a:r>
            <a:r>
              <a:rPr lang="ru-RU" i="1" dirty="0" err="1" smtClean="0"/>
              <a:t>журавлів</a:t>
            </a:r>
            <a:r>
              <a:rPr lang="ru-RU" i="1" dirty="0" smtClean="0"/>
              <a:t> </a:t>
            </a:r>
            <a:r>
              <a:rPr lang="ru-RU" i="1" dirty="0" err="1" smtClean="0"/>
              <a:t>шука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не </a:t>
            </a:r>
            <a:r>
              <a:rPr lang="ru-RU" i="1" dirty="0" err="1" smtClean="0"/>
              <a:t>зна</a:t>
            </a:r>
            <a:r>
              <a:rPr lang="ru-RU" i="1" dirty="0" smtClean="0"/>
              <a:t> </a:t>
            </a:r>
            <a:r>
              <a:rPr lang="ru-RU" i="1" dirty="0" err="1" smtClean="0"/>
              <a:t>що</a:t>
            </a:r>
            <a:r>
              <a:rPr lang="ru-RU" i="1" dirty="0" smtClean="0"/>
              <a:t> вони </a:t>
            </a:r>
            <a:r>
              <a:rPr lang="ru-RU" i="1" dirty="0" err="1" smtClean="0"/>
              <a:t>їй</a:t>
            </a:r>
            <a:r>
              <a:rPr lang="ru-RU" i="1" dirty="0" smtClean="0"/>
              <a:t> </a:t>
            </a:r>
            <a:r>
              <a:rPr lang="ru-RU" i="1" dirty="0" err="1" smtClean="0"/>
              <a:t>вістунами</a:t>
            </a:r>
            <a:r>
              <a:rPr lang="ru-RU" i="1" dirty="0" smtClean="0"/>
              <a:t> </a:t>
            </a:r>
            <a:r>
              <a:rPr lang="ru-RU" i="1" dirty="0" err="1" smtClean="0"/>
              <a:t>відчиняють</a:t>
            </a:r>
            <a:r>
              <a:rPr lang="ru-RU" i="1" dirty="0" smtClean="0"/>
              <a:t> </a:t>
            </a:r>
            <a:r>
              <a:rPr lang="ru-RU" i="1" dirty="0" err="1" smtClean="0"/>
              <a:t>всюди</a:t>
            </a:r>
            <a:r>
              <a:rPr lang="ru-RU" i="1" dirty="0" smtClean="0"/>
              <a:t> </a:t>
            </a:r>
            <a:r>
              <a:rPr lang="ru-RU" i="1" dirty="0" err="1" smtClean="0"/>
              <a:t>брами</a:t>
            </a:r>
            <a:r>
              <a:rPr lang="ru-RU" i="1" dirty="0" smtClean="0"/>
              <a:t> (О. Олесь). </a:t>
            </a:r>
            <a:r>
              <a:rPr lang="ru-RU" i="1" dirty="0" smtClean="0"/>
              <a:t>2. </a:t>
            </a:r>
            <a:r>
              <a:rPr lang="ru-RU" i="1" dirty="0" smtClean="0"/>
              <a:t>Даю </a:t>
            </a:r>
            <a:r>
              <a:rPr lang="ru-RU" i="1" dirty="0" err="1" smtClean="0"/>
              <a:t>тобі</a:t>
            </a:r>
            <a:r>
              <a:rPr lang="ru-RU" i="1" dirty="0" smtClean="0"/>
              <a:t> </a:t>
            </a:r>
            <a:r>
              <a:rPr lang="ru-RU" i="1" dirty="0" err="1" smtClean="0"/>
              <a:t>цей</a:t>
            </a:r>
            <a:r>
              <a:rPr lang="ru-RU" i="1" dirty="0" smtClean="0"/>
              <a:t> меч дарма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ти</a:t>
            </a:r>
            <a:r>
              <a:rPr lang="ru-RU" i="1" dirty="0" smtClean="0"/>
              <a:t> не сильна (Л. </a:t>
            </a:r>
            <a:r>
              <a:rPr lang="ru-RU" i="1" dirty="0" err="1" smtClean="0"/>
              <a:t>Українка</a:t>
            </a:r>
            <a:r>
              <a:rPr lang="ru-RU" i="1" dirty="0" smtClean="0"/>
              <a:t>). </a:t>
            </a:r>
            <a:r>
              <a:rPr lang="ru-RU" i="1" dirty="0" smtClean="0"/>
              <a:t>3. </a:t>
            </a:r>
            <a:r>
              <a:rPr lang="ru-RU" i="1" dirty="0" smtClean="0"/>
              <a:t>Я люблю </a:t>
            </a:r>
            <a:r>
              <a:rPr lang="ru-RU" i="1" dirty="0" err="1" smtClean="0"/>
              <a:t>їздити</a:t>
            </a:r>
            <a:r>
              <a:rPr lang="ru-RU" i="1" dirty="0" smtClean="0"/>
              <a:t> на поле </a:t>
            </a:r>
            <a:r>
              <a:rPr lang="ru-RU" i="1" dirty="0" err="1" smtClean="0"/>
              <a:t>тоді</a:t>
            </a:r>
            <a:r>
              <a:rPr lang="ru-RU" i="1" dirty="0" smtClean="0"/>
              <a:t> як </a:t>
            </a:r>
            <a:r>
              <a:rPr lang="ru-RU" i="1" dirty="0" err="1" smtClean="0"/>
              <a:t>ниви</a:t>
            </a:r>
            <a:r>
              <a:rPr lang="ru-RU" i="1" dirty="0" smtClean="0"/>
              <a:t> </a:t>
            </a:r>
            <a:r>
              <a:rPr lang="ru-RU" i="1" dirty="0" err="1" smtClean="0"/>
              <a:t>зеленіють</a:t>
            </a:r>
            <a:r>
              <a:rPr lang="ru-RU" i="1" dirty="0" smtClean="0"/>
              <a:t> та </a:t>
            </a:r>
            <a:r>
              <a:rPr lang="ru-RU" i="1" dirty="0" err="1" smtClean="0"/>
              <a:t>хвилюються</a:t>
            </a:r>
            <a:r>
              <a:rPr lang="ru-RU" i="1" dirty="0" smtClean="0"/>
              <a:t> </a:t>
            </a:r>
            <a:r>
              <a:rPr lang="ru-RU" i="1" dirty="0" err="1" smtClean="0"/>
              <a:t>зеленими</a:t>
            </a:r>
            <a:r>
              <a:rPr lang="ru-RU" i="1" dirty="0" smtClean="0"/>
              <a:t> </a:t>
            </a:r>
            <a:r>
              <a:rPr lang="ru-RU" i="1" dirty="0" err="1" smtClean="0"/>
              <a:t>хвилями</a:t>
            </a:r>
            <a:r>
              <a:rPr lang="ru-RU" i="1" dirty="0" smtClean="0"/>
              <a:t> (І. </a:t>
            </a:r>
            <a:r>
              <a:rPr lang="ru-RU" i="1" dirty="0" err="1" smtClean="0"/>
              <a:t>Нечуй-Левицький</a:t>
            </a:r>
            <a:r>
              <a:rPr lang="ru-RU" i="1" dirty="0" smtClean="0"/>
              <a:t>). </a:t>
            </a:r>
            <a:r>
              <a:rPr lang="ru-RU" i="1" dirty="0" smtClean="0"/>
              <a:t>4. </a:t>
            </a:r>
            <a:r>
              <a:rPr lang="ru-RU" i="1" dirty="0" smtClean="0"/>
              <a:t>Те </a:t>
            </a:r>
            <a:r>
              <a:rPr lang="ru-RU" i="1" dirty="0" err="1" smtClean="0"/>
              <a:t>що</a:t>
            </a:r>
            <a:r>
              <a:rPr lang="ru-RU" i="1" dirty="0" smtClean="0"/>
              <a:t> ми </a:t>
            </a:r>
            <a:r>
              <a:rPr lang="ru-RU" i="1" dirty="0" err="1" smtClean="0"/>
              <a:t>побачили</a:t>
            </a:r>
            <a:r>
              <a:rPr lang="ru-RU" i="1" dirty="0" smtClean="0"/>
              <a:t> і </a:t>
            </a:r>
            <a:r>
              <a:rPr lang="ru-RU" i="1" dirty="0" err="1" smtClean="0"/>
              <a:t>почули</a:t>
            </a:r>
            <a:r>
              <a:rPr lang="ru-RU" i="1" dirty="0" smtClean="0"/>
              <a:t> </a:t>
            </a:r>
            <a:r>
              <a:rPr lang="ru-RU" i="1" dirty="0" err="1" smtClean="0"/>
              <a:t>переконало</a:t>
            </a:r>
            <a:r>
              <a:rPr lang="ru-RU" i="1" dirty="0" smtClean="0"/>
              <a:t> нас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актора</a:t>
            </a:r>
            <a:r>
              <a:rPr lang="ru-RU" i="1" dirty="0" smtClean="0"/>
              <a:t> </a:t>
            </a:r>
            <a:r>
              <a:rPr lang="ru-RU" i="1" dirty="0" err="1" smtClean="0"/>
              <a:t>знайдено</a:t>
            </a:r>
            <a:r>
              <a:rPr lang="ru-RU" i="1" dirty="0" smtClean="0"/>
              <a:t> (О. Довженко). </a:t>
            </a:r>
            <a:r>
              <a:rPr lang="ru-RU" i="1" dirty="0" smtClean="0"/>
              <a:t>5. </a:t>
            </a:r>
            <a:r>
              <a:rPr lang="ru-RU" i="1" dirty="0" smtClean="0"/>
              <a:t>У кого </a:t>
            </a:r>
            <a:r>
              <a:rPr lang="ru-RU" i="1" dirty="0" err="1" smtClean="0"/>
              <a:t>серце</a:t>
            </a:r>
            <a:r>
              <a:rPr lang="ru-RU" i="1" dirty="0" smtClean="0"/>
              <a:t> </a:t>
            </a:r>
            <a:r>
              <a:rPr lang="ru-RU" i="1" dirty="0" err="1" smtClean="0"/>
              <a:t>мудрістю</a:t>
            </a:r>
            <a:r>
              <a:rPr lang="ru-RU" i="1" dirty="0" smtClean="0"/>
              <a:t> </a:t>
            </a:r>
            <a:r>
              <a:rPr lang="ru-RU" i="1" dirty="0" err="1" smtClean="0"/>
              <a:t>багате</a:t>
            </a:r>
            <a:r>
              <a:rPr lang="ru-RU" i="1" dirty="0" smtClean="0"/>
              <a:t> тому </a:t>
            </a:r>
            <a:r>
              <a:rPr lang="ru-RU" i="1" dirty="0" err="1" smtClean="0"/>
              <a:t>глибини</a:t>
            </a:r>
            <a:r>
              <a:rPr lang="ru-RU" i="1" dirty="0" smtClean="0"/>
              <a:t> </a:t>
            </a:r>
            <a:r>
              <a:rPr lang="ru-RU" i="1" dirty="0" err="1" smtClean="0"/>
              <a:t>всякі</a:t>
            </a:r>
            <a:r>
              <a:rPr lang="ru-RU" i="1" dirty="0" smtClean="0"/>
              <a:t> перейти (А. </a:t>
            </a:r>
            <a:r>
              <a:rPr lang="ru-RU" i="1" dirty="0" err="1" smtClean="0"/>
              <a:t>Малишко</a:t>
            </a:r>
            <a:r>
              <a:rPr lang="ru-RU" i="1" dirty="0" smtClean="0"/>
              <a:t>). </a:t>
            </a:r>
            <a:r>
              <a:rPr lang="ru-RU" i="1" dirty="0" smtClean="0"/>
              <a:t>6. </a:t>
            </a:r>
            <a:r>
              <a:rPr lang="ru-RU" i="1" dirty="0" err="1" smtClean="0"/>
              <a:t>Хоч</a:t>
            </a:r>
            <a:r>
              <a:rPr lang="ru-RU" i="1" dirty="0" smtClean="0"/>
              <a:t> земля вся </a:t>
            </a:r>
            <a:r>
              <a:rPr lang="ru-RU" i="1" dirty="0" err="1" smtClean="0"/>
              <a:t>укрита</a:t>
            </a:r>
            <a:r>
              <a:rPr lang="ru-RU" i="1" dirty="0" smtClean="0"/>
              <a:t> </a:t>
            </a:r>
            <a:r>
              <a:rPr lang="ru-RU" i="1" dirty="0" err="1" smtClean="0"/>
              <a:t>снігами</a:t>
            </a:r>
            <a:r>
              <a:rPr lang="ru-RU" i="1" dirty="0" smtClean="0"/>
              <a:t> </a:t>
            </a:r>
            <a:r>
              <a:rPr lang="ru-RU" i="1" dirty="0" err="1" smtClean="0"/>
              <a:t>моє</a:t>
            </a:r>
            <a:r>
              <a:rPr lang="ru-RU" i="1" dirty="0" smtClean="0"/>
              <a:t> </a:t>
            </a:r>
            <a:r>
              <a:rPr lang="ru-RU" i="1" dirty="0" err="1" smtClean="0"/>
              <a:t>серце</a:t>
            </a:r>
            <a:r>
              <a:rPr lang="ru-RU" i="1" dirty="0" smtClean="0"/>
              <a:t> в </a:t>
            </a:r>
            <a:r>
              <a:rPr lang="ru-RU" i="1" dirty="0" err="1" smtClean="0"/>
              <a:t>цвіту</a:t>
            </a:r>
            <a:r>
              <a:rPr lang="ru-RU" i="1" dirty="0" smtClean="0"/>
              <a:t> (В. </a:t>
            </a:r>
            <a:r>
              <a:rPr lang="ru-RU" i="1" dirty="0" err="1" smtClean="0"/>
              <a:t>Сосюра</a:t>
            </a:r>
            <a:r>
              <a:rPr lang="ru-RU" i="1" dirty="0" smtClean="0"/>
              <a:t>). </a:t>
            </a:r>
            <a:r>
              <a:rPr lang="ru-RU" i="1" dirty="0" smtClean="0"/>
              <a:t>7. </a:t>
            </a:r>
            <a:r>
              <a:rPr lang="ru-RU" i="1" dirty="0" smtClean="0"/>
              <a:t>Я хочу </a:t>
            </a:r>
            <a:r>
              <a:rPr lang="ru-RU" i="1" dirty="0" err="1" smtClean="0"/>
              <a:t>жити</a:t>
            </a:r>
            <a:r>
              <a:rPr lang="ru-RU" i="1" dirty="0" smtClean="0"/>
              <a:t> так </a:t>
            </a:r>
            <a:r>
              <a:rPr lang="ru-RU" i="1" dirty="0" err="1" smtClean="0"/>
              <a:t>щоб</a:t>
            </a:r>
            <a:r>
              <a:rPr lang="ru-RU" i="1" dirty="0" smtClean="0"/>
              <a:t> </a:t>
            </a:r>
            <a:r>
              <a:rPr lang="ru-RU" i="1" dirty="0" err="1" smtClean="0"/>
              <a:t>серце</a:t>
            </a:r>
            <a:r>
              <a:rPr lang="ru-RU" i="1" dirty="0" smtClean="0"/>
              <a:t> билось в такт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гарячим</a:t>
            </a:r>
            <a:r>
              <a:rPr lang="ru-RU" i="1" dirty="0" smtClean="0"/>
              <a:t> </a:t>
            </a:r>
            <a:r>
              <a:rPr lang="ru-RU" i="1" dirty="0" err="1" smtClean="0"/>
              <a:t>серцем</a:t>
            </a:r>
            <a:r>
              <a:rPr lang="ru-RU" i="1" dirty="0" smtClean="0"/>
              <a:t> </a:t>
            </a:r>
            <a:r>
              <a:rPr lang="ru-RU" i="1" dirty="0" err="1" smtClean="0"/>
              <a:t>рідного</a:t>
            </a:r>
            <a:r>
              <a:rPr lang="ru-RU" i="1" dirty="0" smtClean="0"/>
              <a:t> народу </a:t>
            </a:r>
            <a:r>
              <a:rPr lang="ru-RU" i="1" dirty="0" err="1" smtClean="0"/>
              <a:t>щоб</a:t>
            </a:r>
            <a:r>
              <a:rPr lang="ru-RU" i="1" dirty="0" smtClean="0"/>
              <a:t> </a:t>
            </a:r>
            <a:r>
              <a:rPr lang="ru-RU" i="1" dirty="0" err="1" smtClean="0"/>
              <a:t>квітка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колосок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криниць</a:t>
            </a:r>
            <a:r>
              <a:rPr lang="ru-RU" i="1" dirty="0" smtClean="0"/>
              <a:t> </a:t>
            </a:r>
            <a:r>
              <a:rPr lang="ru-RU" i="1" dirty="0" err="1" smtClean="0"/>
              <a:t>ясних</a:t>
            </a:r>
            <a:r>
              <a:rPr lang="ru-RU" i="1" dirty="0" smtClean="0"/>
              <a:t> </a:t>
            </a:r>
            <a:r>
              <a:rPr lang="ru-RU" i="1" dirty="0" err="1" smtClean="0"/>
              <a:t>ковток</a:t>
            </a:r>
            <a:r>
              <a:rPr lang="ru-RU" i="1" dirty="0" smtClean="0"/>
              <a:t> </a:t>
            </a:r>
            <a:r>
              <a:rPr lang="ru-RU" i="1" dirty="0" err="1" smtClean="0"/>
              <a:t>були</a:t>
            </a:r>
            <a:r>
              <a:rPr lang="ru-RU" i="1" dirty="0" smtClean="0"/>
              <a:t> </a:t>
            </a:r>
            <a:r>
              <a:rPr lang="ru-RU" i="1" dirty="0" err="1" smtClean="0"/>
              <a:t>мені</a:t>
            </a:r>
            <a:r>
              <a:rPr lang="ru-RU" i="1" dirty="0" smtClean="0"/>
              <a:t> не в борг а в </a:t>
            </a:r>
            <a:r>
              <a:rPr lang="ru-RU" i="1" dirty="0" err="1" smtClean="0"/>
              <a:t>нагороду</a:t>
            </a:r>
            <a:r>
              <a:rPr lang="ru-RU" i="1" dirty="0" smtClean="0"/>
              <a:t> (В. </a:t>
            </a:r>
            <a:r>
              <a:rPr lang="ru-RU" i="1" dirty="0" err="1" smtClean="0"/>
              <a:t>Кузьменко</a:t>
            </a:r>
            <a:r>
              <a:rPr lang="ru-RU" i="1" dirty="0" smtClean="0"/>
              <a:t>). </a:t>
            </a:r>
            <a:r>
              <a:rPr lang="ru-RU" i="1" dirty="0" smtClean="0"/>
              <a:t>8.Простіть </a:t>
            </a:r>
            <a:r>
              <a:rPr lang="ru-RU" i="1" dirty="0" smtClean="0"/>
              <a:t>мене за </a:t>
            </a:r>
            <a:r>
              <a:rPr lang="ru-RU" i="1" dirty="0" err="1" smtClean="0"/>
              <a:t>смуток</a:t>
            </a:r>
            <a:r>
              <a:rPr lang="ru-RU" i="1" dirty="0" smtClean="0"/>
              <a:t> </a:t>
            </a:r>
            <a:r>
              <a:rPr lang="ru-RU" i="1" dirty="0" err="1" smtClean="0"/>
              <a:t>цих</a:t>
            </a:r>
            <a:r>
              <a:rPr lang="ru-RU" i="1" dirty="0" smtClean="0"/>
              <a:t> тирад де </a:t>
            </a:r>
            <a:r>
              <a:rPr lang="ru-RU" i="1" dirty="0" err="1" smtClean="0"/>
              <a:t>чути</a:t>
            </a:r>
            <a:r>
              <a:rPr lang="ru-RU" i="1" dirty="0" smtClean="0"/>
              <a:t> звук струни </a:t>
            </a:r>
            <a:r>
              <a:rPr lang="ru-RU" i="1" dirty="0" err="1" smtClean="0"/>
              <a:t>лиш</a:t>
            </a:r>
            <a:r>
              <a:rPr lang="ru-RU" i="1" dirty="0" smtClean="0"/>
              <a:t> </a:t>
            </a:r>
            <a:r>
              <a:rPr lang="ru-RU" i="1" dirty="0" err="1" smtClean="0"/>
              <a:t>однієї</a:t>
            </a:r>
            <a:r>
              <a:rPr lang="ru-RU" i="1" dirty="0" smtClean="0"/>
              <a:t> (В. </a:t>
            </a:r>
            <a:r>
              <a:rPr lang="ru-RU" i="1" dirty="0" err="1" smtClean="0"/>
              <a:t>Крищенко</a:t>
            </a:r>
            <a:r>
              <a:rPr lang="ru-RU" i="1" dirty="0" smtClean="0"/>
              <a:t>). </a:t>
            </a:r>
            <a:r>
              <a:rPr lang="ru-RU" i="1" dirty="0" smtClean="0"/>
              <a:t>9. </a:t>
            </a:r>
            <a:r>
              <a:rPr lang="ru-RU" i="1" dirty="0" smtClean="0"/>
              <a:t>Коли </a:t>
            </a:r>
            <a:r>
              <a:rPr lang="ru-RU" i="1" dirty="0" err="1" smtClean="0"/>
              <a:t>розтавали</a:t>
            </a:r>
            <a:r>
              <a:rPr lang="ru-RU" i="1" dirty="0" smtClean="0"/>
              <a:t> </a:t>
            </a:r>
            <a:r>
              <a:rPr lang="ru-RU" i="1" dirty="0" err="1" smtClean="0"/>
              <a:t>сніги</a:t>
            </a:r>
            <a:r>
              <a:rPr lang="ru-RU" i="1" dirty="0" smtClean="0"/>
              <a:t> </a:t>
            </a:r>
            <a:r>
              <a:rPr lang="ru-RU" i="1" dirty="0" err="1" smtClean="0"/>
              <a:t>найпершими</a:t>
            </a:r>
            <a:r>
              <a:rPr lang="ru-RU" i="1" dirty="0" smtClean="0"/>
              <a:t> коло </a:t>
            </a:r>
            <a:r>
              <a:rPr lang="ru-RU" i="1" dirty="0" err="1" smtClean="0"/>
              <a:t>призьби</a:t>
            </a:r>
            <a:r>
              <a:rPr lang="ru-RU" i="1" dirty="0" smtClean="0"/>
              <a:t> </a:t>
            </a:r>
            <a:r>
              <a:rPr lang="ru-RU" i="1" dirty="0" err="1" smtClean="0"/>
              <a:t>пробивалися</a:t>
            </a:r>
            <a:r>
              <a:rPr lang="ru-RU" i="1" dirty="0" smtClean="0"/>
              <a:t> </a:t>
            </a:r>
            <a:r>
              <a:rPr lang="ru-RU" i="1" dirty="0" err="1" smtClean="0"/>
              <a:t>зеленими</a:t>
            </a:r>
            <a:r>
              <a:rPr lang="ru-RU" i="1" dirty="0" smtClean="0"/>
              <a:t> </a:t>
            </a:r>
            <a:r>
              <a:rPr lang="ru-RU" i="1" dirty="0" err="1" smtClean="0"/>
              <a:t>шпикачками</a:t>
            </a:r>
            <a:r>
              <a:rPr lang="ru-RU" i="1" dirty="0" smtClean="0"/>
              <a:t> </a:t>
            </a:r>
            <a:r>
              <a:rPr lang="ru-RU" i="1" dirty="0" err="1" smtClean="0"/>
              <a:t>півники</a:t>
            </a:r>
            <a:r>
              <a:rPr lang="ru-RU" i="1" dirty="0" smtClean="0"/>
              <a:t> (І. Цюпа). </a:t>
            </a:r>
            <a:r>
              <a:rPr lang="ru-RU" i="1" dirty="0" smtClean="0"/>
              <a:t>10. </a:t>
            </a:r>
            <a:r>
              <a:rPr lang="ru-RU" i="1" dirty="0" err="1" smtClean="0"/>
              <a:t>Щоб</a:t>
            </a:r>
            <a:r>
              <a:rPr lang="ru-RU" i="1" dirty="0" smtClean="0"/>
              <a:t> бути </a:t>
            </a:r>
            <a:r>
              <a:rPr lang="ru-RU" i="1" dirty="0" err="1" smtClean="0"/>
              <a:t>вічно</a:t>
            </a:r>
            <a:r>
              <a:rPr lang="ru-RU" i="1" dirty="0" smtClean="0"/>
              <a:t> молодим ми </a:t>
            </a:r>
            <a:r>
              <a:rPr lang="ru-RU" i="1" dirty="0" err="1" smtClean="0"/>
              <a:t>світ</a:t>
            </a:r>
            <a:r>
              <a:rPr lang="ru-RU" i="1" dirty="0" smtClean="0"/>
              <a:t> </a:t>
            </a:r>
            <a:r>
              <a:rPr lang="ru-RU" i="1" dirty="0" err="1" smtClean="0"/>
              <a:t>будуємо</a:t>
            </a:r>
            <a:r>
              <a:rPr lang="ru-RU" i="1" dirty="0" smtClean="0"/>
              <a:t> </a:t>
            </a:r>
            <a:r>
              <a:rPr lang="ru-RU" i="1" dirty="0" err="1" smtClean="0"/>
              <a:t>новий</a:t>
            </a:r>
            <a:r>
              <a:rPr lang="ru-RU" i="1" dirty="0" smtClean="0"/>
              <a:t> (В.</a:t>
            </a:r>
            <a:r>
              <a:rPr lang="uk-UA" i="1" dirty="0" smtClean="0"/>
              <a:t> </a:t>
            </a:r>
            <a:r>
              <a:rPr lang="ru-RU" i="1" dirty="0" err="1" smtClean="0"/>
              <a:t>Сосюра</a:t>
            </a:r>
            <a:r>
              <a:rPr lang="ru-RU" i="1" dirty="0" smtClean="0"/>
              <a:t>).</a:t>
            </a:r>
            <a:endParaRPr lang="ru-RU" dirty="0" smtClean="0"/>
          </a:p>
          <a:p>
            <a:pPr marL="0" lvl="0" indent="357188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5172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Практична </a:t>
            </a:r>
            <a:r>
              <a:rPr lang="ru-RU" sz="4000" b="1" dirty="0" err="1" smtClean="0"/>
              <a:t>частина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 marL="0" lvl="0" indent="357188" algn="just">
              <a:buNone/>
            </a:pPr>
            <a:r>
              <a:rPr lang="ru-RU" sz="1400" b="1" dirty="0" smtClean="0"/>
              <a:t>7. </a:t>
            </a:r>
            <a:r>
              <a:rPr lang="ru-RU" sz="1400" b="1" dirty="0" err="1" smtClean="0"/>
              <a:t>Презентація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навчального</a:t>
            </a:r>
            <a:r>
              <a:rPr lang="ru-RU" sz="1400" b="1" dirty="0" smtClean="0"/>
              <a:t> про</a:t>
            </a:r>
            <a:r>
              <a:rPr lang="uk-UA" sz="1400" b="1" dirty="0" smtClean="0"/>
              <a:t>є</a:t>
            </a:r>
            <a:r>
              <a:rPr lang="ru-RU" sz="1400" b="1" dirty="0" err="1" smtClean="0"/>
              <a:t>кту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</a:t>
            </a:r>
            <a:r>
              <a:rPr lang="ru-RU" sz="1400" b="1" dirty="0" smtClean="0"/>
              <a:t> курсу</a:t>
            </a:r>
            <a:r>
              <a:rPr lang="uk-UA" sz="1400" b="1" dirty="0" smtClean="0"/>
              <a:t> (</a:t>
            </a:r>
            <a:r>
              <a:rPr lang="uk-UA" sz="1400" b="1" dirty="0" err="1" smtClean="0"/>
              <a:t>ІНДЗ</a:t>
            </a:r>
            <a:r>
              <a:rPr lang="uk-UA" sz="1400" b="1" dirty="0" smtClean="0"/>
              <a:t>)</a:t>
            </a:r>
            <a:r>
              <a:rPr lang="uk-UA" sz="1400" b="1" i="1" dirty="0" smtClean="0"/>
              <a:t> </a:t>
            </a:r>
            <a:endParaRPr lang="ru-RU" sz="1400" dirty="0" smtClean="0"/>
          </a:p>
          <a:p>
            <a:pPr marL="0" indent="357188" algn="ctr">
              <a:buNone/>
            </a:pPr>
            <a:r>
              <a:rPr lang="uk-UA" sz="1400" b="1" i="1" dirty="0" smtClean="0"/>
              <a:t>Орієнтовні теми </a:t>
            </a:r>
            <a:r>
              <a:rPr lang="uk-UA" sz="1400" b="1" i="1" dirty="0" err="1" smtClean="0"/>
              <a:t>проєктів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Концепт </a:t>
            </a:r>
            <a:r>
              <a:rPr lang="uk-UA" sz="1400" b="1" i="1" dirty="0" smtClean="0"/>
              <a:t>земля </a:t>
            </a:r>
            <a:r>
              <a:rPr lang="uk-UA" sz="1400" dirty="0" smtClean="0"/>
              <a:t>в  українському мовному просторі </a:t>
            </a:r>
            <a:r>
              <a:rPr lang="uk-UA" sz="1400" dirty="0" err="1" smtClean="0"/>
              <a:t>етнотекстах</a:t>
            </a:r>
            <a:r>
              <a:rPr lang="uk-UA" sz="1400" dirty="0" smtClean="0"/>
              <a:t>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Концепти </a:t>
            </a:r>
            <a:r>
              <a:rPr lang="uk-UA" sz="1400" b="1" i="1" dirty="0" smtClean="0"/>
              <a:t>дух </a:t>
            </a:r>
            <a:r>
              <a:rPr lang="uk-UA" sz="1400" dirty="0" smtClean="0"/>
              <a:t>і </a:t>
            </a:r>
            <a:r>
              <a:rPr lang="uk-UA" sz="1400" b="1" i="1" dirty="0" smtClean="0"/>
              <a:t>душа </a:t>
            </a:r>
            <a:r>
              <a:rPr lang="uk-UA" sz="1400" dirty="0" smtClean="0"/>
              <a:t>в українському мовному просторі.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Просторова картина світу в українських народних казках.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Темпоральна картина світу в українських народних казках.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Народні назви рослинного світу в фольклорних текстах.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Лексеми на позначення птахів та їх символічне значення у  фольклорних текстах.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Концепт </a:t>
            </a:r>
            <a:r>
              <a:rPr lang="uk-UA" sz="1400" b="1" i="1" dirty="0" smtClean="0"/>
              <a:t>небо </a:t>
            </a:r>
            <a:r>
              <a:rPr lang="uk-UA" sz="1400" dirty="0" smtClean="0"/>
              <a:t>в українському мовному просторі.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Семантичне поле лексеми </a:t>
            </a:r>
            <a:r>
              <a:rPr lang="uk-UA" sz="1400" b="1" i="1" dirty="0" smtClean="0"/>
              <a:t>любов</a:t>
            </a:r>
            <a:r>
              <a:rPr lang="uk-UA" sz="1400" dirty="0" smtClean="0"/>
              <a:t>: ментальний, емоційний,  культурологічний аспекти.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Семантичне поле лексеми </a:t>
            </a:r>
            <a:r>
              <a:rPr lang="uk-UA" sz="1400" b="1" i="1" dirty="0" smtClean="0"/>
              <a:t>щастя </a:t>
            </a:r>
            <a:r>
              <a:rPr lang="uk-UA" sz="1400" dirty="0" smtClean="0"/>
              <a:t>в українській мові.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Концепт </a:t>
            </a:r>
            <a:r>
              <a:rPr lang="uk-UA" sz="1400" b="1" i="1" dirty="0" smtClean="0"/>
              <a:t>життя </a:t>
            </a:r>
            <a:r>
              <a:rPr lang="uk-UA" sz="1400" dirty="0" smtClean="0"/>
              <a:t>в українських фразеологізмах.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Переклади творів Т.Г. Шевченка світовими мовами.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Народні порівняльні звороти як вияв національно-культурної специфіки світобачення.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Особливості мовної поведінки в українській культурі спілкування.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Український молодіжний сленг.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Мовлення української політичної еліти.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Концепт </a:t>
            </a:r>
            <a:r>
              <a:rPr lang="uk-UA" sz="1400" b="1" i="1" dirty="0" smtClean="0"/>
              <a:t>рушник </a:t>
            </a:r>
            <a:r>
              <a:rPr lang="uk-UA" sz="1400" dirty="0" smtClean="0"/>
              <a:t>в українській народній культурі.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Особливості назв топонімів міста (району, області).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Концепт </a:t>
            </a:r>
            <a:r>
              <a:rPr lang="uk-UA" sz="1400" b="1" i="1" dirty="0" smtClean="0"/>
              <a:t>дорога </a:t>
            </a:r>
            <a:r>
              <a:rPr lang="uk-UA" sz="1400" dirty="0" smtClean="0"/>
              <a:t>як складова просторового коду та його мовна  реалізація.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Концепт </a:t>
            </a:r>
            <a:r>
              <a:rPr lang="uk-UA" sz="1400" b="1" i="1" dirty="0" smtClean="0"/>
              <a:t>вітер </a:t>
            </a:r>
            <a:r>
              <a:rPr lang="uk-UA" sz="1400" dirty="0" smtClean="0"/>
              <a:t>у народній творчості.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Лінгвістика народної прикмети.</a:t>
            </a:r>
            <a:endParaRPr lang="ru-RU" sz="1400" dirty="0" smtClean="0"/>
          </a:p>
          <a:p>
            <a:pPr marL="0" lvl="0" indent="357188" algn="just"/>
            <a:r>
              <a:rPr lang="uk-UA" sz="1400" dirty="0" err="1" smtClean="0"/>
              <a:t>Кольористична</a:t>
            </a:r>
            <a:r>
              <a:rPr lang="uk-UA" sz="1400" dirty="0" smtClean="0"/>
              <a:t> лексика в українській народній творчості.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Лексеми </a:t>
            </a:r>
            <a:r>
              <a:rPr lang="uk-UA" sz="1400" b="1" i="1" dirty="0" smtClean="0"/>
              <a:t>місяць </a:t>
            </a:r>
            <a:r>
              <a:rPr lang="uk-UA" sz="1400" dirty="0" smtClean="0"/>
              <a:t>і </a:t>
            </a:r>
            <a:r>
              <a:rPr lang="uk-UA" sz="1400" b="1" i="1" dirty="0" smtClean="0"/>
              <a:t>зоря </a:t>
            </a:r>
            <a:r>
              <a:rPr lang="uk-UA" sz="1400" dirty="0" smtClean="0"/>
              <a:t>в народній творчості.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Мовна картина світу в творах Лесі Українки.</a:t>
            </a:r>
            <a:endParaRPr lang="ru-RU" sz="1400" dirty="0" smtClean="0"/>
          </a:p>
          <a:p>
            <a:pPr marL="0" lvl="0" indent="357188" algn="just"/>
            <a:r>
              <a:rPr lang="uk-UA" sz="1400" dirty="0" smtClean="0"/>
              <a:t>Національно-мовна картина світу українця в пареміях.</a:t>
            </a:r>
            <a:endParaRPr lang="ru-RU" sz="1400" dirty="0" smtClean="0"/>
          </a:p>
          <a:p>
            <a:pPr marL="0" lvl="0" indent="357188" algn="just"/>
            <a:r>
              <a:rPr lang="uk-UA" sz="1400" dirty="0" err="1" smtClean="0"/>
              <a:t>Колоративна</a:t>
            </a:r>
            <a:r>
              <a:rPr lang="uk-UA" sz="1400" dirty="0" smtClean="0"/>
              <a:t> символіка та її представлення в </a:t>
            </a:r>
            <a:r>
              <a:rPr lang="uk-UA" sz="1400" dirty="0" err="1" smtClean="0"/>
              <a:t>в</a:t>
            </a:r>
            <a:r>
              <a:rPr lang="uk-UA" sz="1400" dirty="0" smtClean="0"/>
              <a:t> українському мовному просторі.</a:t>
            </a:r>
            <a:endParaRPr lang="ru-RU" sz="1400" dirty="0" smtClean="0"/>
          </a:p>
          <a:p>
            <a:pPr marL="0" indent="357188" algn="just"/>
            <a:r>
              <a:rPr lang="uk-UA" sz="1400" b="1" i="1" dirty="0" smtClean="0"/>
              <a:t> </a:t>
            </a:r>
            <a:endParaRPr lang="ru-RU" sz="1400" dirty="0" smtClean="0"/>
          </a:p>
          <a:p>
            <a:pPr marL="0" lvl="0" indent="357188" algn="just"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5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1</a:t>
            </a:r>
            <a:r>
              <a:rPr lang="uk-UA" dirty="0" smtClean="0">
                <a:solidFill>
                  <a:schemeClr val="accent1"/>
                </a:solidFill>
              </a:rPr>
              <a:t>. </a:t>
            </a:r>
            <a:r>
              <a:rPr lang="uk-UA" dirty="0" smtClean="0">
                <a:solidFill>
                  <a:schemeClr val="accent1"/>
                </a:solidFill>
              </a:rPr>
              <a:t>Синтаксис української мови як лінгвістичне </a:t>
            </a:r>
            <a:r>
              <a:rPr lang="uk-UA" dirty="0" smtClean="0">
                <a:solidFill>
                  <a:schemeClr val="accent1"/>
                </a:solidFill>
              </a:rPr>
              <a:t>вчення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нижчих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Синтаксис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порядок)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граматики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словосполученнях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нечленореченнєві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043610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1</a:t>
            </a:r>
            <a:r>
              <a:rPr lang="uk-UA" dirty="0" smtClean="0">
                <a:solidFill>
                  <a:schemeClr val="accent1"/>
                </a:solidFill>
              </a:rPr>
              <a:t>. </a:t>
            </a:r>
            <a:r>
              <a:rPr lang="uk-UA" dirty="0" smtClean="0">
                <a:solidFill>
                  <a:schemeClr val="accent1"/>
                </a:solidFill>
              </a:rPr>
              <a:t>Синтаксис української мови як лінгвістичне </a:t>
            </a:r>
            <a:r>
              <a:rPr lang="uk-UA" dirty="0" smtClean="0">
                <a:solidFill>
                  <a:schemeClr val="accent1"/>
                </a:solidFill>
              </a:rPr>
              <a:t>вчення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Предметом синтаксису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семантика і структура,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семантико-синтаксичні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Синтаксис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підрозділи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практика синтаксису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члени (член)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нечленореченнєві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абзаци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непряме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напівпряме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1</a:t>
            </a:r>
            <a:r>
              <a:rPr lang="uk-UA" dirty="0" smtClean="0">
                <a:solidFill>
                  <a:schemeClr val="accent1"/>
                </a:solidFill>
              </a:rPr>
              <a:t>. </a:t>
            </a:r>
            <a:r>
              <a:rPr lang="uk-UA" dirty="0" smtClean="0">
                <a:solidFill>
                  <a:schemeClr val="accent1"/>
                </a:solidFill>
              </a:rPr>
              <a:t>Синтаксис української мови як лінгвістичне </a:t>
            </a:r>
            <a:r>
              <a:rPr lang="uk-UA" dirty="0" smtClean="0">
                <a:solidFill>
                  <a:schemeClr val="accent1"/>
                </a:solidFill>
              </a:rPr>
              <a:t>вчення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Синтаксис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різноструктурні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конкретній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мовленнєвій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об’єктивно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висловлює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думку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почуттєвість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Синтаксис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мовцем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найрізноманітнішої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одночленного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одним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завершуючи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2. </a:t>
            </a:r>
            <a:r>
              <a:rPr lang="uk-UA" dirty="0" smtClean="0">
                <a:solidFill>
                  <a:schemeClr val="accent1"/>
                </a:solidFill>
              </a:rPr>
              <a:t>Основні </a:t>
            </a:r>
            <a:r>
              <a:rPr lang="uk-UA" dirty="0" smtClean="0">
                <a:solidFill>
                  <a:schemeClr val="accent1"/>
                </a:solidFill>
              </a:rPr>
              <a:t>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AutoNum type="arabicPeriod"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Сполучення слів.</a:t>
            </a: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Слова і словоформи.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Члени речення.</a:t>
            </a: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Речення.</a:t>
            </a: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Функціональні замінники речення (слова-речення)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2</a:t>
            </a:r>
            <a:r>
              <a:rPr lang="uk-UA" dirty="0" smtClean="0">
                <a:solidFill>
                  <a:schemeClr val="accent1"/>
                </a:solidFill>
              </a:rPr>
              <a:t>. Основні </a:t>
            </a:r>
            <a:r>
              <a:rPr lang="uk-UA" dirty="0" smtClean="0">
                <a:solidFill>
                  <a:schemeClr val="accent1"/>
                </a:solidFill>
              </a:rPr>
              <a:t>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збігається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структурою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становлячи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комунікативну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Чудова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чудова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номінативний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потенційно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комунікативний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2</a:t>
            </a:r>
            <a:r>
              <a:rPr lang="uk-UA" dirty="0" smtClean="0">
                <a:solidFill>
                  <a:schemeClr val="accent1"/>
                </a:solidFill>
              </a:rPr>
              <a:t>. Основні </a:t>
            </a:r>
            <a:r>
              <a:rPr lang="uk-UA" dirty="0" smtClean="0">
                <a:solidFill>
                  <a:schemeClr val="accent1"/>
                </a:solidFill>
              </a:rPr>
              <a:t>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Вони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один член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усталеним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чіткої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термінологічної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2_Берлі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3675</Words>
  <Application>Microsoft Office PowerPoint</Application>
  <PresentationFormat>Произвольный</PresentationFormat>
  <Paragraphs>248</Paragraphs>
  <Slides>39</Slides>
  <Notes>34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2_Берлін</vt:lpstr>
      <vt:lpstr>Официальная</vt:lpstr>
      <vt:lpstr>Національні традиції сучасної української морфології.  Питання синтаксису української мови.  Українська пунктуація</vt:lpstr>
      <vt:lpstr>План </vt:lpstr>
      <vt:lpstr>Література до теми: </vt:lpstr>
      <vt:lpstr>1. Синтаксис української мови як лінгвістичне вчення  </vt:lpstr>
      <vt:lpstr>1. Синтаксис української мови як лінгвістичне вчення </vt:lpstr>
      <vt:lpstr>1. Синтаксис української мови як лінгвістичне вчення  </vt:lpstr>
      <vt:lpstr>2. Основні синтаксичні одиниці  </vt:lpstr>
      <vt:lpstr>2. Основні синтаксичні одиниці  </vt:lpstr>
      <vt:lpstr>2. Основні синтаксичні одиниці  </vt:lpstr>
      <vt:lpstr>2. Основні синтаксичні одиниці  </vt:lpstr>
      <vt:lpstr>2. Основні синтаксичні одиниці  </vt:lpstr>
      <vt:lpstr>2. Основні синтаксичні одиниці  </vt:lpstr>
      <vt:lpstr>2. Основні синтаксичні одиниці  </vt:lpstr>
      <vt:lpstr>2. Основні синтаксичні одиниці  </vt:lpstr>
      <vt:lpstr> 3. Зв’язок синтаксису з іншими розділами науки про мову  </vt:lpstr>
      <vt:lpstr> 3. Зв’язок синтаксису з іншими розділами науки про мову  </vt:lpstr>
      <vt:lpstr> 3. Зв’язок синтаксису з іншими розділами науки про мову  </vt:lpstr>
      <vt:lpstr> 3. Зв’язок синтаксису з іншими розділами науки про мову  </vt:lpstr>
      <vt:lpstr> 4. Зв’язок синтаксису з іншими розділами науки про мову  </vt:lpstr>
      <vt:lpstr> 4. Порівняльний синтаксис української та інших індоєвропейських мов  </vt:lpstr>
      <vt:lpstr> 4. Порівняльний синтаксис української та інших індоєвропейських мов  </vt:lpstr>
      <vt:lpstr>5. Принципи української пунктуації  </vt:lpstr>
      <vt:lpstr>5. Принципи української пунктуації  </vt:lpstr>
      <vt:lpstr>5. Принципи української пунктуації  </vt:lpstr>
      <vt:lpstr>5. Принципи української пунктуації  </vt:lpstr>
      <vt:lpstr>5. Принципи української пунктуації  </vt:lpstr>
      <vt:lpstr>5. Принципи української пунктуації  </vt:lpstr>
      <vt:lpstr>5. Принципи української пунктуації  </vt:lpstr>
      <vt:lpstr>ВИСНОВКИ КУРСУ </vt:lpstr>
      <vt:lpstr>ВИСНОВКИ КУРСУ </vt:lpstr>
      <vt:lpstr>ВИСНОВКИ КУРСУ </vt:lpstr>
      <vt:lpstr>ВИСНОВКИ КУРСУ </vt:lpstr>
      <vt:lpstr>ВИСНОВКИ КУРСУ </vt:lpstr>
      <vt:lpstr>Практична частина </vt:lpstr>
      <vt:lpstr>Практична частина </vt:lpstr>
      <vt:lpstr>Практична частина </vt:lpstr>
      <vt:lpstr>Практична частина </vt:lpstr>
      <vt:lpstr>Практична частина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128</cp:revision>
  <dcterms:created xsi:type="dcterms:W3CDTF">2014-04-17T23:07:25Z</dcterms:created>
  <dcterms:modified xsi:type="dcterms:W3CDTF">2023-08-09T22:35:39Z</dcterms:modified>
</cp:coreProperties>
</file>