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e3a616985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fe3a616985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https://developer.mozilla.org/en-US/docs/Learn/CSS/Building_blocks/Selectors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fe3a616985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fe3a616985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fe3a616985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fe3a616985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fe3a616985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fe3a616985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fe3a616985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fe3a616985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fe3a616985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fe3a616985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fe3a616985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fe3a616985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fe3a616985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fe3a616985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fe3a616985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fe3a616985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fe3a616985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fe3a616985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e3a61698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e3a61698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https://semver.org/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fe3a616985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fe3a616985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fe3a616985_0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fe3a616985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fe3a616985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fe3a61698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fe3a61698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fe3a61698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https://angular.dev/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fe3a616985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fe3a616985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fe3a61698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fe3a61698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fe3a616985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fe3a616985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fe3a61698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fe3a61698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e3a616985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fe3a616985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angular.dev/guide/components/selectors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Angular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Components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0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Component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selector: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'app-root'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template: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</a:t>
            </a:r>
            <a:r>
              <a:rPr lang="en" sz="1050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&lt;h1&gt;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{{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title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}}</a:t>
            </a:r>
            <a:r>
              <a:rPr lang="en" sz="1050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&lt;/h1&gt;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export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AppComponent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title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'Hello world'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Angular використовує декоратор @Component, який додається до класу, що визначає компонент, і містить метадані про шаблон, стилі, селектор та інші параметри.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Для кожного компонента необхідно задати CSS selector. Типи селекторів що підтримується Ангулар: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https://angular.dev/guide/components/selectors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Шаблон і стилі. У метаданих компонента можна вказати HTML-шаблон та стилі як інлайн (всередині компонента), так і окремими файлами.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Інкапсуляція стилів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Стилі компонента можуть бути інкапсульовані, тобто вони будуть застосовуватися тільки до елементів цього компонента.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ViewEncapsulation: Angular дозволяє контролювати інкапсуляцію стилів через параметр encapsulation. За замовчуванням використовується Shadow DOM, але можна встановити інші параметри (наприклад, None для глобальних стилів).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Основні принципи роботи. Two-Way Data Binding  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Автоматичне синхронізування моделі та UI. Angular підтримує двостороннє зв'язування даних між моделлю (дані) та шаблоном (інтерфейсом користувача). Зміни в моделі автоматично відображаються в UI, і навпаки.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Приклад: NgModel. Для роботи з двостороннім зв'язуванням Angular використовує директиву NgModel, яка забезпечує синхронізацію форми та моделі.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Взаємодія компоненту з шаблоном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Шаблони базуються на синтаксисі HTML із додатковими функціями, такими як вбудовані функції шаблонів, зв’язування даних, прослуховування подій, змінні тощо.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Component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template: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</a:t>
            </a:r>
            <a:endParaRPr sz="1050">
              <a:solidFill>
                <a:srgbClr val="A31515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&lt;p&gt;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Your color preference is {{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theme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}}.</a:t>
            </a:r>
            <a:r>
              <a:rPr lang="en" sz="1050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&lt;/p&gt;</a:t>
            </a:r>
            <a:endParaRPr sz="1050">
              <a:solidFill>
                <a:srgbClr val="800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050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export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AppComponent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theme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'dark'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binding. Властивості (Inputs)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Властивості нативних елементів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Вхідні дані компонента. Властивості, які позначені як @Input(), дозволяють отримувати дані з батьківського компонента і використовувати їх у дочірньому компоненті.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@Component({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selector: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'app-child'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template: `&lt;p&gt;{{ message }}&lt;/p&gt;`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export class ChildComponent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@Input() message: string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 // Властивість, що отримує дані з батьківського компонента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&lt;app-child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[message]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"'Hello from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parent element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'"</a:t>
            </a:r>
            <a:r>
              <a:rPr lang="en" sz="1050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&gt;&lt;/app-child&gt;</a:t>
            </a:r>
            <a:endParaRPr/>
          </a:p>
        </p:txBody>
      </p:sp>
      <p:pic>
        <p:nvPicPr>
          <p:cNvPr id="134" name="Google Shape;13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625" y="1562325"/>
            <a:ext cx="4855999" cy="40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binding. </a:t>
            </a:r>
            <a:r>
              <a:rPr lang="en"/>
              <a:t>Події (Outputs)</a:t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Події використовуються для передачі даних або повідомлень з дочірнього компонента в батьківський.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Component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selector: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'app-child'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template: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</a:t>
            </a:r>
            <a:r>
              <a:rPr lang="en" sz="1050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&lt;button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E5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(click)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sendMessage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1050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Send message</a:t>
            </a:r>
            <a:r>
              <a:rPr lang="en" sz="1050">
                <a:solidFill>
                  <a:srgbClr val="80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&lt;/button&gt;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</a:t>
            </a:r>
            <a:endParaRPr sz="1050">
              <a:solidFill>
                <a:srgbClr val="A31515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export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ChildComponent 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@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Output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messageEvent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EventEmitter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&gt;(); 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Подія, що надсилає дані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sendMessage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messageEvent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emit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'Hello from child component'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 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Виведення події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Основні принципи роботи. </a:t>
            </a:r>
            <a:r>
              <a:rPr lang="en"/>
              <a:t>Dependency Injection</a:t>
            </a:r>
            <a:endParaRPr/>
          </a:p>
        </p:txBody>
      </p:sp>
      <p:sp>
        <p:nvSpPr>
          <p:cNvPr id="146" name="Google Shape;14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Вбудована система ін'єкції залежностей. Angular пропонує потужну систему ін'єкції залежностей (DI), яка дозволяє передавати сервіси, які виконують певні функції, у компоненти та інші сервіси.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DI дозволяє автоматично передавати залежності (зазвичай сервіси) в класи, що знижує зв'язність коду, підвищує його тестованість і гнучкість.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Services and DI</a:t>
            </a:r>
            <a:endParaRPr/>
          </a:p>
        </p:txBody>
      </p:sp>
      <p:sp>
        <p:nvSpPr>
          <p:cNvPr id="152" name="Google Shape;152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Injectable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providedIn: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'root'</a:t>
            </a:r>
            <a:endParaRPr sz="1050">
              <a:solidFill>
                <a:srgbClr val="A31515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DataService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Component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selector: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'app-root'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templateUrl: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'./app.component.html'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styleUrls: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[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'./app.component.css'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export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AppComponent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constructor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private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dataService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DataService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{} 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Ін'єкція сервісу через конструктор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Основні принципи роботи. Change Detection</a:t>
            </a:r>
            <a:endParaRPr/>
          </a:p>
        </p:txBody>
      </p:sp>
      <p:sp>
        <p:nvSpPr>
          <p:cNvPr id="158" name="Google Shape;15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Механізм відстеження змін. Angular використовує систему Change Detection для оновлення DOM після змін у даних. Це відбувається автоматично, забезпечуючи плавний та динамічний інтерфейс користувача.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OnPush стратегія. Для оптимізації продуктивності Angular дозволяє використовувати стратегію OnPush, яка обмежує кількість змін, що відслідковуються, та знижує навантаження на процесор.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Основні принципи роботи. Модульність і Lazy Loading</a:t>
            </a:r>
            <a:endParaRPr/>
          </a:p>
        </p:txBody>
      </p:sp>
      <p:sp>
        <p:nvSpPr>
          <p:cNvPr id="164" name="Google Shape;16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Поділ на модулі. Angular підтримує модульну архітектуру, де додаток можна розбивати на функціональні частини (модулі). Це полегшує керування великими проектами.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Lazy Loading модулів. Angular підтримує механізм Lazy Loading, що дозволяє завантажувати модулі тільки тоді, коли вони необхідні, що підвищує швидкість завантаження додатка.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History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Попередником Angular є AngularJS (Angular.js або Angular 1.x)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AngularJS було розроблено Miško Hevery у 2009 році в компанії Brat Tech LLC як програмне забезпечення для онлайн-зберігання JSON.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AngularJS це JavaScript open-source front-end mvc фреймворк.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Angular 2 був випущено у 2016 році - це повністю переписаний командою Angular TypeScript </a:t>
            </a:r>
            <a:r>
              <a:rPr lang="en"/>
              <a:t>open-source front-end mvvm фреймворк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Версія 3 була пропущена щоб не конфліктувати з бібліотекою роутингу 3.3.0 AngularJS.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Change detection</a:t>
            </a:r>
            <a:endParaRPr/>
          </a:p>
        </p:txBody>
      </p:sp>
      <p:sp>
        <p:nvSpPr>
          <p:cNvPr id="170" name="Google Shape;170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Change detection цикл. Angular відстежує зміни у даних, виконуючи цикл перевірок (change detection cycle), під час якого перевіряються всі компоненти та директиви додатка. Якщо виявлено зміни, Angular автоматично оновлює DOM, щоб відобразити нові дані.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Типи Change Detection в Angular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Zone.js і автоматичний change detection.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OnPush Strategy.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Лишилось поза увагою</a:t>
            </a:r>
            <a:endParaRPr/>
          </a:p>
        </p:txBody>
      </p:sp>
      <p:sp>
        <p:nvSpPr>
          <p:cNvPr id="176" name="Google Shape;176;p33"/>
          <p:cNvSpPr txBox="1"/>
          <p:nvPr>
            <p:ph idx="1" type="body"/>
          </p:nvPr>
        </p:nvSpPr>
        <p:spPr>
          <a:xfrm>
            <a:off x="311700" y="1152475"/>
            <a:ext cx="4574700" cy="376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Angular routing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RxJS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Signals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State Management (NGXS)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Angular Universal (SSR)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UI kit (Angular Material і Angular CDK)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33"/>
          <p:cNvSpPr txBox="1"/>
          <p:nvPr>
            <p:ph idx="1" type="body"/>
          </p:nvPr>
        </p:nvSpPr>
        <p:spPr>
          <a:xfrm>
            <a:off x="4886400" y="1152475"/>
            <a:ext cx="4034700" cy="376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Angular Animations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Директиви, пайпи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Форми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НТТP client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Тестування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Локалізація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6395" y="0"/>
            <a:ext cx="6831212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Переваги Angular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79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“Batteries included”. Є повноцінним фреймворком, що має все необхідне для написання сучасних вебзастосунків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Підтримка Typescript “з коробки”.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Завдяки наявності модулів — чудово масштабується.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Dependency Injection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Документація актуальна і вичерпна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Регулярно оновлюється і вдосконалюється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Широкий вибір бібліотек під будь-яку задачу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Простота налаштування модульних тестів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Підтримується Google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Велике ком’юніті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Недоліки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</a:t>
            </a:r>
            <a:r>
              <a:rPr lang="en"/>
              <a:t>труктура передбачає доволі великий обсяг знань, яким необхідно володіти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Швидкодію досить легко зіпсувати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Налаштування середовища розробки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Вимоги: NodeJS 18.9.1 або новіший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Установка Angular CLI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npm install -g @angular/cli</a:t>
            </a:r>
            <a:endParaRPr sz="105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Створення нового проекту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ng new &lt;project-name&gt;</a:t>
            </a:r>
            <a:endParaRPr sz="105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rgbClr val="0000FF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Запуск додатку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npm start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Інструменти</a:t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 Studio Code з розширенням </a:t>
            </a:r>
            <a:r>
              <a:rPr lang="en"/>
              <a:t>Angular Language Service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Webstorm / IntelliJ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Структура проекту</a:t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598575" y="1152475"/>
            <a:ext cx="523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index.html - HTML template верхнього рівня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style.scss - табличка стилів верхнього рівня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main.ts - entry point додатку</a:t>
            </a:r>
            <a:endParaRPr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17725"/>
            <a:ext cx="3028950" cy="39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Основні принципи роботи. Компонентно-орієнтована архітектура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Основний елемент фреймворку – компонент. Angular організований навколо компонентів, кожен з яких представляє собою логічно завершену частину інтерфейсу користувача (UI).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Компоненти містять логіку та шаблон. Кожен компонент складається з двох основних частин: логіки (TypeScript класу) та шаблону (HTML). Це дозволяє розробникам чітко розділяти поведінку та відображення елементів.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Інкапсуляція. Angular дозволяє інкапсулювати стилі та логіку для кожного компонента, що забезпечує модульність та можливість повторного використання коду.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