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9" r:id="rId2"/>
    <p:sldId id="261" r:id="rId3"/>
    <p:sldId id="281" r:id="rId4"/>
    <p:sldId id="282" r:id="rId5"/>
    <p:sldId id="283" r:id="rId6"/>
    <p:sldId id="284" r:id="rId7"/>
    <p:sldId id="262" r:id="rId8"/>
    <p:sldId id="287" r:id="rId9"/>
    <p:sldId id="286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lang="uk-UA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uk-UA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uk-UA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uk-UA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uk-UA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uk-UA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uk-UA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uk-UA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uk-UA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промовчанням" id="{779CC93D-E52E-4D84-901B-11D7331DD495}">
          <p14:sldIdLst>
            <p14:sldId id="259"/>
            <p14:sldId id="261"/>
            <p14:sldId id="281"/>
            <p14:sldId id="282"/>
            <p14:sldId id="283"/>
            <p14:sldId id="284"/>
            <p14:sldId id="262"/>
            <p14:sldId id="287"/>
            <p14:sldId id="28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4" autoAdjust="0"/>
    <p:restoredTop sz="83977" autoAdjust="0"/>
  </p:normalViewPr>
  <p:slideViewPr>
    <p:cSldViewPr>
      <p:cViewPr varScale="1">
        <p:scale>
          <a:sx n="143" d="100"/>
          <a:sy n="143" d="100"/>
        </p:scale>
        <p:origin x="-2348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uk-UA" sz="1200"/>
            </a:lvl1pPr>
          </a:lstStyle>
          <a:p>
            <a:endParaRPr lang="uk-U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uk-UA" sz="1200"/>
            </a:lvl1pPr>
          </a:lstStyle>
          <a:p>
            <a:fld id="{D83FDC75-7F73-4A4A-A77C-09AADF00E0EA}" type="datetimeFigureOut">
              <a:rPr lang="uk-UA" smtClean="0"/>
              <a:pPr/>
              <a:t>26.11.2024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uk-UA" sz="1200"/>
            </a:lvl1pPr>
          </a:lstStyle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uk-UA" sz="1200"/>
            </a:lvl1pPr>
          </a:lstStyle>
          <a:p>
            <a:fld id="{459226BF-1F13-42D3-80DC-373E7ADD1EBC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50434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uk-UA"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uk-UA" sz="1200"/>
            </a:lvl1pPr>
          </a:lstStyle>
          <a:p>
            <a:fld id="{48AEF76B-3757-4A0B-AF93-28494465C1DD}" type="datetimeFigureOut">
              <a:pPr/>
              <a:t>12/17/2009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змінити основні стилі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uk-UA"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uk-UA" sz="1200"/>
            </a:lvl1pPr>
          </a:lstStyle>
          <a:p>
            <a:fld id="{75693FD4-8F83-4EF7-AC3F-0DC0388986B0}" type="slidenum"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5400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uk-UA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uk-UA"/>
            </a:pPr>
            <a:r>
              <a:rPr lang="uk-UA" dirty="0" smtClean="0"/>
              <a:t>Цей шаблон можна використовувати як початковий файл для презентації учбових матеріалів у настройці групування.</a:t>
            </a:r>
          </a:p>
          <a:p>
            <a:endParaRPr lang="uk-UA" dirty="0" smtClean="0"/>
          </a:p>
          <a:p>
            <a:pPr lvl="0"/>
            <a:r>
              <a:rPr lang="uk-UA" sz="1200" b="1" dirty="0" smtClean="0"/>
              <a:t>Розділи</a:t>
            </a:r>
            <a:endParaRPr lang="uk-UA" sz="1200" b="0" dirty="0" smtClean="0"/>
          </a:p>
          <a:p>
            <a:pPr lvl="0"/>
            <a:r>
              <a:rPr lang="uk-UA" sz="1200" b="0" dirty="0" smtClean="0"/>
              <a:t>Клацніть слайд правою кнопкою миші, щоб додати розділи.</a:t>
            </a:r>
            <a:r>
              <a:rPr lang="uk-UA" sz="1200" b="0" baseline="0" dirty="0" smtClean="0"/>
              <a:t> Розділи дозволяють упорядкувати слайди та організувати співпрацю між кількома авторами.</a:t>
            </a:r>
            <a:endParaRPr lang="uk-UA" sz="1200" b="0" dirty="0" smtClean="0"/>
          </a:p>
          <a:p>
            <a:pPr lvl="0"/>
            <a:endParaRPr lang="uk-UA" sz="1200" b="1" dirty="0" smtClean="0"/>
          </a:p>
          <a:p>
            <a:pPr lvl="0"/>
            <a:r>
              <a:rPr lang="uk-UA" sz="1200" b="1" dirty="0" smtClean="0"/>
              <a:t>Нотатки</a:t>
            </a:r>
          </a:p>
          <a:p>
            <a:pPr lvl="0"/>
            <a:r>
              <a:rPr lang="uk-UA" sz="1200" dirty="0" smtClean="0"/>
              <a:t>Використовуйте розділ нотаток для нотаток доповідача або додаткових відомостей для аудиторії.</a:t>
            </a:r>
            <a:r>
              <a:rPr lang="uk-UA" sz="1200" baseline="0" dirty="0" smtClean="0"/>
              <a:t> Під час відтворення презентації ці нотатки відображаються в поданні презентації. </a:t>
            </a:r>
          </a:p>
          <a:p>
            <a:pPr lvl="0">
              <a:buFontTx/>
              <a:buNone/>
            </a:pPr>
            <a:r>
              <a:rPr lang="uk-UA" sz="1200" dirty="0" smtClean="0"/>
              <a:t>Пам'ятайте про розмір шрифту (це має значення для спеціальних можливостей, відображення, відеозапису та створення в інтерактивному режимі)</a:t>
            </a:r>
          </a:p>
          <a:p>
            <a:pPr lvl="0"/>
            <a:endParaRPr lang="uk-UA" sz="1200" dirty="0" smtClean="0"/>
          </a:p>
          <a:p>
            <a:pPr lvl="0">
              <a:buFontTx/>
              <a:buNone/>
            </a:pPr>
            <a:r>
              <a:rPr lang="uk-UA" sz="1200" b="1" dirty="0" smtClean="0"/>
              <a:t>Узгоджені кольори </a:t>
            </a:r>
          </a:p>
          <a:p>
            <a:pPr lvl="0">
              <a:buFontTx/>
              <a:buNone/>
            </a:pPr>
            <a:r>
              <a:rPr lang="uk-UA" sz="1200" dirty="0" smtClean="0"/>
              <a:t>Зверніть особливу увагу на графіки, діаграми та текстові поля.</a:t>
            </a:r>
            <a:r>
              <a:rPr lang="uk-UA" sz="1200" baseline="0" dirty="0" smtClean="0"/>
              <a:t> </a:t>
            </a:r>
            <a:endParaRPr lang="uk-UA" sz="1200" dirty="0" smtClean="0"/>
          </a:p>
          <a:p>
            <a:pPr lvl="0"/>
            <a:r>
              <a:rPr lang="uk-UA" sz="1200" dirty="0" smtClean="0"/>
              <a:t>Розгляньте можливість чорно-білого друку для учасників або </a:t>
            </a:r>
            <a:r>
              <a:rPr lang="uk-UA" sz="1200" dirty="0" err="1" smtClean="0"/>
              <a:t>відтінки сірого</a:t>
            </a:r>
            <a:r>
              <a:rPr lang="uk-UA" sz="1200" dirty="0" smtClean="0"/>
              <a:t>. Виконайте пробний друк, щоб перевірити, чи правильно відображаються кольори під час чорно-білого друку, і </a:t>
            </a:r>
            <a:r>
              <a:rPr lang="uk-UA" sz="1200" dirty="0" err="1" smtClean="0"/>
              <a:t>відтінки сірого</a:t>
            </a:r>
            <a:r>
              <a:rPr lang="uk-UA" sz="1200" dirty="0" smtClean="0"/>
              <a:t>.</a:t>
            </a:r>
          </a:p>
          <a:p>
            <a:pPr lvl="0">
              <a:buFontTx/>
              <a:buNone/>
            </a:pPr>
            <a:endParaRPr lang="uk-UA" sz="1200" dirty="0" smtClean="0"/>
          </a:p>
          <a:p>
            <a:pPr lvl="0">
              <a:buFontTx/>
              <a:buNone/>
            </a:pPr>
            <a:r>
              <a:rPr lang="uk-UA" sz="1200" b="1" dirty="0" smtClean="0"/>
              <a:t>Графічні об'єкти, таблиці та графіки</a:t>
            </a:r>
          </a:p>
          <a:p>
            <a:pPr lvl="0"/>
            <a:r>
              <a:rPr lang="uk-UA" sz="1200" dirty="0" smtClean="0"/>
              <a:t>Дотримуйтесь закону простоти: за можливості використовуйте узгоджені стилі та кольори, які не відволікають увагу.</a:t>
            </a:r>
          </a:p>
          <a:p>
            <a:pPr lvl="0"/>
            <a:r>
              <a:rPr lang="uk-UA" sz="1200" dirty="0" smtClean="0"/>
              <a:t>Підписи для всіх графіків і таблиць.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uk-UA" dirty="0" smtClean="0"/>
              <a:t>Дайте стислий огляд презентації.</a:t>
            </a:r>
            <a:r>
              <a:rPr lang="uk-UA" baseline="0" dirty="0" smtClean="0"/>
              <a:t> D</a:t>
            </a:r>
            <a:r>
              <a:rPr lang="uk-UA" dirty="0" smtClean="0"/>
              <a:t>опишіть основну тему презентації та обґрунтуйте її важливість.</a:t>
            </a:r>
          </a:p>
          <a:p>
            <a:pPr>
              <a:lnSpc>
                <a:spcPct val="80000"/>
              </a:lnSpc>
            </a:pPr>
            <a:r>
              <a:rPr lang="uk-UA" dirty="0" smtClean="0"/>
              <a:t>Представте кожен з основних розділів.</a:t>
            </a:r>
          </a:p>
          <a:p>
            <a:r>
              <a:rPr lang="uk-UA" dirty="0" smtClean="0"/>
              <a:t>Щоб надати аудиторії орієнтири,</a:t>
            </a:r>
            <a:r>
              <a:rPr lang="uk-UA" baseline="0" dirty="0" smtClean="0"/>
              <a:t> можете </a:t>
            </a:r>
            <a:r>
              <a:rPr lang="uk-UA" dirty="0" smtClean="0"/>
              <a:t>повторювати цей оглядовий слайд протягом презентації, виділяючи тему, яка обговорюватиметься далі.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uk-UA"/>
            </a:pPr>
            <a:r>
              <a:rPr lang="uk-UA" sz="1200" dirty="0" smtClean="0"/>
              <a:t>Це інший параметр</a:t>
            </a:r>
            <a:r>
              <a:rPr lang="uk-UA" sz="1200" baseline="0" dirty="0" smtClean="0"/>
              <a:t> для оглядових слайдів із використанням переходів.</a:t>
            </a:r>
            <a:endParaRPr lang="uk-UA" sz="1200" dirty="0" smtClean="0"/>
          </a:p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uk-UA" smtClean="0"/>
              <a:pPr/>
              <a:t>3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uk-UA" smtClean="0"/>
              <a:pPr/>
              <a:t>4</a:t>
            </a:fld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uk-UA" smtClean="0"/>
              <a:pPr/>
              <a:t>5</a:t>
            </a:fld>
            <a:endParaRPr 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uk-UA" smtClean="0"/>
              <a:pPr/>
              <a:t>6</a:t>
            </a:fld>
            <a:endParaRPr 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uk-UA"/>
            </a:pPr>
            <a:r>
              <a:rPr lang="uk-UA" sz="1200" dirty="0" smtClean="0"/>
              <a:t>Це інший параметр</a:t>
            </a:r>
            <a:r>
              <a:rPr lang="uk-UA" sz="1200" baseline="0" dirty="0" smtClean="0"/>
              <a:t> для оглядового слайду.</a:t>
            </a:r>
            <a:endParaRPr lang="uk-UA" sz="1200" dirty="0" smtClean="0"/>
          </a:p>
          <a:p>
            <a:pPr marL="228600" indent="-228600">
              <a:buFont typeface="+mj-lt"/>
              <a:buNone/>
            </a:pPr>
            <a:endParaRPr lang="uk-UA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uk-UA"/>
            </a:pPr>
            <a:r>
              <a:rPr lang="uk-UA" dirty="0" smtClean="0"/>
              <a:t>Використовуйте заголовок розділу для кожного розділу, щоб аудиторія чітко розуміла, про що йдеться. </a:t>
            </a:r>
          </a:p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uk-UA" smtClean="0"/>
              <a:pPr/>
              <a:t>9</a:t>
            </a:fld>
            <a:endParaRPr lang="uk-U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uk-UA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uk-UA"/>
              <a:t>Клацніть, щоб редагувати основний стиль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uk-UA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uk-UA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uk-UA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uk-UA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uk-UA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uk-UA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uk-UA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uk-UA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uk-UA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uk-UA" smtClean="0"/>
              <a:t>Зразок підзаголовка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uk-UA" sz="2000" baseline="0"/>
            </a:lvl1pPr>
          </a:lstStyle>
          <a:p>
            <a:r>
              <a:rPr kumimoji="0" lang="uk-UA"/>
              <a:t>Емблема установи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uk-UA" smtClean="0"/>
              <a:t>Зразок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‹№›</a:t>
            </a:fld>
            <a:endParaRPr kumimoji="0" lang="uk-U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‹№›</a:t>
            </a:fld>
            <a:endParaRPr kumimoji="0" lang="uk-U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Лише тл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uk-U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‹№›</a:t>
            </a:fld>
            <a:endParaRPr kumimoji="0" lang="uk-U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uk-UA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uk-UA"/>
              <a:t>Клацніть, щоб редагувати основний стиль 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‹№›</a:t>
            </a:fld>
            <a:endParaRPr kumimoji="0" lang="uk-UA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uk-UA" sz="1800"/>
            </a:lvl1pPr>
          </a:lstStyle>
          <a:p>
            <a:r>
              <a:rPr kumimoji="0" lang="uk-UA"/>
              <a:t>Емблема установи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об'є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uk-UA"/>
            </a:lvl1pPr>
          </a:lstStyle>
          <a:p>
            <a:r>
              <a:rPr kumimoji="0" lang="uk-UA"/>
              <a:t>Клацніть, щоб редагувати основний стиль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uk-UA" sz="3200">
                <a:latin typeface="+mn-lt"/>
              </a:defRPr>
            </a:lvl1pPr>
            <a:lvl2pPr eaLnBrk="1" latinLnBrk="0" hangingPunct="1">
              <a:defRPr kumimoji="0" lang="uk-UA" sz="2800">
                <a:latin typeface="+mn-lt"/>
              </a:defRPr>
            </a:lvl2pPr>
            <a:lvl3pPr eaLnBrk="1" latinLnBrk="0" hangingPunct="1">
              <a:defRPr kumimoji="0" lang="uk-UA" sz="2400">
                <a:latin typeface="+mn-lt"/>
              </a:defRPr>
            </a:lvl3pPr>
            <a:lvl4pPr eaLnBrk="1" latinLnBrk="0" hangingPunct="1">
              <a:defRPr kumimoji="0" lang="uk-UA" sz="2400">
                <a:latin typeface="+mn-lt"/>
              </a:defRPr>
            </a:lvl4pPr>
            <a:lvl5pPr eaLnBrk="1" latinLnBrk="0" hangingPunct="1">
              <a:defRPr kumimoji="0" lang="uk-UA" sz="2400">
                <a:latin typeface="+mn-lt"/>
              </a:defRPr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‹№›</a:t>
            </a:fld>
            <a:endParaRPr kumimoji="0" lang="uk-U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uk-UA" smtClean="0"/>
              <a:t>Зразок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uk-UA" sz="2800"/>
            </a:lvl1pPr>
            <a:lvl2pPr eaLnBrk="1" latinLnBrk="0" hangingPunct="1">
              <a:defRPr kumimoji="0" lang="uk-UA" sz="2400"/>
            </a:lvl2pPr>
            <a:lvl3pPr eaLnBrk="1" latinLnBrk="0" hangingPunct="1">
              <a:defRPr kumimoji="0" lang="uk-UA" sz="2000"/>
            </a:lvl3pPr>
            <a:lvl4pPr eaLnBrk="1" latinLnBrk="0" hangingPunct="1">
              <a:defRPr kumimoji="0" lang="uk-UA" sz="1800"/>
            </a:lvl4pPr>
            <a:lvl5pPr eaLnBrk="1" latinLnBrk="0" hangingPunct="1">
              <a:defRPr kumimoji="0" lang="uk-UA" sz="1800"/>
            </a:lvl5pPr>
            <a:lvl6pPr eaLnBrk="1" latinLnBrk="0" hangingPunct="1">
              <a:defRPr kumimoji="0" lang="uk-UA" sz="1800"/>
            </a:lvl6pPr>
            <a:lvl7pPr eaLnBrk="1" latinLnBrk="0" hangingPunct="1">
              <a:defRPr kumimoji="0" lang="uk-UA" sz="1800"/>
            </a:lvl7pPr>
            <a:lvl8pPr eaLnBrk="1" latinLnBrk="0" hangingPunct="1">
              <a:defRPr kumimoji="0" lang="uk-UA" sz="1800"/>
            </a:lvl8pPr>
            <a:lvl9pPr eaLnBrk="1" latinLnBrk="0" hangingPunct="1">
              <a:defRPr kumimoji="0" lang="uk-UA" sz="1800"/>
            </a:lvl9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uk-UA" sz="2800"/>
            </a:lvl1pPr>
            <a:lvl2pPr eaLnBrk="1" latinLnBrk="0" hangingPunct="1">
              <a:defRPr kumimoji="0" lang="uk-UA" sz="2400"/>
            </a:lvl2pPr>
            <a:lvl3pPr eaLnBrk="1" latinLnBrk="0" hangingPunct="1">
              <a:defRPr kumimoji="0" lang="uk-UA" sz="2000"/>
            </a:lvl3pPr>
            <a:lvl4pPr eaLnBrk="1" latinLnBrk="0" hangingPunct="1">
              <a:defRPr kumimoji="0" lang="uk-UA" sz="1800"/>
            </a:lvl4pPr>
            <a:lvl5pPr eaLnBrk="1" latinLnBrk="0" hangingPunct="1">
              <a:defRPr kumimoji="0" lang="uk-UA" sz="1800"/>
            </a:lvl5pPr>
            <a:lvl6pPr eaLnBrk="1" latinLnBrk="0" hangingPunct="1">
              <a:defRPr kumimoji="0" lang="uk-UA" sz="1800"/>
            </a:lvl6pPr>
            <a:lvl7pPr eaLnBrk="1" latinLnBrk="0" hangingPunct="1">
              <a:defRPr kumimoji="0" lang="uk-UA" sz="1800"/>
            </a:lvl7pPr>
            <a:lvl8pPr eaLnBrk="1" latinLnBrk="0" hangingPunct="1">
              <a:defRPr kumimoji="0" lang="uk-UA" sz="1800"/>
            </a:lvl8pPr>
            <a:lvl9pPr eaLnBrk="1" latinLnBrk="0" hangingPunct="1">
              <a:defRPr kumimoji="0" lang="uk-UA" sz="1800"/>
            </a:lvl9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‹№›</a:t>
            </a:fld>
            <a:endParaRPr kumimoji="0" lang="uk-U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uk-UA"/>
            </a:lvl1pPr>
          </a:lstStyle>
          <a:p>
            <a:pPr eaLnBrk="1" latinLnBrk="0" hangingPunct="1"/>
            <a:r>
              <a:rPr lang="uk-UA" smtClean="0"/>
              <a:t>Зразок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uk-UA" sz="2400" b="1"/>
            </a:lvl1pPr>
            <a:lvl2pPr marL="457200" indent="0" eaLnBrk="1" latinLnBrk="0" hangingPunct="1">
              <a:buNone/>
              <a:defRPr kumimoji="0" lang="uk-UA" sz="2000" b="1"/>
            </a:lvl2pPr>
            <a:lvl3pPr marL="914400" indent="0" eaLnBrk="1" latinLnBrk="0" hangingPunct="1">
              <a:buNone/>
              <a:defRPr kumimoji="0" lang="uk-UA" sz="1800" b="1"/>
            </a:lvl3pPr>
            <a:lvl4pPr marL="1371600" indent="0" eaLnBrk="1" latinLnBrk="0" hangingPunct="1">
              <a:buNone/>
              <a:defRPr kumimoji="0" lang="uk-UA" sz="1600" b="1"/>
            </a:lvl4pPr>
            <a:lvl5pPr marL="1828800" indent="0" eaLnBrk="1" latinLnBrk="0" hangingPunct="1">
              <a:buNone/>
              <a:defRPr kumimoji="0" lang="uk-UA" sz="1600" b="1"/>
            </a:lvl5pPr>
            <a:lvl6pPr marL="2286000" indent="0" eaLnBrk="1" latinLnBrk="0" hangingPunct="1">
              <a:buNone/>
              <a:defRPr kumimoji="0" lang="uk-UA" sz="1600" b="1"/>
            </a:lvl6pPr>
            <a:lvl7pPr marL="2743200" indent="0" eaLnBrk="1" latinLnBrk="0" hangingPunct="1">
              <a:buNone/>
              <a:defRPr kumimoji="0" lang="uk-UA" sz="1600" b="1"/>
            </a:lvl7pPr>
            <a:lvl8pPr marL="3200400" indent="0" eaLnBrk="1" latinLnBrk="0" hangingPunct="1">
              <a:buNone/>
              <a:defRPr kumimoji="0" lang="uk-UA" sz="1600" b="1"/>
            </a:lvl8pPr>
            <a:lvl9pPr marL="3657600" indent="0" eaLnBrk="1" latinLnBrk="0" hangingPunct="1">
              <a:buNone/>
              <a:defRPr kumimoji="0" lang="uk-UA" sz="1600" b="1"/>
            </a:lvl9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uk-UA" sz="2400"/>
            </a:lvl1pPr>
            <a:lvl2pPr eaLnBrk="1" latinLnBrk="0" hangingPunct="1">
              <a:defRPr kumimoji="0" lang="uk-UA" sz="2000"/>
            </a:lvl2pPr>
            <a:lvl3pPr eaLnBrk="1" latinLnBrk="0" hangingPunct="1">
              <a:defRPr kumimoji="0" lang="uk-UA" sz="1800"/>
            </a:lvl3pPr>
            <a:lvl4pPr eaLnBrk="1" latinLnBrk="0" hangingPunct="1">
              <a:defRPr kumimoji="0" lang="uk-UA" sz="1600"/>
            </a:lvl4pPr>
            <a:lvl5pPr eaLnBrk="1" latinLnBrk="0" hangingPunct="1">
              <a:defRPr kumimoji="0" lang="uk-UA" sz="1600"/>
            </a:lvl5pPr>
            <a:lvl6pPr eaLnBrk="1" latinLnBrk="0" hangingPunct="1">
              <a:defRPr kumimoji="0" lang="uk-UA" sz="1600"/>
            </a:lvl6pPr>
            <a:lvl7pPr eaLnBrk="1" latinLnBrk="0" hangingPunct="1">
              <a:defRPr kumimoji="0" lang="uk-UA" sz="1600"/>
            </a:lvl7pPr>
            <a:lvl8pPr eaLnBrk="1" latinLnBrk="0" hangingPunct="1">
              <a:defRPr kumimoji="0" lang="uk-UA" sz="1600"/>
            </a:lvl8pPr>
            <a:lvl9pPr eaLnBrk="1" latinLnBrk="0" hangingPunct="1">
              <a:defRPr kumimoji="0" lang="uk-UA" sz="1600"/>
            </a:lvl9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uk-UA" sz="2400" b="1"/>
            </a:lvl1pPr>
            <a:lvl2pPr marL="457200" indent="0" eaLnBrk="1" latinLnBrk="0" hangingPunct="1">
              <a:buNone/>
              <a:defRPr kumimoji="0" lang="uk-UA" sz="2000" b="1"/>
            </a:lvl2pPr>
            <a:lvl3pPr marL="914400" indent="0" eaLnBrk="1" latinLnBrk="0" hangingPunct="1">
              <a:buNone/>
              <a:defRPr kumimoji="0" lang="uk-UA" sz="1800" b="1"/>
            </a:lvl3pPr>
            <a:lvl4pPr marL="1371600" indent="0" eaLnBrk="1" latinLnBrk="0" hangingPunct="1">
              <a:buNone/>
              <a:defRPr kumimoji="0" lang="uk-UA" sz="1600" b="1"/>
            </a:lvl4pPr>
            <a:lvl5pPr marL="1828800" indent="0" eaLnBrk="1" latinLnBrk="0" hangingPunct="1">
              <a:buNone/>
              <a:defRPr kumimoji="0" lang="uk-UA" sz="1600" b="1"/>
            </a:lvl5pPr>
            <a:lvl6pPr marL="2286000" indent="0" eaLnBrk="1" latinLnBrk="0" hangingPunct="1">
              <a:buNone/>
              <a:defRPr kumimoji="0" lang="uk-UA" sz="1600" b="1"/>
            </a:lvl6pPr>
            <a:lvl7pPr marL="2743200" indent="0" eaLnBrk="1" latinLnBrk="0" hangingPunct="1">
              <a:buNone/>
              <a:defRPr kumimoji="0" lang="uk-UA" sz="1600" b="1"/>
            </a:lvl7pPr>
            <a:lvl8pPr marL="3200400" indent="0" eaLnBrk="1" latinLnBrk="0" hangingPunct="1">
              <a:buNone/>
              <a:defRPr kumimoji="0" lang="uk-UA" sz="1600" b="1"/>
            </a:lvl8pPr>
            <a:lvl9pPr marL="3657600" indent="0" eaLnBrk="1" latinLnBrk="0" hangingPunct="1">
              <a:buNone/>
              <a:defRPr kumimoji="0" lang="uk-UA" sz="1600" b="1"/>
            </a:lvl9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uk-UA" sz="2400"/>
            </a:lvl1pPr>
            <a:lvl2pPr eaLnBrk="1" latinLnBrk="0" hangingPunct="1">
              <a:defRPr kumimoji="0" lang="uk-UA" sz="2000"/>
            </a:lvl2pPr>
            <a:lvl3pPr eaLnBrk="1" latinLnBrk="0" hangingPunct="1">
              <a:defRPr kumimoji="0" lang="uk-UA" sz="1800"/>
            </a:lvl3pPr>
            <a:lvl4pPr eaLnBrk="1" latinLnBrk="0" hangingPunct="1">
              <a:defRPr kumimoji="0" lang="uk-UA" sz="1600"/>
            </a:lvl4pPr>
            <a:lvl5pPr eaLnBrk="1" latinLnBrk="0" hangingPunct="1">
              <a:defRPr kumimoji="0" lang="uk-UA" sz="1600"/>
            </a:lvl5pPr>
            <a:lvl6pPr eaLnBrk="1" latinLnBrk="0" hangingPunct="1">
              <a:defRPr kumimoji="0" lang="uk-UA" sz="1600"/>
            </a:lvl6pPr>
            <a:lvl7pPr eaLnBrk="1" latinLnBrk="0" hangingPunct="1">
              <a:defRPr kumimoji="0" lang="uk-UA" sz="1600"/>
            </a:lvl7pPr>
            <a:lvl8pPr eaLnBrk="1" latinLnBrk="0" hangingPunct="1">
              <a:defRPr kumimoji="0" lang="uk-UA" sz="1600"/>
            </a:lvl8pPr>
            <a:lvl9pPr eaLnBrk="1" latinLnBrk="0" hangingPunct="1">
              <a:defRPr kumimoji="0" lang="uk-UA" sz="1600"/>
            </a:lvl9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‹№›</a:t>
            </a:fld>
            <a:endParaRPr kumimoji="0" lang="uk-UA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uk-UA" sz="2000" b="1"/>
            </a:lvl1pPr>
          </a:lstStyle>
          <a:p>
            <a:pPr eaLnBrk="1" latinLnBrk="0" hangingPunct="1"/>
            <a:r>
              <a:rPr lang="uk-UA" smtClean="0"/>
              <a:t>Зразок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uk-UA" sz="3200"/>
            </a:lvl1pPr>
            <a:lvl2pPr eaLnBrk="1" latinLnBrk="0" hangingPunct="1">
              <a:defRPr kumimoji="0" lang="uk-UA" sz="2800"/>
            </a:lvl2pPr>
            <a:lvl3pPr eaLnBrk="1" latinLnBrk="0" hangingPunct="1">
              <a:defRPr kumimoji="0" lang="uk-UA" sz="2400"/>
            </a:lvl3pPr>
            <a:lvl4pPr eaLnBrk="1" latinLnBrk="0" hangingPunct="1">
              <a:defRPr kumimoji="0" lang="uk-UA" sz="2000"/>
            </a:lvl4pPr>
            <a:lvl5pPr eaLnBrk="1" latinLnBrk="0" hangingPunct="1">
              <a:defRPr kumimoji="0" lang="uk-UA" sz="2000"/>
            </a:lvl5pPr>
            <a:lvl6pPr eaLnBrk="1" latinLnBrk="0" hangingPunct="1">
              <a:defRPr kumimoji="0" lang="uk-UA" sz="2000"/>
            </a:lvl6pPr>
            <a:lvl7pPr eaLnBrk="1" latinLnBrk="0" hangingPunct="1">
              <a:defRPr kumimoji="0" lang="uk-UA" sz="2000"/>
            </a:lvl7pPr>
            <a:lvl8pPr eaLnBrk="1" latinLnBrk="0" hangingPunct="1">
              <a:defRPr kumimoji="0" lang="uk-UA" sz="2000"/>
            </a:lvl8pPr>
            <a:lvl9pPr eaLnBrk="1" latinLnBrk="0" hangingPunct="1">
              <a:defRPr kumimoji="0" lang="uk-UA" sz="2000"/>
            </a:lvl9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uk-UA" sz="1400"/>
            </a:lvl1pPr>
            <a:lvl2pPr marL="457200" indent="0" eaLnBrk="1" latinLnBrk="0" hangingPunct="1">
              <a:buNone/>
              <a:defRPr kumimoji="0" lang="uk-UA" sz="1200"/>
            </a:lvl2pPr>
            <a:lvl3pPr marL="914400" indent="0" eaLnBrk="1" latinLnBrk="0" hangingPunct="1">
              <a:buNone/>
              <a:defRPr kumimoji="0" lang="uk-UA" sz="1000"/>
            </a:lvl3pPr>
            <a:lvl4pPr marL="1371600" indent="0" eaLnBrk="1" latinLnBrk="0" hangingPunct="1">
              <a:buNone/>
              <a:defRPr kumimoji="0" lang="uk-UA" sz="900"/>
            </a:lvl4pPr>
            <a:lvl5pPr marL="1828800" indent="0" eaLnBrk="1" latinLnBrk="0" hangingPunct="1">
              <a:buNone/>
              <a:defRPr kumimoji="0" lang="uk-UA" sz="900"/>
            </a:lvl5pPr>
            <a:lvl6pPr marL="2286000" indent="0" eaLnBrk="1" latinLnBrk="0" hangingPunct="1">
              <a:buNone/>
              <a:defRPr kumimoji="0" lang="uk-UA" sz="900"/>
            </a:lvl6pPr>
            <a:lvl7pPr marL="2743200" indent="0" eaLnBrk="1" latinLnBrk="0" hangingPunct="1">
              <a:buNone/>
              <a:defRPr kumimoji="0" lang="uk-UA" sz="900"/>
            </a:lvl7pPr>
            <a:lvl8pPr marL="3200400" indent="0" eaLnBrk="1" latinLnBrk="0" hangingPunct="1">
              <a:buNone/>
              <a:defRPr kumimoji="0" lang="uk-UA" sz="900"/>
            </a:lvl8pPr>
            <a:lvl9pPr marL="3657600" indent="0" eaLnBrk="1" latinLnBrk="0" hangingPunct="1">
              <a:buNone/>
              <a:defRPr kumimoji="0" lang="uk-UA" sz="900"/>
            </a:lvl9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‹№›</a:t>
            </a:fld>
            <a:endParaRPr kumimoji="0" lang="uk-UA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uk-UA" sz="2000" b="1"/>
            </a:lvl1pPr>
          </a:lstStyle>
          <a:p>
            <a:pPr eaLnBrk="1" latinLnBrk="0" hangingPunct="1"/>
            <a:r>
              <a:rPr lang="uk-UA" smtClean="0"/>
              <a:t>Зразок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uk-UA" sz="3200"/>
            </a:lvl1pPr>
            <a:lvl2pPr marL="457200" indent="0" eaLnBrk="1" latinLnBrk="0" hangingPunct="1">
              <a:buNone/>
              <a:defRPr kumimoji="0" lang="uk-UA" sz="2800"/>
            </a:lvl2pPr>
            <a:lvl3pPr marL="914400" indent="0" eaLnBrk="1" latinLnBrk="0" hangingPunct="1">
              <a:buNone/>
              <a:defRPr kumimoji="0" lang="uk-UA" sz="2400"/>
            </a:lvl3pPr>
            <a:lvl4pPr marL="1371600" indent="0" eaLnBrk="1" latinLnBrk="0" hangingPunct="1">
              <a:buNone/>
              <a:defRPr kumimoji="0" lang="uk-UA" sz="2000"/>
            </a:lvl4pPr>
            <a:lvl5pPr marL="1828800" indent="0" eaLnBrk="1" latinLnBrk="0" hangingPunct="1">
              <a:buNone/>
              <a:defRPr kumimoji="0" lang="uk-UA" sz="2000"/>
            </a:lvl5pPr>
            <a:lvl6pPr marL="2286000" indent="0" eaLnBrk="1" latinLnBrk="0" hangingPunct="1">
              <a:buNone/>
              <a:defRPr kumimoji="0" lang="uk-UA" sz="2000"/>
            </a:lvl6pPr>
            <a:lvl7pPr marL="2743200" indent="0" eaLnBrk="1" latinLnBrk="0" hangingPunct="1">
              <a:buNone/>
              <a:defRPr kumimoji="0" lang="uk-UA" sz="2000"/>
            </a:lvl7pPr>
            <a:lvl8pPr marL="3200400" indent="0" eaLnBrk="1" latinLnBrk="0" hangingPunct="1">
              <a:buNone/>
              <a:defRPr kumimoji="0" lang="uk-UA" sz="2000"/>
            </a:lvl8pPr>
            <a:lvl9pPr marL="3657600" indent="0" eaLnBrk="1" latinLnBrk="0" hangingPunct="1">
              <a:buNone/>
              <a:defRPr kumimoji="0" lang="uk-UA" sz="2000"/>
            </a:lvl9pPr>
          </a:lstStyle>
          <a:p>
            <a:pPr eaLnBrk="1" latinLnBrk="0" hangingPunct="1"/>
            <a:r>
              <a:rPr lang="uk-UA" smtClean="0"/>
              <a:t>Клацніть піктограму, щоб додати зображення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uk-UA" sz="1400"/>
            </a:lvl1pPr>
            <a:lvl2pPr marL="457200" indent="0" eaLnBrk="1" latinLnBrk="0" hangingPunct="1">
              <a:buNone/>
              <a:defRPr kumimoji="0" lang="uk-UA" sz="1200"/>
            </a:lvl2pPr>
            <a:lvl3pPr marL="914400" indent="0" eaLnBrk="1" latinLnBrk="0" hangingPunct="1">
              <a:buNone/>
              <a:defRPr kumimoji="0" lang="uk-UA" sz="1000"/>
            </a:lvl3pPr>
            <a:lvl4pPr marL="1371600" indent="0" eaLnBrk="1" latinLnBrk="0" hangingPunct="1">
              <a:buNone/>
              <a:defRPr kumimoji="0" lang="uk-UA" sz="900"/>
            </a:lvl4pPr>
            <a:lvl5pPr marL="1828800" indent="0" eaLnBrk="1" latinLnBrk="0" hangingPunct="1">
              <a:buNone/>
              <a:defRPr kumimoji="0" lang="uk-UA" sz="900"/>
            </a:lvl5pPr>
            <a:lvl6pPr marL="2286000" indent="0" eaLnBrk="1" latinLnBrk="0" hangingPunct="1">
              <a:buNone/>
              <a:defRPr kumimoji="0" lang="uk-UA" sz="900"/>
            </a:lvl6pPr>
            <a:lvl7pPr marL="2743200" indent="0" eaLnBrk="1" latinLnBrk="0" hangingPunct="1">
              <a:buNone/>
              <a:defRPr kumimoji="0" lang="uk-UA" sz="900"/>
            </a:lvl7pPr>
            <a:lvl8pPr marL="3200400" indent="0" eaLnBrk="1" latinLnBrk="0" hangingPunct="1">
              <a:buNone/>
              <a:defRPr kumimoji="0" lang="uk-UA" sz="900"/>
            </a:lvl8pPr>
            <a:lvl9pPr marL="3657600" indent="0" eaLnBrk="1" latinLnBrk="0" hangingPunct="1">
              <a:buNone/>
              <a:defRPr kumimoji="0" lang="uk-UA" sz="900"/>
            </a:lvl9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‹№›</a:t>
            </a:fld>
            <a:endParaRPr kumimoji="0" lang="uk-UA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uk-UA" smtClean="0"/>
              <a:t>Зразок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‹№›</a:t>
            </a:fld>
            <a:endParaRPr kumimoji="0" lang="uk-UA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uk-UA" smtClean="0"/>
              <a:t>Зразок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‹№›</a:t>
            </a:fld>
            <a:endParaRPr kumimoji="0" lang="uk-UA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uk-UA" smtClean="0"/>
              <a:t>Зразок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uk-UA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12/17/2009</a:t>
            </a:fld>
            <a:endParaRPr kumimoji="0"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uk-UA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uk-UA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‹№›</a:t>
            </a:fld>
            <a:endParaRPr kumimoji="0" lang="uk-U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uk-UA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uk-UA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uk-UA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uk-UA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uk-UA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uk-UA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uk-UA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uk-UA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uk-UA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uk-UA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uk-UA"/>
      </a:defPPr>
      <a:lvl1pPr marL="0" algn="l" defTabSz="914400" rtl="0" eaLnBrk="1" latinLnBrk="0" hangingPunct="1">
        <a:defRPr kumimoji="0" lang="uk-UA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uk-UA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uk-UA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uk-UA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uk-UA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uk-UA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uk-UA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uk-UA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uk-UA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590800" y="1628800"/>
            <a:ext cx="6180224" cy="2127225"/>
          </a:xfrm>
        </p:spPr>
        <p:txBody>
          <a:bodyPr>
            <a:normAutofit/>
          </a:bodyPr>
          <a:lstStyle/>
          <a:p>
            <a:r>
              <a:rPr lang="uk-UA" dirty="0" smtClean="0"/>
              <a:t>Програмування</a:t>
            </a:r>
            <a:br>
              <a:rPr lang="uk-UA" dirty="0" smtClean="0"/>
            </a:br>
            <a:r>
              <a:rPr lang="uk-UA" dirty="0" smtClean="0"/>
              <a:t>Тема: </a:t>
            </a:r>
            <a:r>
              <a:rPr lang="uk-UA" dirty="0" smtClean="0"/>
              <a:t>функції </a:t>
            </a:r>
            <a:r>
              <a:rPr lang="uk-UA" dirty="0" smtClean="0"/>
              <a:t>у </a:t>
            </a:r>
            <a:r>
              <a:rPr lang="en-US" dirty="0" smtClean="0"/>
              <a:t>Python</a:t>
            </a:r>
            <a:endParaRPr lang="uk-U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latin typeface="+mn-lt"/>
              </a:rPr>
              <a:t>Суприган В. А.</a:t>
            </a:r>
            <a:endParaRPr lang="uk-UA" sz="2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uk-UA" b="1" dirty="0"/>
              <a:t>Функція у </a:t>
            </a:r>
            <a:r>
              <a:rPr lang="en-US" b="1" dirty="0"/>
              <a:t>Python</a:t>
            </a:r>
            <a:endParaRPr lang="uk-UA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err="1" smtClean="0"/>
              <a:t>Функція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блок коду, </a:t>
            </a:r>
            <a:r>
              <a:rPr lang="ru-RU" dirty="0" err="1"/>
              <a:t>призначений</a:t>
            </a:r>
            <a:r>
              <a:rPr lang="ru-RU" dirty="0"/>
              <a:t> для </a:t>
            </a:r>
            <a:r>
              <a:rPr lang="ru-RU" dirty="0" err="1"/>
              <a:t>виконання</a:t>
            </a:r>
            <a:r>
              <a:rPr lang="ru-RU" dirty="0"/>
              <a:t> конкретного </a:t>
            </a:r>
            <a:r>
              <a:rPr lang="ru-RU" dirty="0" err="1"/>
              <a:t>завдання</a:t>
            </a:r>
            <a:r>
              <a:rPr lang="ru-RU" dirty="0"/>
              <a:t>.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визначаються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ключового</a:t>
            </a:r>
            <a:r>
              <a:rPr lang="ru-RU" dirty="0"/>
              <a:t> слова </a:t>
            </a:r>
            <a:r>
              <a:rPr lang="ru-RU" dirty="0" err="1"/>
              <a:t>def</a:t>
            </a:r>
            <a:r>
              <a:rPr lang="ru-RU" dirty="0"/>
              <a:t>, за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слідує</a:t>
            </a:r>
            <a:r>
              <a:rPr lang="ru-RU" dirty="0"/>
              <a:t> </a:t>
            </a:r>
            <a:r>
              <a:rPr lang="ru-RU" dirty="0" err="1"/>
              <a:t>ім'я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та </a:t>
            </a:r>
            <a:r>
              <a:rPr lang="ru-RU" dirty="0" err="1"/>
              <a:t>круглі</a:t>
            </a:r>
            <a:r>
              <a:rPr lang="ru-RU" dirty="0"/>
              <a:t> дужки з параметрами</a:t>
            </a:r>
            <a:r>
              <a:rPr lang="ru-RU" dirty="0" smtClean="0"/>
              <a:t>.</a:t>
            </a: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en-US" dirty="0" err="1" smtClean="0"/>
              <a:t>def</a:t>
            </a:r>
            <a:r>
              <a:rPr lang="en-US" dirty="0" smtClean="0"/>
              <a:t> </a:t>
            </a:r>
            <a:r>
              <a:rPr lang="en-US" dirty="0" err="1"/>
              <a:t>print_message</a:t>
            </a:r>
            <a:r>
              <a:rPr lang="en-US" dirty="0"/>
              <a:t>(message):</a:t>
            </a:r>
          </a:p>
          <a:p>
            <a:pPr marL="0" indent="0">
              <a:buNone/>
            </a:pPr>
            <a:r>
              <a:rPr lang="en-US" dirty="0"/>
              <a:t>    print(message)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print_message</a:t>
            </a:r>
            <a:r>
              <a:rPr lang="en-US" dirty="0"/>
              <a:t>("</a:t>
            </a:r>
            <a:r>
              <a:rPr lang="uk-UA" dirty="0"/>
              <a:t>Привіт, </a:t>
            </a:r>
            <a:r>
              <a:rPr lang="en-US" dirty="0"/>
              <a:t>Python!")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6143" y="260648"/>
            <a:ext cx="7897688" cy="230425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uk-UA" sz="3200" b="1" dirty="0"/>
              <a:t>Основні </a:t>
            </a:r>
            <a:r>
              <a:rPr lang="uk-UA" sz="3200" b="1" dirty="0" smtClean="0"/>
              <a:t>принципи</a:t>
            </a:r>
          </a:p>
          <a:p>
            <a:r>
              <a:rPr lang="ru-RU" sz="3200" dirty="0" err="1"/>
              <a:t>Функції</a:t>
            </a:r>
            <a:r>
              <a:rPr lang="ru-RU" sz="3200" dirty="0"/>
              <a:t> </a:t>
            </a:r>
            <a:r>
              <a:rPr lang="ru-RU" sz="3200" dirty="0" err="1"/>
              <a:t>допомагають</a:t>
            </a:r>
            <a:r>
              <a:rPr lang="ru-RU" sz="3200" dirty="0"/>
              <a:t> </a:t>
            </a:r>
            <a:r>
              <a:rPr lang="ru-RU" sz="3200" dirty="0" err="1"/>
              <a:t>організувати</a:t>
            </a:r>
            <a:r>
              <a:rPr lang="ru-RU" sz="3200" dirty="0"/>
              <a:t> код та </a:t>
            </a:r>
            <a:r>
              <a:rPr lang="ru-RU" sz="3200" dirty="0" err="1"/>
              <a:t>уникнути</a:t>
            </a:r>
            <a:r>
              <a:rPr lang="ru-RU" sz="3200" dirty="0"/>
              <a:t> </a:t>
            </a:r>
            <a:r>
              <a:rPr lang="ru-RU" sz="3200" dirty="0" err="1"/>
              <a:t>його</a:t>
            </a:r>
            <a:r>
              <a:rPr lang="ru-RU" sz="3200" dirty="0"/>
              <a:t> </a:t>
            </a:r>
            <a:r>
              <a:rPr lang="ru-RU" sz="3200" dirty="0" err="1"/>
              <a:t>дублювання</a:t>
            </a:r>
            <a:r>
              <a:rPr lang="ru-RU" sz="3200" dirty="0"/>
              <a:t>, </a:t>
            </a:r>
            <a:r>
              <a:rPr lang="ru-RU" sz="3200" dirty="0" err="1"/>
              <a:t>роблячи</a:t>
            </a:r>
            <a:r>
              <a:rPr lang="ru-RU" sz="3200" dirty="0"/>
              <a:t> </a:t>
            </a:r>
            <a:r>
              <a:rPr lang="ru-RU" sz="3200" dirty="0" err="1"/>
              <a:t>програми</a:t>
            </a:r>
            <a:r>
              <a:rPr lang="ru-RU" sz="3200" dirty="0"/>
              <a:t> </a:t>
            </a:r>
            <a:r>
              <a:rPr lang="ru-RU" sz="3200" dirty="0" err="1"/>
              <a:t>більш</a:t>
            </a:r>
            <a:r>
              <a:rPr lang="ru-RU" sz="3200" dirty="0"/>
              <a:t> </a:t>
            </a:r>
            <a:r>
              <a:rPr lang="ru-RU" sz="3200" dirty="0" err="1"/>
              <a:t>читабельними</a:t>
            </a:r>
            <a:r>
              <a:rPr lang="ru-RU" sz="3200" dirty="0"/>
              <a:t>.</a:t>
            </a:r>
            <a:endParaRPr lang="uk-UA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143" y="3717032"/>
            <a:ext cx="7897688" cy="2304256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r>
              <a:rPr lang="en-US" sz="3200" dirty="0" err="1"/>
              <a:t>def</a:t>
            </a:r>
            <a:r>
              <a:rPr lang="en-US" sz="3200" dirty="0"/>
              <a:t> </a:t>
            </a:r>
            <a:r>
              <a:rPr lang="en-US" sz="3200" dirty="0" err="1"/>
              <a:t>calculate_area</a:t>
            </a:r>
            <a:r>
              <a:rPr lang="en-US" sz="3200" dirty="0"/>
              <a:t>(width, height):</a:t>
            </a:r>
          </a:p>
          <a:p>
            <a:r>
              <a:rPr lang="en-US" sz="3200" dirty="0"/>
              <a:t>    return width * height</a:t>
            </a:r>
          </a:p>
          <a:p>
            <a:endParaRPr lang="en-US" sz="3200" dirty="0"/>
          </a:p>
          <a:p>
            <a:r>
              <a:rPr lang="en-US" sz="3200" dirty="0"/>
              <a:t>area = </a:t>
            </a:r>
            <a:r>
              <a:rPr lang="en-US" sz="3200" dirty="0" err="1"/>
              <a:t>calculate_area</a:t>
            </a:r>
            <a:r>
              <a:rPr lang="en-US" sz="3200" dirty="0"/>
              <a:t>(5, 3)</a:t>
            </a:r>
          </a:p>
          <a:p>
            <a:r>
              <a:rPr lang="en-US" sz="3200" dirty="0"/>
              <a:t>print(area)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29193" y="404664"/>
            <a:ext cx="5904656" cy="273630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uk-UA" sz="3200" b="1" dirty="0"/>
              <a:t>Аргументи у </a:t>
            </a:r>
            <a:r>
              <a:rPr lang="uk-UA" sz="3200" b="1" dirty="0" smtClean="0"/>
              <a:t>функціях</a:t>
            </a:r>
          </a:p>
          <a:p>
            <a:r>
              <a:rPr lang="ru-RU" sz="3200" dirty="0" err="1"/>
              <a:t>Аргументи</a:t>
            </a:r>
            <a:r>
              <a:rPr lang="ru-RU" sz="3200" dirty="0"/>
              <a:t> </a:t>
            </a:r>
            <a:r>
              <a:rPr lang="ru-RU" sz="3200" dirty="0" err="1"/>
              <a:t>передаються</a:t>
            </a:r>
            <a:r>
              <a:rPr lang="ru-RU" sz="3200" dirty="0"/>
              <a:t> у </a:t>
            </a:r>
            <a:r>
              <a:rPr lang="ru-RU" sz="3200" dirty="0" err="1"/>
              <a:t>функцію</a:t>
            </a:r>
            <a:r>
              <a:rPr lang="ru-RU" sz="3200" dirty="0"/>
              <a:t> через </a:t>
            </a:r>
            <a:r>
              <a:rPr lang="ru-RU" sz="3200" dirty="0" err="1"/>
              <a:t>круглі</a:t>
            </a:r>
            <a:r>
              <a:rPr lang="ru-RU" sz="3200" dirty="0"/>
              <a:t> дужки та </a:t>
            </a:r>
            <a:r>
              <a:rPr lang="ru-RU" sz="3200" dirty="0" err="1"/>
              <a:t>використовуються</a:t>
            </a:r>
            <a:r>
              <a:rPr lang="ru-RU" sz="3200" dirty="0"/>
              <a:t> </a:t>
            </a:r>
            <a:r>
              <a:rPr lang="ru-RU" sz="3200" dirty="0" err="1"/>
              <a:t>всередині</a:t>
            </a:r>
            <a:r>
              <a:rPr lang="ru-RU" sz="3200" dirty="0"/>
              <a:t> </a:t>
            </a:r>
            <a:r>
              <a:rPr lang="ru-RU" sz="3200" dirty="0" err="1"/>
              <a:t>функції</a:t>
            </a:r>
            <a:r>
              <a:rPr lang="ru-RU" sz="3200" dirty="0"/>
              <a:t>.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5656" y="3284984"/>
            <a:ext cx="7632848" cy="273630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3200" dirty="0" err="1"/>
              <a:t>def</a:t>
            </a:r>
            <a:r>
              <a:rPr lang="en-US" sz="3200" dirty="0"/>
              <a:t> greet(</a:t>
            </a:r>
            <a:r>
              <a:rPr lang="en-US" sz="3200" dirty="0" err="1"/>
              <a:t>first_name</a:t>
            </a:r>
            <a:r>
              <a:rPr lang="en-US" sz="3200" dirty="0"/>
              <a:t>, </a:t>
            </a:r>
            <a:r>
              <a:rPr lang="en-US" sz="3200" dirty="0" err="1"/>
              <a:t>last_name</a:t>
            </a:r>
            <a:r>
              <a:rPr lang="en-US" sz="3200" dirty="0"/>
              <a:t>):</a:t>
            </a:r>
          </a:p>
          <a:p>
            <a:r>
              <a:rPr lang="en-US" sz="3200" dirty="0"/>
              <a:t>    print(f"</a:t>
            </a:r>
            <a:r>
              <a:rPr lang="uk-UA" sz="3200" dirty="0"/>
              <a:t>Привіт, {</a:t>
            </a:r>
            <a:r>
              <a:rPr lang="en-US" sz="3200" dirty="0" err="1"/>
              <a:t>first_name</a:t>
            </a:r>
            <a:r>
              <a:rPr lang="en-US" sz="3200" dirty="0"/>
              <a:t>} {</a:t>
            </a:r>
            <a:r>
              <a:rPr lang="en-US" sz="3200" dirty="0" err="1"/>
              <a:t>last_name</a:t>
            </a:r>
            <a:r>
              <a:rPr lang="en-US" sz="3200" dirty="0"/>
              <a:t>}!")</a:t>
            </a:r>
          </a:p>
          <a:p>
            <a:endParaRPr lang="en-US" sz="3200" dirty="0"/>
          </a:p>
          <a:p>
            <a:r>
              <a:rPr lang="en-US" sz="3200" dirty="0"/>
              <a:t>greet</a:t>
            </a:r>
            <a:r>
              <a:rPr lang="en-US" sz="3200" dirty="0" smtClean="0"/>
              <a:t>(«</a:t>
            </a:r>
            <a:r>
              <a:rPr lang="uk-UA" sz="3200" dirty="0" smtClean="0"/>
              <a:t>Йван</a:t>
            </a:r>
            <a:r>
              <a:rPr lang="uk-UA" sz="3200" dirty="0"/>
              <a:t>", </a:t>
            </a:r>
            <a:r>
              <a:rPr lang="uk-UA" sz="3200" dirty="0" smtClean="0"/>
              <a:t>«Світлоокий")</a:t>
            </a:r>
            <a:endParaRPr lang="uk-UA" sz="3200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99792" y="116632"/>
            <a:ext cx="6336704" cy="352839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ru-RU" sz="3200" b="1" dirty="0" err="1"/>
              <a:t>Різниця</a:t>
            </a:r>
            <a:r>
              <a:rPr lang="ru-RU" sz="3200" b="1" dirty="0"/>
              <a:t> </a:t>
            </a:r>
            <a:r>
              <a:rPr lang="ru-RU" sz="3200" b="1" dirty="0" err="1"/>
              <a:t>між</a:t>
            </a:r>
            <a:r>
              <a:rPr lang="ru-RU" sz="3200" b="1" dirty="0"/>
              <a:t> </a:t>
            </a:r>
            <a:r>
              <a:rPr lang="ru-RU" sz="3200" b="1" dirty="0" err="1"/>
              <a:t>позиційними</a:t>
            </a:r>
            <a:r>
              <a:rPr lang="ru-RU" sz="3200" b="1" dirty="0"/>
              <a:t> та </a:t>
            </a:r>
            <a:r>
              <a:rPr lang="ru-RU" sz="3200" b="1" dirty="0" err="1"/>
              <a:t>іменованими</a:t>
            </a:r>
            <a:r>
              <a:rPr lang="ru-RU" sz="3200" b="1" dirty="0"/>
              <a:t> </a:t>
            </a:r>
            <a:r>
              <a:rPr lang="ru-RU" sz="3200" b="1" dirty="0" smtClean="0"/>
              <a:t>аргументами</a:t>
            </a:r>
          </a:p>
          <a:p>
            <a:r>
              <a:rPr lang="ru-RU" sz="3200" dirty="0" err="1"/>
              <a:t>Позиційні</a:t>
            </a:r>
            <a:r>
              <a:rPr lang="ru-RU" sz="3200" dirty="0"/>
              <a:t> </a:t>
            </a:r>
            <a:r>
              <a:rPr lang="ru-RU" sz="3200" dirty="0" err="1"/>
              <a:t>аргументи</a:t>
            </a:r>
            <a:r>
              <a:rPr lang="ru-RU" sz="3200" dirty="0"/>
              <a:t> </a:t>
            </a:r>
            <a:r>
              <a:rPr lang="ru-RU" sz="3200" dirty="0" err="1"/>
              <a:t>мають</a:t>
            </a:r>
            <a:r>
              <a:rPr lang="ru-RU" sz="3200" dirty="0"/>
              <a:t> бути </a:t>
            </a:r>
            <a:r>
              <a:rPr lang="ru-RU" sz="3200" dirty="0" err="1"/>
              <a:t>передані</a:t>
            </a:r>
            <a:r>
              <a:rPr lang="ru-RU" sz="3200" dirty="0"/>
              <a:t> в тому порядку, в </a:t>
            </a:r>
            <a:r>
              <a:rPr lang="ru-RU" sz="3200" dirty="0" err="1"/>
              <a:t>якому</a:t>
            </a:r>
            <a:r>
              <a:rPr lang="ru-RU" sz="3200" dirty="0"/>
              <a:t> вони </a:t>
            </a:r>
            <a:r>
              <a:rPr lang="ru-RU" sz="3200" dirty="0" err="1"/>
              <a:t>оголошені</a:t>
            </a:r>
            <a:r>
              <a:rPr lang="ru-RU" sz="3200" dirty="0"/>
              <a:t>, </a:t>
            </a:r>
            <a:r>
              <a:rPr lang="ru-RU" sz="3200" dirty="0" err="1"/>
              <a:t>тоді</a:t>
            </a:r>
            <a:r>
              <a:rPr lang="ru-RU" sz="3200" dirty="0"/>
              <a:t> як </a:t>
            </a:r>
            <a:r>
              <a:rPr lang="ru-RU" sz="3200" dirty="0" err="1"/>
              <a:t>іменовані</a:t>
            </a:r>
            <a:r>
              <a:rPr lang="ru-RU" sz="3200" dirty="0"/>
              <a:t> </a:t>
            </a:r>
            <a:r>
              <a:rPr lang="ru-RU" sz="3200" dirty="0" err="1"/>
              <a:t>аргументи</a:t>
            </a:r>
            <a:r>
              <a:rPr lang="ru-RU" sz="3200" dirty="0"/>
              <a:t> </a:t>
            </a:r>
            <a:r>
              <a:rPr lang="ru-RU" sz="3200" dirty="0" err="1"/>
              <a:t>можуть</a:t>
            </a:r>
            <a:r>
              <a:rPr lang="ru-RU" sz="3200" dirty="0"/>
              <a:t> </a:t>
            </a:r>
            <a:r>
              <a:rPr lang="ru-RU" sz="3200" dirty="0" err="1"/>
              <a:t>передаватися</a:t>
            </a:r>
            <a:r>
              <a:rPr lang="ru-RU" sz="3200" dirty="0"/>
              <a:t> в будь-</a:t>
            </a:r>
            <a:r>
              <a:rPr lang="ru-RU" sz="3200" dirty="0" err="1"/>
              <a:t>якому</a:t>
            </a:r>
            <a:r>
              <a:rPr lang="ru-RU" sz="3200" dirty="0"/>
              <a:t> порядку.</a:t>
            </a:r>
            <a:endParaRPr lang="uk-UA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3789040"/>
            <a:ext cx="7776864" cy="2952328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r>
              <a:rPr lang="en-US" sz="3200" dirty="0" err="1"/>
              <a:t>def</a:t>
            </a:r>
            <a:r>
              <a:rPr lang="en-US" sz="3200" dirty="0"/>
              <a:t> </a:t>
            </a:r>
            <a:r>
              <a:rPr lang="en-US" sz="3200" dirty="0" err="1"/>
              <a:t>describe_pet</a:t>
            </a:r>
            <a:r>
              <a:rPr lang="en-US" sz="3200" dirty="0"/>
              <a:t>(</a:t>
            </a:r>
            <a:r>
              <a:rPr lang="en-US" sz="3200" dirty="0" err="1"/>
              <a:t>animal_type</a:t>
            </a:r>
            <a:r>
              <a:rPr lang="en-US" sz="3200" dirty="0"/>
              <a:t>, </a:t>
            </a:r>
            <a:r>
              <a:rPr lang="en-US" sz="3200" dirty="0" err="1"/>
              <a:t>pet_name</a:t>
            </a:r>
            <a:r>
              <a:rPr lang="en-US" sz="3200" dirty="0"/>
              <a:t>):</a:t>
            </a:r>
          </a:p>
          <a:p>
            <a:r>
              <a:rPr lang="en-US" sz="3200" dirty="0"/>
              <a:t>    print(</a:t>
            </a:r>
            <a:r>
              <a:rPr lang="en-US" sz="3200" dirty="0" err="1"/>
              <a:t>f"I</a:t>
            </a:r>
            <a:r>
              <a:rPr lang="en-US" sz="3200" dirty="0"/>
              <a:t> have a {</a:t>
            </a:r>
            <a:r>
              <a:rPr lang="en-US" sz="3200" dirty="0" err="1"/>
              <a:t>animal_type</a:t>
            </a:r>
            <a:r>
              <a:rPr lang="en-US" sz="3200" dirty="0"/>
              <a:t>} named {</a:t>
            </a:r>
            <a:r>
              <a:rPr lang="en-US" sz="3200" dirty="0" err="1"/>
              <a:t>pet_name</a:t>
            </a:r>
            <a:r>
              <a:rPr lang="en-US" sz="3200" dirty="0"/>
              <a:t>}.")</a:t>
            </a:r>
          </a:p>
          <a:p>
            <a:endParaRPr lang="en-US" sz="3200" dirty="0"/>
          </a:p>
          <a:p>
            <a:r>
              <a:rPr lang="en-US" sz="3200" dirty="0" err="1"/>
              <a:t>describe_pet</a:t>
            </a:r>
            <a:r>
              <a:rPr lang="en-US" sz="3200" dirty="0"/>
              <a:t>(</a:t>
            </a:r>
            <a:r>
              <a:rPr lang="en-US" sz="3200" dirty="0" err="1"/>
              <a:t>animal_type</a:t>
            </a:r>
            <a:r>
              <a:rPr lang="en-US" sz="3200" dirty="0"/>
              <a:t>="hamster", </a:t>
            </a:r>
            <a:r>
              <a:rPr lang="en-US" sz="3200" dirty="0" err="1"/>
              <a:t>pet_name</a:t>
            </a:r>
            <a:r>
              <a:rPr lang="en-US" sz="3200" dirty="0"/>
              <a:t>="Harry")</a:t>
            </a:r>
          </a:p>
          <a:p>
            <a:r>
              <a:rPr lang="en-US" sz="3200" dirty="0" err="1"/>
              <a:t>describe_pet</a:t>
            </a:r>
            <a:r>
              <a:rPr lang="en-US" sz="3200" dirty="0"/>
              <a:t>(</a:t>
            </a:r>
            <a:r>
              <a:rPr lang="en-US" sz="3200" dirty="0" err="1"/>
              <a:t>pet_name</a:t>
            </a:r>
            <a:r>
              <a:rPr lang="en-US" sz="3200" dirty="0"/>
              <a:t>="Willie", </a:t>
            </a:r>
            <a:r>
              <a:rPr lang="en-US" sz="3200" dirty="0" err="1"/>
              <a:t>animal_type</a:t>
            </a:r>
            <a:r>
              <a:rPr lang="en-US" sz="3200" dirty="0"/>
              <a:t>="dog")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83767" y="116632"/>
            <a:ext cx="6552997" cy="1944216"/>
          </a:xfrm>
          <a:prstGeom prst="rect">
            <a:avLst/>
          </a:prstGeom>
          <a:noFill/>
        </p:spPr>
        <p:txBody>
          <a:bodyPr wrap="square" rtlCol="0">
            <a:normAutofit fontScale="32500" lnSpcReduction="20000"/>
          </a:bodyPr>
          <a:lstStyle/>
          <a:p>
            <a:r>
              <a:rPr lang="ru-RU" sz="9300" b="1" dirty="0" err="1"/>
              <a:t>Можливості</a:t>
            </a:r>
            <a:r>
              <a:rPr lang="ru-RU" sz="9300" b="1" dirty="0"/>
              <a:t> </a:t>
            </a:r>
            <a:r>
              <a:rPr lang="ru-RU" sz="9300" b="1" dirty="0" err="1"/>
              <a:t>Python</a:t>
            </a:r>
            <a:r>
              <a:rPr lang="ru-RU" sz="9300" b="1" dirty="0"/>
              <a:t> для </a:t>
            </a:r>
            <a:r>
              <a:rPr lang="ru-RU" sz="9300" b="1" dirty="0" err="1"/>
              <a:t>роботи</a:t>
            </a:r>
            <a:r>
              <a:rPr lang="ru-RU" sz="9300" b="1" dirty="0"/>
              <a:t> з </a:t>
            </a:r>
            <a:r>
              <a:rPr lang="ru-RU" sz="9300" b="1" dirty="0" smtClean="0"/>
              <a:t>аргументами</a:t>
            </a:r>
          </a:p>
          <a:p>
            <a:r>
              <a:rPr lang="ru-RU" sz="7200" dirty="0" err="1"/>
              <a:t>Python</a:t>
            </a:r>
            <a:r>
              <a:rPr lang="ru-RU" sz="7200" dirty="0"/>
              <a:t> </a:t>
            </a:r>
            <a:r>
              <a:rPr lang="ru-RU" sz="7200" dirty="0" err="1"/>
              <a:t>дозволяє</a:t>
            </a:r>
            <a:r>
              <a:rPr lang="ru-RU" sz="7200" dirty="0"/>
              <a:t> </a:t>
            </a:r>
            <a:r>
              <a:rPr lang="ru-RU" sz="7200" dirty="0" err="1"/>
              <a:t>використовувати</a:t>
            </a:r>
            <a:r>
              <a:rPr lang="ru-RU" sz="7200" dirty="0"/>
              <a:t> </a:t>
            </a:r>
            <a:r>
              <a:rPr lang="ru-RU" sz="7200" dirty="0" err="1"/>
              <a:t>аргументи</a:t>
            </a:r>
            <a:r>
              <a:rPr lang="ru-RU" sz="7200" dirty="0"/>
              <a:t> за </a:t>
            </a:r>
            <a:r>
              <a:rPr lang="ru-RU" sz="7200" dirty="0" err="1"/>
              <a:t>замовчуванням</a:t>
            </a:r>
            <a:r>
              <a:rPr lang="ru-RU" sz="7200" dirty="0"/>
              <a:t> та </a:t>
            </a:r>
            <a:r>
              <a:rPr lang="ru-RU" sz="7200" dirty="0" err="1"/>
              <a:t>довільної</a:t>
            </a:r>
            <a:r>
              <a:rPr lang="ru-RU" sz="7200" dirty="0"/>
              <a:t> </a:t>
            </a:r>
            <a:r>
              <a:rPr lang="ru-RU" sz="7200" dirty="0" err="1"/>
              <a:t>довжини</a:t>
            </a:r>
            <a:r>
              <a:rPr lang="ru-RU" sz="7200" dirty="0"/>
              <a:t>.</a:t>
            </a:r>
            <a:endParaRPr lang="uk-UA" sz="7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3968338"/>
            <a:ext cx="8497213" cy="24129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 err="1"/>
              <a:t>def</a:t>
            </a:r>
            <a:r>
              <a:rPr lang="en-US" sz="2400" dirty="0"/>
              <a:t> </a:t>
            </a:r>
            <a:r>
              <a:rPr lang="en-US" sz="2400" dirty="0" err="1"/>
              <a:t>make_pizza</a:t>
            </a:r>
            <a:r>
              <a:rPr lang="en-US" sz="2400" dirty="0"/>
              <a:t>(size, *toppings):</a:t>
            </a:r>
          </a:p>
          <a:p>
            <a:r>
              <a:rPr lang="en-US" sz="2400" dirty="0"/>
              <a:t>    print(</a:t>
            </a:r>
            <a:r>
              <a:rPr lang="en-US" sz="2400" dirty="0" err="1"/>
              <a:t>f"Making</a:t>
            </a:r>
            <a:r>
              <a:rPr lang="en-US" sz="2400" dirty="0"/>
              <a:t> a {size}-inch pizza with the following toppings:")</a:t>
            </a:r>
          </a:p>
          <a:p>
            <a:r>
              <a:rPr lang="en-US" sz="2400" dirty="0"/>
              <a:t>    for topping in toppings:</a:t>
            </a:r>
          </a:p>
          <a:p>
            <a:r>
              <a:rPr lang="en-US" sz="2400" dirty="0"/>
              <a:t>        print(f"- {topping}")</a:t>
            </a:r>
          </a:p>
          <a:p>
            <a:endParaRPr lang="en-US" sz="2400" dirty="0"/>
          </a:p>
          <a:p>
            <a:r>
              <a:rPr lang="en-US" sz="2400" dirty="0" err="1"/>
              <a:t>make_pizza</a:t>
            </a:r>
            <a:r>
              <a:rPr lang="en-US" sz="2400" dirty="0"/>
              <a:t>(16, 'pepperoni', 'green peppers')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640960" cy="648072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/>
              <a:t>Приклади</a:t>
            </a:r>
            <a:endParaRPr lang="uk-UA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3568" y="908720"/>
            <a:ext cx="8424936" cy="5949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uk-UA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/>
              <a:t>Аргументи за </a:t>
            </a:r>
            <a:r>
              <a:rPr lang="uk-UA" sz="3200" b="1" dirty="0" smtClean="0"/>
              <a:t>замовчуванням</a:t>
            </a:r>
          </a:p>
          <a:p>
            <a:r>
              <a:rPr lang="en-US" sz="3000" dirty="0" err="1"/>
              <a:t>def</a:t>
            </a:r>
            <a:r>
              <a:rPr lang="en-US" sz="3000" dirty="0"/>
              <a:t> greet(name, greeting="Hello"):</a:t>
            </a:r>
          </a:p>
          <a:p>
            <a:r>
              <a:rPr lang="en-US" sz="3000" dirty="0"/>
              <a:t>    print(f"{greeting}, {name}!")</a:t>
            </a:r>
          </a:p>
          <a:p>
            <a:endParaRPr lang="en-US" sz="3000" dirty="0"/>
          </a:p>
          <a:p>
            <a:r>
              <a:rPr lang="en-US" sz="3000" dirty="0"/>
              <a:t>greet("John")</a:t>
            </a:r>
          </a:p>
          <a:p>
            <a:r>
              <a:rPr lang="en-US" sz="3000" dirty="0"/>
              <a:t>greet("John", "Goodbye</a:t>
            </a:r>
            <a:r>
              <a:rPr lang="en-US" sz="3000" dirty="0" smtClean="0"/>
              <a:t>")</a:t>
            </a:r>
            <a:endParaRPr lang="uk-UA" sz="3000" dirty="0" smtClean="0"/>
          </a:p>
          <a:p>
            <a:endParaRPr lang="uk-UA" sz="3000" dirty="0"/>
          </a:p>
          <a:p>
            <a:r>
              <a:rPr lang="uk-UA" sz="3200" b="1" dirty="0"/>
              <a:t>Аргументи довільної </a:t>
            </a:r>
            <a:r>
              <a:rPr lang="uk-UA" sz="3200" b="1" dirty="0" smtClean="0"/>
              <a:t>довжини</a:t>
            </a:r>
          </a:p>
          <a:p>
            <a:r>
              <a:rPr lang="en-US" sz="3000" dirty="0" err="1"/>
              <a:t>def</a:t>
            </a:r>
            <a:r>
              <a:rPr lang="en-US" sz="3000" dirty="0"/>
              <a:t> </a:t>
            </a:r>
            <a:r>
              <a:rPr lang="en-US" sz="3000" dirty="0" err="1"/>
              <a:t>print_info</a:t>
            </a:r>
            <a:r>
              <a:rPr lang="en-US" sz="3000" dirty="0"/>
              <a:t>(**</a:t>
            </a:r>
            <a:r>
              <a:rPr lang="en-US" sz="3000" dirty="0" err="1"/>
              <a:t>kwargs</a:t>
            </a:r>
            <a:r>
              <a:rPr lang="en-US" sz="3000" dirty="0"/>
              <a:t>):</a:t>
            </a:r>
          </a:p>
          <a:p>
            <a:r>
              <a:rPr lang="en-US" sz="3000" dirty="0"/>
              <a:t>    for key, value in </a:t>
            </a:r>
            <a:r>
              <a:rPr lang="en-US" sz="3000" dirty="0" err="1"/>
              <a:t>kwargs.items</a:t>
            </a:r>
            <a:r>
              <a:rPr lang="en-US" sz="3000" dirty="0"/>
              <a:t>():</a:t>
            </a:r>
          </a:p>
          <a:p>
            <a:r>
              <a:rPr lang="en-US" sz="3000" dirty="0"/>
              <a:t>        print(f"{key}: {value}")</a:t>
            </a:r>
          </a:p>
          <a:p>
            <a:endParaRPr lang="en-US" sz="3000" dirty="0"/>
          </a:p>
          <a:p>
            <a:r>
              <a:rPr lang="en-US" sz="3000" dirty="0" err="1"/>
              <a:t>print_info</a:t>
            </a:r>
            <a:r>
              <a:rPr lang="en-US" sz="3000" dirty="0"/>
              <a:t>(name="John", age=30, city="New York</a:t>
            </a:r>
            <a:r>
              <a:rPr lang="en-US" sz="3000" dirty="0" smtClean="0"/>
              <a:t>")</a:t>
            </a:r>
            <a:endParaRPr lang="en-US" sz="3000" dirty="0"/>
          </a:p>
          <a:p>
            <a:endParaRPr lang="ru-RU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Область видимості змінних</a:t>
            </a:r>
            <a:endParaRPr lang="uk-UA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27584" y="1340768"/>
            <a:ext cx="8136904" cy="2808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uk-UA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def</a:t>
            </a:r>
            <a:r>
              <a:rPr lang="en-US" dirty="0"/>
              <a:t> </a:t>
            </a:r>
            <a:r>
              <a:rPr lang="en-US" dirty="0" err="1"/>
              <a:t>my_function</a:t>
            </a:r>
            <a:r>
              <a:rPr lang="en-US" dirty="0"/>
              <a:t>():</a:t>
            </a:r>
          </a:p>
          <a:p>
            <a:r>
              <a:rPr lang="en-US" dirty="0"/>
              <a:t>    </a:t>
            </a:r>
            <a:r>
              <a:rPr lang="en-US" dirty="0" err="1"/>
              <a:t>local_var</a:t>
            </a:r>
            <a:r>
              <a:rPr lang="en-US" dirty="0"/>
              <a:t> = "This is local"</a:t>
            </a:r>
          </a:p>
          <a:p>
            <a:r>
              <a:rPr lang="en-US" dirty="0"/>
              <a:t>    print(</a:t>
            </a:r>
            <a:r>
              <a:rPr lang="en-US" dirty="0" err="1"/>
              <a:t>local_var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my_function</a:t>
            </a:r>
            <a:r>
              <a:rPr lang="en-US" dirty="0" smtClean="0"/>
              <a:t>()</a:t>
            </a:r>
            <a:endParaRPr lang="uk-UA" dirty="0" smtClean="0"/>
          </a:p>
          <a:p>
            <a:r>
              <a:rPr lang="en-US" dirty="0" smtClean="0"/>
              <a:t>  </a:t>
            </a:r>
            <a:endParaRPr lang="uk-UA" dirty="0"/>
          </a:p>
          <a:p>
            <a:r>
              <a:rPr lang="en-US" dirty="0"/>
              <a:t># </a:t>
            </a:r>
            <a:r>
              <a:rPr lang="uk-UA" dirty="0"/>
              <a:t>це викличе помилку, бо </a:t>
            </a:r>
            <a:r>
              <a:rPr lang="en-US" dirty="0" err="1"/>
              <a:t>local_var</a:t>
            </a:r>
            <a:r>
              <a:rPr lang="en-US" dirty="0"/>
              <a:t> </a:t>
            </a:r>
            <a:r>
              <a:rPr lang="uk-UA" dirty="0"/>
              <a:t>є локальною </a:t>
            </a:r>
            <a:r>
              <a:rPr lang="uk-UA" dirty="0" smtClean="0"/>
              <a:t>змінною</a:t>
            </a:r>
            <a:endParaRPr lang="en-US" dirty="0"/>
          </a:p>
          <a:p>
            <a:r>
              <a:rPr lang="en-US" dirty="0" smtClean="0"/>
              <a:t>print(</a:t>
            </a:r>
            <a:r>
              <a:rPr lang="en-US" dirty="0" err="1" smtClean="0"/>
              <a:t>local_var</a:t>
            </a:r>
            <a:r>
              <a:rPr lang="uk-UA" dirty="0" smtClean="0"/>
              <a:t>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981275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/>
              <a:t>Дякую</a:t>
            </a:r>
            <a:endParaRPr lang="uk-UA" sz="5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heme/theme1.xml><?xml version="1.0" encoding="utf-8"?>
<a:theme xmlns:a="http://schemas.openxmlformats.org/drawingml/2006/main" name="Навчання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572</Words>
  <Application>Microsoft Office PowerPoint</Application>
  <PresentationFormat>Екран (4:3)</PresentationFormat>
  <Paragraphs>91</Paragraphs>
  <Slides>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0" baseType="lpstr">
      <vt:lpstr>Навчання</vt:lpstr>
      <vt:lpstr>Програмування Тема: функції у Python</vt:lpstr>
      <vt:lpstr>Функція у Python</vt:lpstr>
      <vt:lpstr>Презентація PowerPoint</vt:lpstr>
      <vt:lpstr>Презентація PowerPoint</vt:lpstr>
      <vt:lpstr>Презентація PowerPoint</vt:lpstr>
      <vt:lpstr>Презентація PowerPoint</vt:lpstr>
      <vt:lpstr>Приклади</vt:lpstr>
      <vt:lpstr>Область видимості змінних</vt:lpstr>
      <vt:lpstr>Дякую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2024-11-21T20:10:09Z</dcterms:created>
  <dcterms:modified xsi:type="dcterms:W3CDTF">2024-11-26T06:48:59Z</dcterms:modified>
</cp:coreProperties>
</file>