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1" r:id="rId3"/>
    <p:sldId id="281" r:id="rId4"/>
    <p:sldId id="282" r:id="rId5"/>
    <p:sldId id="283" r:id="rId6"/>
    <p:sldId id="284" r:id="rId7"/>
    <p:sldId id="262" r:id="rId8"/>
    <p:sldId id="287" r:id="rId9"/>
    <p:sldId id="288" r:id="rId10"/>
    <p:sldId id="289" r:id="rId11"/>
    <p:sldId id="290" r:id="rId12"/>
    <p:sldId id="286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промовчанням" id="{779CC93D-E52E-4D84-901B-11D7331DD495}">
          <p14:sldIdLst>
            <p14:sldId id="259"/>
            <p14:sldId id="261"/>
            <p14:sldId id="281"/>
            <p14:sldId id="282"/>
            <p14:sldId id="283"/>
            <p14:sldId id="284"/>
            <p14:sldId id="262"/>
            <p14:sldId id="287"/>
            <p14:sldId id="288"/>
            <p14:sldId id="289"/>
            <p14:sldId id="290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143" d="100"/>
          <a:sy n="143" d="100"/>
        </p:scale>
        <p:origin x="-2348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uk-UA" sz="1200"/>
            </a:lvl1pPr>
          </a:lstStyle>
          <a:p>
            <a:endParaRPr lang="uk-U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uk-UA" sz="1200"/>
            </a:lvl1pPr>
          </a:lstStyle>
          <a:p>
            <a:fld id="{D83FDC75-7F73-4A4A-A77C-09AADF00E0EA}" type="datetimeFigureOut">
              <a:rPr lang="uk-UA" smtClean="0"/>
              <a:pPr/>
              <a:t>26.11.2024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uk-UA" sz="1200"/>
            </a:lvl1pPr>
          </a:lstStyle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uk-UA" sz="1200"/>
            </a:lvl1pPr>
          </a:lstStyle>
          <a:p>
            <a:fld id="{459226BF-1F13-42D3-80DC-373E7ADD1EBC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0434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uk-UA"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uk-UA" sz="1200"/>
            </a:lvl1pPr>
          </a:lstStyle>
          <a:p>
            <a:fld id="{48AEF76B-3757-4A0B-AF93-28494465C1DD}" type="datetimeFigureOut">
              <a:pPr/>
              <a:t>12/17/2009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змінити основні стилі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uk-UA"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uk-UA" sz="1200"/>
            </a:lvl1pPr>
          </a:lstStyle>
          <a:p>
            <a:fld id="{75693FD4-8F83-4EF7-AC3F-0DC0388986B0}" type="slidenum"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540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uk-UA"/>
            </a:pPr>
            <a:r>
              <a:rPr lang="uk-UA" dirty="0" smtClean="0"/>
              <a:t>Цей шаблон можна використовувати як початковий файл для презентації учбових матеріалів у настройці групування.</a:t>
            </a:r>
          </a:p>
          <a:p>
            <a:endParaRPr lang="uk-UA" dirty="0" smtClean="0"/>
          </a:p>
          <a:p>
            <a:pPr lvl="0"/>
            <a:r>
              <a:rPr lang="uk-UA" sz="1200" b="1" dirty="0" smtClean="0"/>
              <a:t>Розділи</a:t>
            </a:r>
            <a:endParaRPr lang="uk-UA" sz="1200" b="0" dirty="0" smtClean="0"/>
          </a:p>
          <a:p>
            <a:pPr lvl="0"/>
            <a:r>
              <a:rPr lang="uk-UA" sz="1200" b="0" dirty="0" smtClean="0"/>
              <a:t>Клацніть слайд правою кнопкою миші, щоб додати розділи.</a:t>
            </a:r>
            <a:r>
              <a:rPr lang="uk-UA" sz="1200" b="0" baseline="0" dirty="0" smtClean="0"/>
              <a:t> Розділи дозволяють упорядкувати слайди та організувати співпрацю між кількома авторами.</a:t>
            </a:r>
            <a:endParaRPr lang="uk-UA" sz="1200" b="0" dirty="0" smtClean="0"/>
          </a:p>
          <a:p>
            <a:pPr lvl="0"/>
            <a:endParaRPr lang="uk-UA" sz="1200" b="1" dirty="0" smtClean="0"/>
          </a:p>
          <a:p>
            <a:pPr lvl="0"/>
            <a:r>
              <a:rPr lang="uk-UA" sz="1200" b="1" dirty="0" smtClean="0"/>
              <a:t>Нотатки</a:t>
            </a:r>
          </a:p>
          <a:p>
            <a:pPr lvl="0"/>
            <a:r>
              <a:rPr lang="uk-UA" sz="1200" dirty="0" smtClean="0"/>
              <a:t>Використовуйте розділ нотаток для нотаток доповідача або додаткових відомостей для аудиторії.</a:t>
            </a:r>
            <a:r>
              <a:rPr lang="uk-UA" sz="1200" baseline="0" dirty="0" smtClean="0"/>
              <a:t> Під час відтворення презентації ці нотатки відображаються в поданні презентації. </a:t>
            </a:r>
          </a:p>
          <a:p>
            <a:pPr lvl="0">
              <a:buFontTx/>
              <a:buNone/>
            </a:pPr>
            <a:r>
              <a:rPr lang="uk-UA" sz="1200" dirty="0" smtClean="0"/>
              <a:t>Пам'ятайте про розмір шрифту (це має значення для спеціальних можливостей, відображення, відеозапису та створення в інтерактивному режимі)</a:t>
            </a:r>
          </a:p>
          <a:p>
            <a:pPr lvl="0"/>
            <a:endParaRPr lang="uk-UA" sz="1200" dirty="0" smtClean="0"/>
          </a:p>
          <a:p>
            <a:pPr lvl="0">
              <a:buFontTx/>
              <a:buNone/>
            </a:pPr>
            <a:r>
              <a:rPr lang="uk-UA" sz="1200" b="1" dirty="0" smtClean="0"/>
              <a:t>Узгоджені кольори </a:t>
            </a:r>
          </a:p>
          <a:p>
            <a:pPr lvl="0">
              <a:buFontTx/>
              <a:buNone/>
            </a:pPr>
            <a:r>
              <a:rPr lang="uk-UA" sz="1200" dirty="0" smtClean="0"/>
              <a:t>Зверніть особливу увагу на графіки, діаграми та текстові поля.</a:t>
            </a:r>
            <a:r>
              <a:rPr lang="uk-UA" sz="1200" baseline="0" dirty="0" smtClean="0"/>
              <a:t> </a:t>
            </a:r>
            <a:endParaRPr lang="uk-UA" sz="1200" dirty="0" smtClean="0"/>
          </a:p>
          <a:p>
            <a:pPr lvl="0"/>
            <a:r>
              <a:rPr lang="uk-UA" sz="1200" dirty="0" smtClean="0"/>
              <a:t>Розгляньте можливість чорно-білого друку для учасників або </a:t>
            </a:r>
            <a:r>
              <a:rPr lang="uk-UA" sz="1200" dirty="0" err="1" smtClean="0"/>
              <a:t>відтінки сірого</a:t>
            </a:r>
            <a:r>
              <a:rPr lang="uk-UA" sz="1200" dirty="0" smtClean="0"/>
              <a:t>. Виконайте пробний друк, щоб перевірити, чи правильно відображаються кольори під час чорно-білого друку, і </a:t>
            </a:r>
            <a:r>
              <a:rPr lang="uk-UA" sz="1200" dirty="0" err="1" smtClean="0"/>
              <a:t>відтінки сірого</a:t>
            </a:r>
            <a:r>
              <a:rPr lang="uk-UA" sz="1200" dirty="0" smtClean="0"/>
              <a:t>.</a:t>
            </a:r>
          </a:p>
          <a:p>
            <a:pPr lvl="0">
              <a:buFontTx/>
              <a:buNone/>
            </a:pPr>
            <a:endParaRPr lang="uk-UA" sz="1200" dirty="0" smtClean="0"/>
          </a:p>
          <a:p>
            <a:pPr lvl="0">
              <a:buFontTx/>
              <a:buNone/>
            </a:pPr>
            <a:r>
              <a:rPr lang="uk-UA" sz="1200" b="1" dirty="0" smtClean="0"/>
              <a:t>Графічні об'єкти, таблиці та графіки</a:t>
            </a:r>
          </a:p>
          <a:p>
            <a:pPr lvl="0"/>
            <a:r>
              <a:rPr lang="uk-UA" sz="1200" dirty="0" smtClean="0"/>
              <a:t>Дотримуйтесь закону простоти: за можливості використовуйте узгоджені стилі та кольори, які не відволікають увагу.</a:t>
            </a:r>
          </a:p>
          <a:p>
            <a:pPr lvl="0"/>
            <a:r>
              <a:rPr lang="uk-UA" sz="1200" dirty="0" smtClean="0"/>
              <a:t>Підписи для всіх графіків і таблиць.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dirty="0" smtClean="0"/>
              <a:t>Дайте стислий огляд презентації.</a:t>
            </a:r>
            <a:r>
              <a:rPr lang="uk-UA" baseline="0" dirty="0" smtClean="0"/>
              <a:t> D</a:t>
            </a:r>
            <a:r>
              <a:rPr lang="uk-UA" dirty="0" smtClean="0"/>
              <a:t>опишіть основну тему презентації та обґрунтуйте її важливість.</a:t>
            </a:r>
          </a:p>
          <a:p>
            <a:pPr>
              <a:lnSpc>
                <a:spcPct val="80000"/>
              </a:lnSpc>
            </a:pPr>
            <a:r>
              <a:rPr lang="uk-UA" dirty="0" smtClean="0"/>
              <a:t>Представте кожен з основних розділів.</a:t>
            </a:r>
          </a:p>
          <a:p>
            <a:r>
              <a:rPr lang="uk-UA" dirty="0" smtClean="0"/>
              <a:t>Щоб надати аудиторії орієнтири,</a:t>
            </a:r>
            <a:r>
              <a:rPr lang="uk-UA" baseline="0" dirty="0" smtClean="0"/>
              <a:t> можете </a:t>
            </a:r>
            <a:r>
              <a:rPr lang="uk-UA" dirty="0" smtClean="0"/>
              <a:t>повторювати цей оглядовий слайд протягом презентації, виділяючи тему, яка обговорюватиметься далі.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uk-UA"/>
            </a:pPr>
            <a:r>
              <a:rPr lang="uk-UA" sz="1200" dirty="0" smtClean="0"/>
              <a:t>Це інший параметр</a:t>
            </a:r>
            <a:r>
              <a:rPr lang="uk-UA" sz="1200" baseline="0" dirty="0" smtClean="0"/>
              <a:t> для оглядових слайдів із використанням переходів.</a:t>
            </a:r>
            <a:endParaRPr lang="uk-UA" sz="1200" dirty="0" smtClean="0"/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uk-UA"/>
            </a:pPr>
            <a:r>
              <a:rPr lang="uk-UA" sz="1200" dirty="0" smtClean="0"/>
              <a:t>Це інший параметр</a:t>
            </a:r>
            <a:r>
              <a:rPr lang="uk-UA" sz="1200" baseline="0" dirty="0" smtClean="0"/>
              <a:t> для оглядового слайду.</a:t>
            </a:r>
            <a:endParaRPr lang="uk-UA" sz="1200" dirty="0" smtClean="0"/>
          </a:p>
          <a:p>
            <a:pPr marL="228600" indent="-228600">
              <a:buFont typeface="+mj-lt"/>
              <a:buNone/>
            </a:pPr>
            <a:endParaRPr lang="uk-UA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uk-UA"/>
            </a:pPr>
            <a:r>
              <a:rPr lang="uk-UA" dirty="0" smtClean="0"/>
              <a:t>Використовуйте заголовок розділу для кожного розділу, щоб аудиторія чітко розуміла, про що йдеться. </a:t>
            </a:r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uk-UA" smtClean="0"/>
              <a:pPr/>
              <a:t>12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uk-UA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uk-UA"/>
              <a:t>Клацніть, щоб редагувати основний стиль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uk-UA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uk-UA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uk-UA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uk-UA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uk-UA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uk-UA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uk-UA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uk-UA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uk-UA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uk-UA" smtClean="0"/>
              <a:t>Зразок підзаголовка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uk-UA" sz="2000" baseline="0"/>
            </a:lvl1pPr>
          </a:lstStyle>
          <a:p>
            <a:r>
              <a:rPr kumimoji="0" lang="uk-UA"/>
              <a:t>Емблема установи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uk-UA" smtClean="0"/>
              <a:t>Зразок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‹№›</a:t>
            </a:fld>
            <a:endParaRPr kumimoji="0" lang="uk-U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‹№›</a:t>
            </a:fld>
            <a:endParaRPr kumimoji="0" lang="uk-U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Лише т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‹№›</a:t>
            </a:fld>
            <a:endParaRPr kumimoji="0" lang="uk-U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uk-UA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uk-UA"/>
              <a:t>Клацніть, щоб редагувати основний стиль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‹№›</a:t>
            </a:fld>
            <a:endParaRPr kumimoji="0" lang="uk-UA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uk-UA" sz="1800"/>
            </a:lvl1pPr>
          </a:lstStyle>
          <a:p>
            <a:r>
              <a:rPr kumimoji="0" lang="uk-UA"/>
              <a:t>Емблема установи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об'є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uk-UA"/>
            </a:lvl1pPr>
          </a:lstStyle>
          <a:p>
            <a:r>
              <a:rPr kumimoji="0" lang="uk-UA"/>
              <a:t>Клацніть, щоб редагувати основний стиль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uk-UA" sz="3200">
                <a:latin typeface="+mn-lt"/>
              </a:defRPr>
            </a:lvl1pPr>
            <a:lvl2pPr eaLnBrk="1" latinLnBrk="0" hangingPunct="1">
              <a:defRPr kumimoji="0" lang="uk-UA" sz="2800">
                <a:latin typeface="+mn-lt"/>
              </a:defRPr>
            </a:lvl2pPr>
            <a:lvl3pPr eaLnBrk="1" latinLnBrk="0" hangingPunct="1">
              <a:defRPr kumimoji="0" lang="uk-UA" sz="2400">
                <a:latin typeface="+mn-lt"/>
              </a:defRPr>
            </a:lvl3pPr>
            <a:lvl4pPr eaLnBrk="1" latinLnBrk="0" hangingPunct="1">
              <a:defRPr kumimoji="0" lang="uk-UA" sz="2400">
                <a:latin typeface="+mn-lt"/>
              </a:defRPr>
            </a:lvl4pPr>
            <a:lvl5pPr eaLnBrk="1" latinLnBrk="0" hangingPunct="1">
              <a:defRPr kumimoji="0" lang="uk-UA" sz="2400">
                <a:latin typeface="+mn-lt"/>
              </a:defRPr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‹№›</a:t>
            </a:fld>
            <a:endParaRPr kumimoji="0" lang="uk-U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uk-UA" smtClean="0"/>
              <a:t>Зразок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uk-UA" sz="2800"/>
            </a:lvl1pPr>
            <a:lvl2pPr eaLnBrk="1" latinLnBrk="0" hangingPunct="1">
              <a:defRPr kumimoji="0" lang="uk-UA" sz="2400"/>
            </a:lvl2pPr>
            <a:lvl3pPr eaLnBrk="1" latinLnBrk="0" hangingPunct="1">
              <a:defRPr kumimoji="0" lang="uk-UA" sz="2000"/>
            </a:lvl3pPr>
            <a:lvl4pPr eaLnBrk="1" latinLnBrk="0" hangingPunct="1">
              <a:defRPr kumimoji="0" lang="uk-UA" sz="1800"/>
            </a:lvl4pPr>
            <a:lvl5pPr eaLnBrk="1" latinLnBrk="0" hangingPunct="1">
              <a:defRPr kumimoji="0" lang="uk-UA" sz="1800"/>
            </a:lvl5pPr>
            <a:lvl6pPr eaLnBrk="1" latinLnBrk="0" hangingPunct="1">
              <a:defRPr kumimoji="0" lang="uk-UA" sz="1800"/>
            </a:lvl6pPr>
            <a:lvl7pPr eaLnBrk="1" latinLnBrk="0" hangingPunct="1">
              <a:defRPr kumimoji="0" lang="uk-UA" sz="1800"/>
            </a:lvl7pPr>
            <a:lvl8pPr eaLnBrk="1" latinLnBrk="0" hangingPunct="1">
              <a:defRPr kumimoji="0" lang="uk-UA" sz="1800"/>
            </a:lvl8pPr>
            <a:lvl9pPr eaLnBrk="1" latinLnBrk="0" hangingPunct="1">
              <a:defRPr kumimoji="0" lang="uk-UA" sz="1800"/>
            </a:lvl9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uk-UA" sz="2800"/>
            </a:lvl1pPr>
            <a:lvl2pPr eaLnBrk="1" latinLnBrk="0" hangingPunct="1">
              <a:defRPr kumimoji="0" lang="uk-UA" sz="2400"/>
            </a:lvl2pPr>
            <a:lvl3pPr eaLnBrk="1" latinLnBrk="0" hangingPunct="1">
              <a:defRPr kumimoji="0" lang="uk-UA" sz="2000"/>
            </a:lvl3pPr>
            <a:lvl4pPr eaLnBrk="1" latinLnBrk="0" hangingPunct="1">
              <a:defRPr kumimoji="0" lang="uk-UA" sz="1800"/>
            </a:lvl4pPr>
            <a:lvl5pPr eaLnBrk="1" latinLnBrk="0" hangingPunct="1">
              <a:defRPr kumimoji="0" lang="uk-UA" sz="1800"/>
            </a:lvl5pPr>
            <a:lvl6pPr eaLnBrk="1" latinLnBrk="0" hangingPunct="1">
              <a:defRPr kumimoji="0" lang="uk-UA" sz="1800"/>
            </a:lvl6pPr>
            <a:lvl7pPr eaLnBrk="1" latinLnBrk="0" hangingPunct="1">
              <a:defRPr kumimoji="0" lang="uk-UA" sz="1800"/>
            </a:lvl7pPr>
            <a:lvl8pPr eaLnBrk="1" latinLnBrk="0" hangingPunct="1">
              <a:defRPr kumimoji="0" lang="uk-UA" sz="1800"/>
            </a:lvl8pPr>
            <a:lvl9pPr eaLnBrk="1" latinLnBrk="0" hangingPunct="1">
              <a:defRPr kumimoji="0" lang="uk-UA" sz="1800"/>
            </a:lvl9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‹№›</a:t>
            </a:fld>
            <a:endParaRPr kumimoji="0" lang="uk-U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uk-UA"/>
            </a:lvl1pPr>
          </a:lstStyle>
          <a:p>
            <a:pPr eaLnBrk="1" latinLnBrk="0" hangingPunct="1"/>
            <a:r>
              <a:rPr lang="uk-UA" smtClean="0"/>
              <a:t>Зразок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uk-UA" sz="2400" b="1"/>
            </a:lvl1pPr>
            <a:lvl2pPr marL="457200" indent="0" eaLnBrk="1" latinLnBrk="0" hangingPunct="1">
              <a:buNone/>
              <a:defRPr kumimoji="0" lang="uk-UA" sz="2000" b="1"/>
            </a:lvl2pPr>
            <a:lvl3pPr marL="914400" indent="0" eaLnBrk="1" latinLnBrk="0" hangingPunct="1">
              <a:buNone/>
              <a:defRPr kumimoji="0" lang="uk-UA" sz="1800" b="1"/>
            </a:lvl3pPr>
            <a:lvl4pPr marL="1371600" indent="0" eaLnBrk="1" latinLnBrk="0" hangingPunct="1">
              <a:buNone/>
              <a:defRPr kumimoji="0" lang="uk-UA" sz="1600" b="1"/>
            </a:lvl4pPr>
            <a:lvl5pPr marL="1828800" indent="0" eaLnBrk="1" latinLnBrk="0" hangingPunct="1">
              <a:buNone/>
              <a:defRPr kumimoji="0" lang="uk-UA" sz="1600" b="1"/>
            </a:lvl5pPr>
            <a:lvl6pPr marL="2286000" indent="0" eaLnBrk="1" latinLnBrk="0" hangingPunct="1">
              <a:buNone/>
              <a:defRPr kumimoji="0" lang="uk-UA" sz="1600" b="1"/>
            </a:lvl6pPr>
            <a:lvl7pPr marL="2743200" indent="0" eaLnBrk="1" latinLnBrk="0" hangingPunct="1">
              <a:buNone/>
              <a:defRPr kumimoji="0" lang="uk-UA" sz="1600" b="1"/>
            </a:lvl7pPr>
            <a:lvl8pPr marL="3200400" indent="0" eaLnBrk="1" latinLnBrk="0" hangingPunct="1">
              <a:buNone/>
              <a:defRPr kumimoji="0" lang="uk-UA" sz="1600" b="1"/>
            </a:lvl8pPr>
            <a:lvl9pPr marL="3657600" indent="0" eaLnBrk="1" latinLnBrk="0" hangingPunct="1">
              <a:buNone/>
              <a:defRPr kumimoji="0" lang="uk-UA" sz="1600" b="1"/>
            </a:lvl9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uk-UA" sz="2400"/>
            </a:lvl1pPr>
            <a:lvl2pPr eaLnBrk="1" latinLnBrk="0" hangingPunct="1">
              <a:defRPr kumimoji="0" lang="uk-UA" sz="2000"/>
            </a:lvl2pPr>
            <a:lvl3pPr eaLnBrk="1" latinLnBrk="0" hangingPunct="1">
              <a:defRPr kumimoji="0" lang="uk-UA" sz="1800"/>
            </a:lvl3pPr>
            <a:lvl4pPr eaLnBrk="1" latinLnBrk="0" hangingPunct="1">
              <a:defRPr kumimoji="0" lang="uk-UA" sz="1600"/>
            </a:lvl4pPr>
            <a:lvl5pPr eaLnBrk="1" latinLnBrk="0" hangingPunct="1">
              <a:defRPr kumimoji="0" lang="uk-UA" sz="1600"/>
            </a:lvl5pPr>
            <a:lvl6pPr eaLnBrk="1" latinLnBrk="0" hangingPunct="1">
              <a:defRPr kumimoji="0" lang="uk-UA" sz="1600"/>
            </a:lvl6pPr>
            <a:lvl7pPr eaLnBrk="1" latinLnBrk="0" hangingPunct="1">
              <a:defRPr kumimoji="0" lang="uk-UA" sz="1600"/>
            </a:lvl7pPr>
            <a:lvl8pPr eaLnBrk="1" latinLnBrk="0" hangingPunct="1">
              <a:defRPr kumimoji="0" lang="uk-UA" sz="1600"/>
            </a:lvl8pPr>
            <a:lvl9pPr eaLnBrk="1" latinLnBrk="0" hangingPunct="1">
              <a:defRPr kumimoji="0" lang="uk-UA" sz="1600"/>
            </a:lvl9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uk-UA" sz="2400" b="1"/>
            </a:lvl1pPr>
            <a:lvl2pPr marL="457200" indent="0" eaLnBrk="1" latinLnBrk="0" hangingPunct="1">
              <a:buNone/>
              <a:defRPr kumimoji="0" lang="uk-UA" sz="2000" b="1"/>
            </a:lvl2pPr>
            <a:lvl3pPr marL="914400" indent="0" eaLnBrk="1" latinLnBrk="0" hangingPunct="1">
              <a:buNone/>
              <a:defRPr kumimoji="0" lang="uk-UA" sz="1800" b="1"/>
            </a:lvl3pPr>
            <a:lvl4pPr marL="1371600" indent="0" eaLnBrk="1" latinLnBrk="0" hangingPunct="1">
              <a:buNone/>
              <a:defRPr kumimoji="0" lang="uk-UA" sz="1600" b="1"/>
            </a:lvl4pPr>
            <a:lvl5pPr marL="1828800" indent="0" eaLnBrk="1" latinLnBrk="0" hangingPunct="1">
              <a:buNone/>
              <a:defRPr kumimoji="0" lang="uk-UA" sz="1600" b="1"/>
            </a:lvl5pPr>
            <a:lvl6pPr marL="2286000" indent="0" eaLnBrk="1" latinLnBrk="0" hangingPunct="1">
              <a:buNone/>
              <a:defRPr kumimoji="0" lang="uk-UA" sz="1600" b="1"/>
            </a:lvl6pPr>
            <a:lvl7pPr marL="2743200" indent="0" eaLnBrk="1" latinLnBrk="0" hangingPunct="1">
              <a:buNone/>
              <a:defRPr kumimoji="0" lang="uk-UA" sz="1600" b="1"/>
            </a:lvl7pPr>
            <a:lvl8pPr marL="3200400" indent="0" eaLnBrk="1" latinLnBrk="0" hangingPunct="1">
              <a:buNone/>
              <a:defRPr kumimoji="0" lang="uk-UA" sz="1600" b="1"/>
            </a:lvl8pPr>
            <a:lvl9pPr marL="3657600" indent="0" eaLnBrk="1" latinLnBrk="0" hangingPunct="1">
              <a:buNone/>
              <a:defRPr kumimoji="0" lang="uk-UA" sz="1600" b="1"/>
            </a:lvl9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uk-UA" sz="2400"/>
            </a:lvl1pPr>
            <a:lvl2pPr eaLnBrk="1" latinLnBrk="0" hangingPunct="1">
              <a:defRPr kumimoji="0" lang="uk-UA" sz="2000"/>
            </a:lvl2pPr>
            <a:lvl3pPr eaLnBrk="1" latinLnBrk="0" hangingPunct="1">
              <a:defRPr kumimoji="0" lang="uk-UA" sz="1800"/>
            </a:lvl3pPr>
            <a:lvl4pPr eaLnBrk="1" latinLnBrk="0" hangingPunct="1">
              <a:defRPr kumimoji="0" lang="uk-UA" sz="1600"/>
            </a:lvl4pPr>
            <a:lvl5pPr eaLnBrk="1" latinLnBrk="0" hangingPunct="1">
              <a:defRPr kumimoji="0" lang="uk-UA" sz="1600"/>
            </a:lvl5pPr>
            <a:lvl6pPr eaLnBrk="1" latinLnBrk="0" hangingPunct="1">
              <a:defRPr kumimoji="0" lang="uk-UA" sz="1600"/>
            </a:lvl6pPr>
            <a:lvl7pPr eaLnBrk="1" latinLnBrk="0" hangingPunct="1">
              <a:defRPr kumimoji="0" lang="uk-UA" sz="1600"/>
            </a:lvl7pPr>
            <a:lvl8pPr eaLnBrk="1" latinLnBrk="0" hangingPunct="1">
              <a:defRPr kumimoji="0" lang="uk-UA" sz="1600"/>
            </a:lvl8pPr>
            <a:lvl9pPr eaLnBrk="1" latinLnBrk="0" hangingPunct="1">
              <a:defRPr kumimoji="0" lang="uk-UA" sz="1600"/>
            </a:lvl9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‹№›</a:t>
            </a:fld>
            <a:endParaRPr kumimoji="0" lang="uk-UA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uk-UA" sz="2000" b="1"/>
            </a:lvl1pPr>
          </a:lstStyle>
          <a:p>
            <a:pPr eaLnBrk="1" latinLnBrk="0" hangingPunct="1"/>
            <a:r>
              <a:rPr lang="uk-UA" smtClean="0"/>
              <a:t>Зразок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uk-UA" sz="3200"/>
            </a:lvl1pPr>
            <a:lvl2pPr eaLnBrk="1" latinLnBrk="0" hangingPunct="1">
              <a:defRPr kumimoji="0" lang="uk-UA" sz="2800"/>
            </a:lvl2pPr>
            <a:lvl3pPr eaLnBrk="1" latinLnBrk="0" hangingPunct="1">
              <a:defRPr kumimoji="0" lang="uk-UA" sz="2400"/>
            </a:lvl3pPr>
            <a:lvl4pPr eaLnBrk="1" latinLnBrk="0" hangingPunct="1">
              <a:defRPr kumimoji="0" lang="uk-UA" sz="2000"/>
            </a:lvl4pPr>
            <a:lvl5pPr eaLnBrk="1" latinLnBrk="0" hangingPunct="1">
              <a:defRPr kumimoji="0" lang="uk-UA" sz="2000"/>
            </a:lvl5pPr>
            <a:lvl6pPr eaLnBrk="1" latinLnBrk="0" hangingPunct="1">
              <a:defRPr kumimoji="0" lang="uk-UA" sz="2000"/>
            </a:lvl6pPr>
            <a:lvl7pPr eaLnBrk="1" latinLnBrk="0" hangingPunct="1">
              <a:defRPr kumimoji="0" lang="uk-UA" sz="2000"/>
            </a:lvl7pPr>
            <a:lvl8pPr eaLnBrk="1" latinLnBrk="0" hangingPunct="1">
              <a:defRPr kumimoji="0" lang="uk-UA" sz="2000"/>
            </a:lvl8pPr>
            <a:lvl9pPr eaLnBrk="1" latinLnBrk="0" hangingPunct="1">
              <a:defRPr kumimoji="0" lang="uk-UA" sz="2000"/>
            </a:lvl9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uk-UA" sz="1400"/>
            </a:lvl1pPr>
            <a:lvl2pPr marL="457200" indent="0" eaLnBrk="1" latinLnBrk="0" hangingPunct="1">
              <a:buNone/>
              <a:defRPr kumimoji="0" lang="uk-UA" sz="1200"/>
            </a:lvl2pPr>
            <a:lvl3pPr marL="914400" indent="0" eaLnBrk="1" latinLnBrk="0" hangingPunct="1">
              <a:buNone/>
              <a:defRPr kumimoji="0" lang="uk-UA" sz="1000"/>
            </a:lvl3pPr>
            <a:lvl4pPr marL="1371600" indent="0" eaLnBrk="1" latinLnBrk="0" hangingPunct="1">
              <a:buNone/>
              <a:defRPr kumimoji="0" lang="uk-UA" sz="900"/>
            </a:lvl4pPr>
            <a:lvl5pPr marL="1828800" indent="0" eaLnBrk="1" latinLnBrk="0" hangingPunct="1">
              <a:buNone/>
              <a:defRPr kumimoji="0" lang="uk-UA" sz="900"/>
            </a:lvl5pPr>
            <a:lvl6pPr marL="2286000" indent="0" eaLnBrk="1" latinLnBrk="0" hangingPunct="1">
              <a:buNone/>
              <a:defRPr kumimoji="0" lang="uk-UA" sz="900"/>
            </a:lvl6pPr>
            <a:lvl7pPr marL="2743200" indent="0" eaLnBrk="1" latinLnBrk="0" hangingPunct="1">
              <a:buNone/>
              <a:defRPr kumimoji="0" lang="uk-UA" sz="900"/>
            </a:lvl7pPr>
            <a:lvl8pPr marL="3200400" indent="0" eaLnBrk="1" latinLnBrk="0" hangingPunct="1">
              <a:buNone/>
              <a:defRPr kumimoji="0" lang="uk-UA" sz="900"/>
            </a:lvl8pPr>
            <a:lvl9pPr marL="3657600" indent="0" eaLnBrk="1" latinLnBrk="0" hangingPunct="1">
              <a:buNone/>
              <a:defRPr kumimoji="0" lang="uk-UA" sz="900"/>
            </a:lvl9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‹№›</a:t>
            </a:fld>
            <a:endParaRPr kumimoji="0" lang="uk-U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uk-UA" sz="2000" b="1"/>
            </a:lvl1pPr>
          </a:lstStyle>
          <a:p>
            <a:pPr eaLnBrk="1" latinLnBrk="0" hangingPunct="1"/>
            <a:r>
              <a:rPr lang="uk-UA" smtClean="0"/>
              <a:t>Зразок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uk-UA" sz="3200"/>
            </a:lvl1pPr>
            <a:lvl2pPr marL="457200" indent="0" eaLnBrk="1" latinLnBrk="0" hangingPunct="1">
              <a:buNone/>
              <a:defRPr kumimoji="0" lang="uk-UA" sz="2800"/>
            </a:lvl2pPr>
            <a:lvl3pPr marL="914400" indent="0" eaLnBrk="1" latinLnBrk="0" hangingPunct="1">
              <a:buNone/>
              <a:defRPr kumimoji="0" lang="uk-UA" sz="2400"/>
            </a:lvl3pPr>
            <a:lvl4pPr marL="1371600" indent="0" eaLnBrk="1" latinLnBrk="0" hangingPunct="1">
              <a:buNone/>
              <a:defRPr kumimoji="0" lang="uk-UA" sz="2000"/>
            </a:lvl4pPr>
            <a:lvl5pPr marL="1828800" indent="0" eaLnBrk="1" latinLnBrk="0" hangingPunct="1">
              <a:buNone/>
              <a:defRPr kumimoji="0" lang="uk-UA" sz="2000"/>
            </a:lvl5pPr>
            <a:lvl6pPr marL="2286000" indent="0" eaLnBrk="1" latinLnBrk="0" hangingPunct="1">
              <a:buNone/>
              <a:defRPr kumimoji="0" lang="uk-UA" sz="2000"/>
            </a:lvl6pPr>
            <a:lvl7pPr marL="2743200" indent="0" eaLnBrk="1" latinLnBrk="0" hangingPunct="1">
              <a:buNone/>
              <a:defRPr kumimoji="0" lang="uk-UA" sz="2000"/>
            </a:lvl7pPr>
            <a:lvl8pPr marL="3200400" indent="0" eaLnBrk="1" latinLnBrk="0" hangingPunct="1">
              <a:buNone/>
              <a:defRPr kumimoji="0" lang="uk-UA" sz="2000"/>
            </a:lvl8pPr>
            <a:lvl9pPr marL="3657600" indent="0" eaLnBrk="1" latinLnBrk="0" hangingPunct="1">
              <a:buNone/>
              <a:defRPr kumimoji="0" lang="uk-UA" sz="2000"/>
            </a:lvl9pPr>
          </a:lstStyle>
          <a:p>
            <a:pPr eaLnBrk="1" latinLnBrk="0" hangingPunct="1"/>
            <a:r>
              <a:rPr lang="uk-UA" smtClean="0"/>
              <a:t>Клацніть піктограму, щоб додати зображення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uk-UA" sz="1400"/>
            </a:lvl1pPr>
            <a:lvl2pPr marL="457200" indent="0" eaLnBrk="1" latinLnBrk="0" hangingPunct="1">
              <a:buNone/>
              <a:defRPr kumimoji="0" lang="uk-UA" sz="1200"/>
            </a:lvl2pPr>
            <a:lvl3pPr marL="914400" indent="0" eaLnBrk="1" latinLnBrk="0" hangingPunct="1">
              <a:buNone/>
              <a:defRPr kumimoji="0" lang="uk-UA" sz="1000"/>
            </a:lvl3pPr>
            <a:lvl4pPr marL="1371600" indent="0" eaLnBrk="1" latinLnBrk="0" hangingPunct="1">
              <a:buNone/>
              <a:defRPr kumimoji="0" lang="uk-UA" sz="900"/>
            </a:lvl4pPr>
            <a:lvl5pPr marL="1828800" indent="0" eaLnBrk="1" latinLnBrk="0" hangingPunct="1">
              <a:buNone/>
              <a:defRPr kumimoji="0" lang="uk-UA" sz="900"/>
            </a:lvl5pPr>
            <a:lvl6pPr marL="2286000" indent="0" eaLnBrk="1" latinLnBrk="0" hangingPunct="1">
              <a:buNone/>
              <a:defRPr kumimoji="0" lang="uk-UA" sz="900"/>
            </a:lvl6pPr>
            <a:lvl7pPr marL="2743200" indent="0" eaLnBrk="1" latinLnBrk="0" hangingPunct="1">
              <a:buNone/>
              <a:defRPr kumimoji="0" lang="uk-UA" sz="900"/>
            </a:lvl7pPr>
            <a:lvl8pPr marL="3200400" indent="0" eaLnBrk="1" latinLnBrk="0" hangingPunct="1">
              <a:buNone/>
              <a:defRPr kumimoji="0" lang="uk-UA" sz="900"/>
            </a:lvl8pPr>
            <a:lvl9pPr marL="3657600" indent="0" eaLnBrk="1" latinLnBrk="0" hangingPunct="1">
              <a:buNone/>
              <a:defRPr kumimoji="0" lang="uk-UA" sz="900"/>
            </a:lvl9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‹№›</a:t>
            </a:fld>
            <a:endParaRPr kumimoji="0" lang="uk-UA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uk-UA" smtClean="0"/>
              <a:t>Зразок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‹№›</a:t>
            </a:fld>
            <a:endParaRPr kumimoji="0" lang="uk-UA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uk-UA" smtClean="0"/>
              <a:t>Зразок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‹№›</a:t>
            </a:fld>
            <a:endParaRPr kumimoji="0" lang="uk-UA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uk-UA" smtClean="0"/>
              <a:t>Зразок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uk-UA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12/17/2009</a:t>
            </a:fld>
            <a:endParaRPr kumimoji="0"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uk-UA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uk-UA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‹№›</a:t>
            </a:fld>
            <a:endParaRPr kumimoji="0" lang="uk-U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uk-UA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uk-UA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uk-UA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uk-UA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uk-UA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uk-UA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uk-UA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uk-UA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uk-UA"/>
      </a:defPPr>
      <a:lvl1pPr marL="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0" y="1628800"/>
            <a:ext cx="6180224" cy="2127225"/>
          </a:xfrm>
        </p:spPr>
        <p:txBody>
          <a:bodyPr>
            <a:normAutofit/>
          </a:bodyPr>
          <a:lstStyle/>
          <a:p>
            <a:r>
              <a:rPr lang="uk-UA" dirty="0" smtClean="0"/>
              <a:t>Програмування</a:t>
            </a:r>
            <a:br>
              <a:rPr lang="uk-UA" dirty="0" smtClean="0"/>
            </a:br>
            <a:r>
              <a:rPr lang="uk-UA" dirty="0" smtClean="0"/>
              <a:t>Тема: умовні </a:t>
            </a:r>
            <a:r>
              <a:rPr lang="uk-UA" dirty="0" smtClean="0"/>
              <a:t>оператори</a:t>
            </a:r>
            <a:br>
              <a:rPr lang="uk-UA" dirty="0" smtClean="0"/>
            </a:br>
            <a:r>
              <a:rPr lang="uk-UA" dirty="0" smtClean="0"/>
              <a:t>та цикли у </a:t>
            </a:r>
            <a:r>
              <a:rPr lang="en-US" dirty="0" smtClean="0"/>
              <a:t>Python</a:t>
            </a:r>
            <a:endParaRPr lang="uk-U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+mn-lt"/>
              </a:rPr>
              <a:t>Суприган В. А.</a:t>
            </a:r>
            <a:endParaRPr lang="uk-UA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Ключові</a:t>
            </a:r>
            <a:r>
              <a:rPr lang="ru-RU" dirty="0"/>
              <a:t> слова для </a:t>
            </a:r>
            <a:r>
              <a:rPr lang="ru-RU" dirty="0" err="1"/>
              <a:t>управління</a:t>
            </a:r>
            <a:r>
              <a:rPr lang="ru-RU" dirty="0"/>
              <a:t> циклами</a:t>
            </a:r>
            <a:endParaRPr lang="uk-UA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55576" y="1772816"/>
            <a:ext cx="8077200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uk-UA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# </a:t>
            </a:r>
            <a:r>
              <a:rPr lang="ru-RU" dirty="0" err="1"/>
              <a:t>Припиняє</a:t>
            </a:r>
            <a:r>
              <a:rPr lang="ru-RU" dirty="0"/>
              <a:t> цикл, коли число </a:t>
            </a:r>
            <a:r>
              <a:rPr lang="ru-RU" dirty="0" err="1"/>
              <a:t>досягає</a:t>
            </a:r>
            <a:r>
              <a:rPr lang="ru-RU" dirty="0"/>
              <a:t> 3</a:t>
            </a:r>
          </a:p>
          <a:p>
            <a:r>
              <a:rPr lang="en-US" dirty="0"/>
              <a:t>for </a:t>
            </a:r>
            <a:r>
              <a:rPr lang="en-US" dirty="0" err="1"/>
              <a:t>num</a:t>
            </a:r>
            <a:r>
              <a:rPr lang="en-US" dirty="0"/>
              <a:t> in range(1, 10):</a:t>
            </a:r>
          </a:p>
          <a:p>
            <a:r>
              <a:rPr lang="en-US" dirty="0"/>
              <a:t>    if </a:t>
            </a:r>
            <a:r>
              <a:rPr lang="en-US" dirty="0" err="1"/>
              <a:t>num</a:t>
            </a:r>
            <a:r>
              <a:rPr lang="en-US" dirty="0"/>
              <a:t> == 3:</a:t>
            </a:r>
          </a:p>
          <a:p>
            <a:r>
              <a:rPr lang="en-US" dirty="0"/>
              <a:t>        break</a:t>
            </a:r>
          </a:p>
          <a:p>
            <a:r>
              <a:rPr lang="en-US" dirty="0"/>
              <a:t>    print(</a:t>
            </a:r>
            <a:r>
              <a:rPr lang="en-US" dirty="0" err="1"/>
              <a:t>num</a:t>
            </a:r>
            <a:r>
              <a:rPr lang="en-US" dirty="0" smtClean="0"/>
              <a:t>)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/>
              <a:t># Зупиняє цикл, коли зустрічається "</a:t>
            </a:r>
            <a:r>
              <a:rPr lang="en-US" dirty="0"/>
              <a:t>banana"</a:t>
            </a:r>
          </a:p>
          <a:p>
            <a:r>
              <a:rPr lang="en-US" dirty="0"/>
              <a:t>fruits = ["apple", "banana", "cherry"]</a:t>
            </a:r>
          </a:p>
          <a:p>
            <a:r>
              <a:rPr lang="en-US" dirty="0"/>
              <a:t>for fruit in fruits:</a:t>
            </a:r>
          </a:p>
          <a:p>
            <a:r>
              <a:rPr lang="en-US" dirty="0"/>
              <a:t>    if fruit == "banana":</a:t>
            </a:r>
          </a:p>
          <a:p>
            <a:r>
              <a:rPr lang="en-US" dirty="0"/>
              <a:t>        break</a:t>
            </a:r>
          </a:p>
          <a:p>
            <a:r>
              <a:rPr lang="en-US" dirty="0"/>
              <a:t>    print(fruit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548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продовження</a:t>
            </a:r>
            <a:endParaRPr lang="uk-UA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33495" y="1772816"/>
            <a:ext cx="8077200" cy="4032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uk-UA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# </a:t>
            </a:r>
            <a:r>
              <a:rPr lang="en-US" dirty="0" err="1"/>
              <a:t>Пропускає</a:t>
            </a:r>
            <a:r>
              <a:rPr lang="en-US" dirty="0"/>
              <a:t> </a:t>
            </a:r>
            <a:r>
              <a:rPr lang="en-US" dirty="0" err="1"/>
              <a:t>ітерацію</a:t>
            </a:r>
            <a:r>
              <a:rPr lang="en-US" dirty="0"/>
              <a:t>, </a:t>
            </a:r>
            <a:r>
              <a:rPr lang="en-US" dirty="0" err="1"/>
              <a:t>коли</a:t>
            </a:r>
            <a:r>
              <a:rPr lang="en-US" dirty="0"/>
              <a:t> </a:t>
            </a:r>
            <a:r>
              <a:rPr lang="en-US" dirty="0" err="1"/>
              <a:t>число</a:t>
            </a:r>
            <a:r>
              <a:rPr lang="en-US" dirty="0"/>
              <a:t> </a:t>
            </a:r>
            <a:r>
              <a:rPr lang="en-US" dirty="0" err="1"/>
              <a:t>дорівнює</a:t>
            </a:r>
            <a:r>
              <a:rPr lang="en-US" dirty="0"/>
              <a:t> 3</a:t>
            </a:r>
          </a:p>
          <a:p>
            <a:r>
              <a:rPr lang="en-US" dirty="0"/>
              <a:t>for </a:t>
            </a:r>
            <a:r>
              <a:rPr lang="en-US" dirty="0" err="1"/>
              <a:t>num</a:t>
            </a:r>
            <a:r>
              <a:rPr lang="en-US" dirty="0"/>
              <a:t> in range(1, 5):</a:t>
            </a:r>
          </a:p>
          <a:p>
            <a:r>
              <a:rPr lang="en-US" dirty="0"/>
              <a:t>    if </a:t>
            </a:r>
            <a:r>
              <a:rPr lang="en-US" dirty="0" err="1"/>
              <a:t>num</a:t>
            </a:r>
            <a:r>
              <a:rPr lang="en-US" dirty="0"/>
              <a:t> == 3:</a:t>
            </a:r>
          </a:p>
          <a:p>
            <a:r>
              <a:rPr lang="en-US" dirty="0"/>
              <a:t>        continue</a:t>
            </a:r>
          </a:p>
          <a:p>
            <a:r>
              <a:rPr lang="en-US" dirty="0"/>
              <a:t>    print(</a:t>
            </a:r>
            <a:r>
              <a:rPr lang="en-US" dirty="0" err="1"/>
              <a:t>num</a:t>
            </a:r>
            <a:r>
              <a:rPr lang="en-US" dirty="0" smtClean="0"/>
              <a:t>)</a:t>
            </a:r>
            <a:endParaRPr lang="uk-UA" dirty="0" smtClean="0"/>
          </a:p>
          <a:p>
            <a:endParaRPr lang="uk-UA" dirty="0"/>
          </a:p>
          <a:p>
            <a:r>
              <a:rPr lang="uk-UA" dirty="0"/>
              <a:t># Пропускає "</a:t>
            </a:r>
            <a:r>
              <a:rPr lang="en-US" dirty="0"/>
              <a:t>banana" </a:t>
            </a:r>
            <a:r>
              <a:rPr lang="uk-UA" dirty="0"/>
              <a:t>та продовжує інші ітерації</a:t>
            </a:r>
          </a:p>
          <a:p>
            <a:r>
              <a:rPr lang="en-US" dirty="0"/>
              <a:t>fruits = ["apple", "banana", "cherry"]</a:t>
            </a:r>
          </a:p>
          <a:p>
            <a:r>
              <a:rPr lang="en-US" dirty="0"/>
              <a:t>for fruit in fruits:</a:t>
            </a:r>
          </a:p>
          <a:p>
            <a:r>
              <a:rPr lang="en-US" dirty="0"/>
              <a:t>    if fruit == "banana":</a:t>
            </a:r>
          </a:p>
          <a:p>
            <a:r>
              <a:rPr lang="en-US" dirty="0"/>
              <a:t>        continue</a:t>
            </a:r>
          </a:p>
          <a:p>
            <a:r>
              <a:rPr lang="en-US" dirty="0"/>
              <a:t>    print(fruit)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91577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Дякую</a:t>
            </a:r>
            <a:endParaRPr lang="uk-UA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uk-UA" b="1" dirty="0"/>
              <a:t>Основи умовних операторів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# Перевірка чи число </a:t>
            </a:r>
            <a:r>
              <a:rPr lang="uk-UA" dirty="0" smtClean="0"/>
              <a:t>додатне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en-US" dirty="0"/>
              <a:t>number = </a:t>
            </a:r>
            <a:r>
              <a:rPr lang="en-US" dirty="0" smtClean="0"/>
              <a:t>5</a:t>
            </a:r>
            <a:endParaRPr lang="uk-UA" dirty="0" smtClean="0"/>
          </a:p>
          <a:p>
            <a:pPr marL="0" indent="0">
              <a:buNone/>
            </a:pPr>
            <a:r>
              <a:rPr lang="en-US" dirty="0" smtClean="0"/>
              <a:t>if number &gt; 0:</a:t>
            </a:r>
          </a:p>
          <a:p>
            <a:pPr marL="0" indent="0">
              <a:buNone/>
            </a:pPr>
            <a:r>
              <a:rPr lang="en-US" dirty="0" smtClean="0"/>
              <a:t>    print("</a:t>
            </a:r>
            <a:r>
              <a:rPr lang="uk-UA" dirty="0" smtClean="0"/>
              <a:t>Число додатне.")</a:t>
            </a:r>
          </a:p>
          <a:p>
            <a:pPr marL="0" indent="0">
              <a:buNone/>
            </a:pPr>
            <a:r>
              <a:rPr lang="en-US" dirty="0" smtClean="0"/>
              <a:t>number </a:t>
            </a:r>
            <a:r>
              <a:rPr lang="en-US" dirty="0"/>
              <a:t>= </a:t>
            </a:r>
            <a:r>
              <a:rPr lang="uk-UA" dirty="0" smtClean="0"/>
              <a:t>42</a:t>
            </a:r>
            <a:endParaRPr lang="en-US" dirty="0"/>
          </a:p>
          <a:p>
            <a:pPr marL="0" indent="0">
              <a:buNone/>
            </a:pPr>
            <a:endParaRPr lang="uk-UA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2363450"/>
            <a:ext cx="7897688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3200" dirty="0"/>
              <a:t># </a:t>
            </a:r>
            <a:r>
              <a:rPr lang="ru-RU" sz="3200" dirty="0" err="1"/>
              <a:t>Виведення</a:t>
            </a:r>
            <a:r>
              <a:rPr lang="ru-RU" sz="3200" dirty="0"/>
              <a:t> </a:t>
            </a:r>
            <a:r>
              <a:rPr lang="ru-RU" sz="3200" dirty="0" err="1"/>
              <a:t>повідомлення</a:t>
            </a:r>
            <a:r>
              <a:rPr lang="ru-RU" sz="3200" dirty="0"/>
              <a:t> </a:t>
            </a:r>
            <a:r>
              <a:rPr lang="ru-RU" sz="3200" dirty="0" err="1"/>
              <a:t>залежно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віку</a:t>
            </a:r>
            <a:r>
              <a:rPr lang="ru-RU" sz="3200" dirty="0"/>
              <a:t> </a:t>
            </a:r>
            <a:endParaRPr lang="ru-RU" sz="3200" dirty="0" smtClean="0"/>
          </a:p>
          <a:p>
            <a:r>
              <a:rPr lang="ru-RU" sz="3200" dirty="0" err="1" smtClean="0"/>
              <a:t>age</a:t>
            </a:r>
            <a:r>
              <a:rPr lang="ru-RU" sz="3200" dirty="0" smtClean="0"/>
              <a:t> </a:t>
            </a:r>
            <a:r>
              <a:rPr lang="ru-RU" sz="3200" dirty="0"/>
              <a:t>= 18 </a:t>
            </a:r>
            <a:endParaRPr lang="ru-RU" sz="3200" dirty="0" smtClean="0"/>
          </a:p>
          <a:p>
            <a:r>
              <a:rPr lang="ru-RU" sz="3200" dirty="0" err="1" smtClean="0"/>
              <a:t>if</a:t>
            </a:r>
            <a:r>
              <a:rPr lang="ru-RU" sz="3200" dirty="0" smtClean="0"/>
              <a:t> </a:t>
            </a:r>
            <a:r>
              <a:rPr lang="ru-RU" sz="3200" dirty="0" err="1"/>
              <a:t>age</a:t>
            </a:r>
            <a:r>
              <a:rPr lang="ru-RU" sz="3200" dirty="0"/>
              <a:t> &gt;= 18: </a:t>
            </a:r>
            <a:endParaRPr lang="ru-RU" sz="3200" dirty="0" smtClean="0"/>
          </a:p>
          <a:p>
            <a:r>
              <a:rPr lang="ru-RU" sz="3200" dirty="0" smtClean="0"/>
              <a:t>    </a:t>
            </a:r>
            <a:r>
              <a:rPr lang="ru-RU" sz="3200" dirty="0" err="1" smtClean="0"/>
              <a:t>print</a:t>
            </a:r>
            <a:r>
              <a:rPr lang="ru-RU" sz="3200" dirty="0"/>
              <a:t>("Ви </a:t>
            </a:r>
            <a:r>
              <a:rPr lang="ru-RU" sz="3200" dirty="0" smtClean="0"/>
              <a:t>можете </a:t>
            </a:r>
            <a:r>
              <a:rPr lang="ru-RU" sz="3200" dirty="0" err="1" smtClean="0"/>
              <a:t>голосувати</a:t>
            </a:r>
            <a:r>
              <a:rPr lang="ru-RU" sz="3200" dirty="0"/>
              <a:t>.")</a:t>
            </a:r>
            <a:endParaRPr lang="uk-UA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193" y="404664"/>
            <a:ext cx="5904656" cy="556838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uk-UA" sz="3200" b="1" dirty="0"/>
              <a:t>Оператори </a:t>
            </a:r>
            <a:r>
              <a:rPr lang="en-US" sz="3200" b="1" dirty="0" err="1"/>
              <a:t>elif</a:t>
            </a:r>
            <a:r>
              <a:rPr lang="en-US" sz="3200" b="1" dirty="0"/>
              <a:t> </a:t>
            </a:r>
            <a:r>
              <a:rPr lang="uk-UA" sz="3200" b="1" dirty="0"/>
              <a:t>та </a:t>
            </a:r>
            <a:r>
              <a:rPr lang="en-US" sz="3200" b="1" dirty="0" smtClean="0"/>
              <a:t>else</a:t>
            </a:r>
            <a:endParaRPr lang="uk-UA" sz="3200" b="1" dirty="0" smtClean="0"/>
          </a:p>
          <a:p>
            <a:r>
              <a:rPr lang="uk-UA" sz="3200" dirty="0"/>
              <a:t># Класифікація оцінок </a:t>
            </a:r>
            <a:endParaRPr lang="uk-UA" sz="3200" dirty="0" smtClean="0"/>
          </a:p>
          <a:p>
            <a:r>
              <a:rPr lang="en-US" sz="3200" dirty="0" smtClean="0"/>
              <a:t>grade </a:t>
            </a:r>
            <a:r>
              <a:rPr lang="en-US" sz="3200" dirty="0"/>
              <a:t>= 75 </a:t>
            </a:r>
            <a:endParaRPr lang="uk-UA" sz="3200" dirty="0" smtClean="0"/>
          </a:p>
          <a:p>
            <a:r>
              <a:rPr lang="en-US" sz="3200" dirty="0" smtClean="0"/>
              <a:t>if </a:t>
            </a:r>
            <a:r>
              <a:rPr lang="en-US" sz="3200" dirty="0"/>
              <a:t>grade &gt;= 90: </a:t>
            </a:r>
            <a:endParaRPr lang="uk-UA" sz="3200" dirty="0" smtClean="0"/>
          </a:p>
          <a:p>
            <a:r>
              <a:rPr lang="uk-UA" sz="3200" dirty="0" smtClean="0"/>
              <a:t>    </a:t>
            </a:r>
            <a:r>
              <a:rPr lang="en-US" sz="3200" dirty="0" smtClean="0"/>
              <a:t>print</a:t>
            </a:r>
            <a:r>
              <a:rPr lang="en-US" sz="3200" dirty="0"/>
              <a:t>("</a:t>
            </a:r>
            <a:r>
              <a:rPr lang="uk-UA" sz="3200" dirty="0"/>
              <a:t>Відмінно") </a:t>
            </a:r>
            <a:endParaRPr lang="uk-UA" sz="3200" dirty="0" smtClean="0"/>
          </a:p>
          <a:p>
            <a:r>
              <a:rPr lang="en-US" sz="3200" dirty="0" err="1" smtClean="0"/>
              <a:t>elif</a:t>
            </a:r>
            <a:r>
              <a:rPr lang="en-US" sz="3200" dirty="0" smtClean="0"/>
              <a:t> </a:t>
            </a:r>
            <a:r>
              <a:rPr lang="en-US" sz="3200" dirty="0"/>
              <a:t>grade &gt;= 75: </a:t>
            </a:r>
            <a:endParaRPr lang="uk-UA" sz="3200" dirty="0" smtClean="0"/>
          </a:p>
          <a:p>
            <a:r>
              <a:rPr lang="uk-UA" sz="3200" dirty="0" smtClean="0"/>
              <a:t>    </a:t>
            </a:r>
            <a:r>
              <a:rPr lang="en-US" sz="3200" dirty="0" smtClean="0"/>
              <a:t>print</a:t>
            </a:r>
            <a:r>
              <a:rPr lang="en-US" sz="3200" dirty="0"/>
              <a:t>("</a:t>
            </a:r>
            <a:r>
              <a:rPr lang="uk-UA" sz="3200" dirty="0"/>
              <a:t>Добре") </a:t>
            </a:r>
            <a:endParaRPr lang="uk-UA" sz="3200" dirty="0" smtClean="0"/>
          </a:p>
          <a:p>
            <a:r>
              <a:rPr lang="en-US" sz="3200" dirty="0" err="1" smtClean="0"/>
              <a:t>elif</a:t>
            </a:r>
            <a:r>
              <a:rPr lang="en-US" sz="3200" dirty="0" smtClean="0"/>
              <a:t> </a:t>
            </a:r>
            <a:r>
              <a:rPr lang="en-US" sz="3200" dirty="0"/>
              <a:t>grade &gt;= 60: </a:t>
            </a:r>
            <a:r>
              <a:rPr lang="uk-UA" sz="3200" dirty="0" smtClean="0"/>
              <a:t>    </a:t>
            </a:r>
          </a:p>
          <a:p>
            <a:r>
              <a:rPr lang="uk-UA" sz="3200" dirty="0" smtClean="0"/>
              <a:t>    </a:t>
            </a:r>
            <a:r>
              <a:rPr lang="en-US" sz="3200" dirty="0" smtClean="0"/>
              <a:t>print</a:t>
            </a:r>
            <a:r>
              <a:rPr lang="en-US" sz="3200" dirty="0"/>
              <a:t>("</a:t>
            </a:r>
            <a:r>
              <a:rPr lang="uk-UA" sz="3200" dirty="0"/>
              <a:t>Задовільно") </a:t>
            </a:r>
            <a:endParaRPr lang="uk-UA" sz="3200" dirty="0" smtClean="0"/>
          </a:p>
          <a:p>
            <a:r>
              <a:rPr lang="en-US" sz="3200" dirty="0" smtClean="0"/>
              <a:t>else</a:t>
            </a:r>
            <a:r>
              <a:rPr lang="en-US" sz="3200" dirty="0"/>
              <a:t>: </a:t>
            </a:r>
            <a:endParaRPr lang="uk-UA" sz="3200" dirty="0" smtClean="0"/>
          </a:p>
          <a:p>
            <a:r>
              <a:rPr lang="uk-UA" sz="3200" dirty="0"/>
              <a:t> </a:t>
            </a:r>
            <a:r>
              <a:rPr lang="uk-UA" sz="3200" dirty="0" smtClean="0"/>
              <a:t>   </a:t>
            </a:r>
            <a:r>
              <a:rPr lang="en-US" sz="3200" dirty="0" smtClean="0"/>
              <a:t>print</a:t>
            </a:r>
            <a:r>
              <a:rPr lang="en-US" sz="3200" dirty="0"/>
              <a:t>("</a:t>
            </a:r>
            <a:r>
              <a:rPr lang="uk-UA" sz="3200" dirty="0"/>
              <a:t>Незадовільно")</a:t>
            </a:r>
          </a:p>
          <a:p>
            <a:endParaRPr lang="uk-UA" sz="3200" dirty="0" smtClean="0"/>
          </a:p>
          <a:p>
            <a:endParaRPr lang="uk-UA" sz="3200" dirty="0"/>
          </a:p>
          <a:p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55776" y="404664"/>
            <a:ext cx="6552728" cy="58326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uk-UA" sz="3200" b="1" dirty="0"/>
              <a:t>Вкладені умовні </a:t>
            </a:r>
            <a:r>
              <a:rPr lang="uk-UA" sz="3200" b="1" dirty="0" smtClean="0"/>
              <a:t>конструкції</a:t>
            </a:r>
          </a:p>
          <a:p>
            <a:r>
              <a:rPr lang="uk-UA" sz="3200" dirty="0"/>
              <a:t># Перевірка логіна та пароля </a:t>
            </a:r>
            <a:endParaRPr lang="uk-UA" sz="3200" dirty="0" smtClean="0"/>
          </a:p>
          <a:p>
            <a:r>
              <a:rPr lang="en-US" sz="3200" dirty="0" smtClean="0"/>
              <a:t>username </a:t>
            </a:r>
            <a:r>
              <a:rPr lang="en-US" sz="3200" dirty="0"/>
              <a:t>= "admin" </a:t>
            </a:r>
            <a:endParaRPr lang="uk-UA" sz="3200" dirty="0" smtClean="0"/>
          </a:p>
          <a:p>
            <a:r>
              <a:rPr lang="en-US" sz="3200" dirty="0" smtClean="0"/>
              <a:t>password </a:t>
            </a:r>
            <a:r>
              <a:rPr lang="en-US" sz="3200" dirty="0"/>
              <a:t>= "admin123" </a:t>
            </a:r>
            <a:endParaRPr lang="uk-UA" sz="3200" dirty="0" smtClean="0"/>
          </a:p>
          <a:p>
            <a:r>
              <a:rPr lang="en-US" sz="3200" dirty="0" smtClean="0"/>
              <a:t>if </a:t>
            </a:r>
            <a:r>
              <a:rPr lang="en-US" sz="3200" dirty="0"/>
              <a:t>username == "admin": </a:t>
            </a:r>
            <a:endParaRPr lang="uk-UA" sz="3200" dirty="0" smtClean="0"/>
          </a:p>
          <a:p>
            <a:r>
              <a:rPr lang="uk-UA" sz="3200" dirty="0" smtClean="0"/>
              <a:t>    </a:t>
            </a:r>
            <a:r>
              <a:rPr lang="en-US" sz="3200" dirty="0" smtClean="0"/>
              <a:t>if </a:t>
            </a:r>
            <a:r>
              <a:rPr lang="en-US" sz="3200" dirty="0"/>
              <a:t>password == "admin123": </a:t>
            </a:r>
            <a:endParaRPr lang="uk-UA" sz="3200" dirty="0" smtClean="0"/>
          </a:p>
          <a:p>
            <a:r>
              <a:rPr lang="uk-UA" sz="3200" dirty="0" smtClean="0"/>
              <a:t>        </a:t>
            </a:r>
            <a:r>
              <a:rPr lang="en-US" sz="3200" dirty="0" smtClean="0"/>
              <a:t>print</a:t>
            </a:r>
            <a:r>
              <a:rPr lang="en-US" sz="3200" dirty="0"/>
              <a:t>("</a:t>
            </a:r>
            <a:r>
              <a:rPr lang="uk-UA" sz="3200" dirty="0"/>
              <a:t>Успішний вхід в систему.") </a:t>
            </a:r>
            <a:endParaRPr lang="uk-UA" sz="3200" dirty="0" smtClean="0"/>
          </a:p>
          <a:p>
            <a:r>
              <a:rPr lang="uk-UA" sz="3200" dirty="0" smtClean="0"/>
              <a:t>    </a:t>
            </a:r>
            <a:r>
              <a:rPr lang="en-US" sz="3200" dirty="0" smtClean="0"/>
              <a:t>else</a:t>
            </a:r>
            <a:r>
              <a:rPr lang="en-US" sz="3200" dirty="0"/>
              <a:t>: </a:t>
            </a:r>
            <a:endParaRPr lang="uk-UA" sz="3200" dirty="0" smtClean="0"/>
          </a:p>
          <a:p>
            <a:r>
              <a:rPr lang="uk-UA" sz="3200" dirty="0" smtClean="0"/>
              <a:t>        </a:t>
            </a:r>
            <a:r>
              <a:rPr lang="en-US" sz="3200" dirty="0" smtClean="0"/>
              <a:t>print</a:t>
            </a:r>
            <a:r>
              <a:rPr lang="en-US" sz="3200" dirty="0"/>
              <a:t>("</a:t>
            </a:r>
            <a:r>
              <a:rPr lang="uk-UA" sz="3200" dirty="0"/>
              <a:t>Неправильний пароль.") </a:t>
            </a:r>
            <a:endParaRPr lang="uk-UA" sz="3200" dirty="0" smtClean="0"/>
          </a:p>
          <a:p>
            <a:r>
              <a:rPr lang="en-US" sz="3200" dirty="0" smtClean="0"/>
              <a:t>else</a:t>
            </a:r>
            <a:r>
              <a:rPr lang="en-US" sz="3200" dirty="0"/>
              <a:t>: </a:t>
            </a:r>
            <a:endParaRPr lang="uk-UA" sz="3200" dirty="0" smtClean="0"/>
          </a:p>
          <a:p>
            <a:r>
              <a:rPr lang="uk-UA" sz="3200" dirty="0" smtClean="0"/>
              <a:t>    </a:t>
            </a:r>
            <a:r>
              <a:rPr lang="en-US" sz="3200" dirty="0" smtClean="0"/>
              <a:t>print</a:t>
            </a:r>
            <a:r>
              <a:rPr lang="en-US" sz="3200" dirty="0"/>
              <a:t>("</a:t>
            </a:r>
            <a:r>
              <a:rPr lang="uk-UA" sz="3200" dirty="0"/>
              <a:t>Неправильний логін.")</a:t>
            </a:r>
          </a:p>
          <a:p>
            <a:endParaRPr lang="uk-UA" sz="3200" dirty="0" smtClean="0"/>
          </a:p>
          <a:p>
            <a:endParaRPr lang="uk-UA" sz="3200" dirty="0"/>
          </a:p>
          <a:p>
            <a:endParaRPr lang="uk-UA" sz="3200" dirty="0" smtClean="0"/>
          </a:p>
          <a:p>
            <a:endParaRPr lang="uk-UA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1192" y="1340768"/>
            <a:ext cx="7272808" cy="22322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uk-UA" sz="3500" b="1" dirty="0"/>
              <a:t>Умовні вирази (</a:t>
            </a:r>
            <a:r>
              <a:rPr lang="uk-UA" sz="3500" b="1" dirty="0" err="1"/>
              <a:t>тернарні</a:t>
            </a:r>
            <a:r>
              <a:rPr lang="uk-UA" sz="3500" b="1" dirty="0"/>
              <a:t> оператори</a:t>
            </a:r>
            <a:r>
              <a:rPr lang="uk-UA" sz="3500" b="1" dirty="0" smtClean="0"/>
              <a:t>)</a:t>
            </a:r>
          </a:p>
          <a:p>
            <a:endParaRPr lang="uk-UA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809" y="4077072"/>
            <a:ext cx="8604956" cy="2304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uk-UA" sz="2800" dirty="0" smtClean="0"/>
              <a:t># </a:t>
            </a:r>
            <a:r>
              <a:rPr lang="uk-UA" sz="2800" dirty="0"/>
              <a:t>Присвоєння залежно від умови </a:t>
            </a:r>
            <a:endParaRPr lang="uk-UA" sz="2800" dirty="0" smtClean="0"/>
          </a:p>
          <a:p>
            <a:r>
              <a:rPr lang="en-US" sz="2800" dirty="0" smtClean="0"/>
              <a:t>age </a:t>
            </a:r>
            <a:r>
              <a:rPr lang="en-US" sz="2800" dirty="0"/>
              <a:t>= 20 </a:t>
            </a:r>
            <a:endParaRPr lang="uk-UA" sz="2800" dirty="0" smtClean="0"/>
          </a:p>
          <a:p>
            <a:r>
              <a:rPr lang="en-US" sz="2800" dirty="0" smtClean="0"/>
              <a:t>status </a:t>
            </a:r>
            <a:r>
              <a:rPr lang="en-US" sz="2800" dirty="0"/>
              <a:t>= "</a:t>
            </a:r>
            <a:r>
              <a:rPr lang="uk-UA" sz="2800" dirty="0"/>
              <a:t>дорослий" </a:t>
            </a:r>
            <a:r>
              <a:rPr lang="en-US" sz="2800" dirty="0" smtClean="0"/>
              <a:t>if </a:t>
            </a:r>
            <a:r>
              <a:rPr lang="en-US" sz="2800" dirty="0"/>
              <a:t>age &gt;= 18 </a:t>
            </a:r>
            <a:r>
              <a:rPr lang="en-US" sz="2800" dirty="0" smtClean="0"/>
              <a:t>else </a:t>
            </a:r>
            <a:r>
              <a:rPr lang="en-US" sz="2800" dirty="0"/>
              <a:t>"</a:t>
            </a:r>
            <a:r>
              <a:rPr lang="uk-UA" sz="2800" dirty="0"/>
              <a:t>неповнолітній" </a:t>
            </a:r>
            <a:endParaRPr lang="uk-UA" sz="2800" dirty="0" smtClean="0"/>
          </a:p>
          <a:p>
            <a:r>
              <a:rPr lang="en-US" sz="2800" dirty="0" smtClean="0"/>
              <a:t>print(status)</a:t>
            </a:r>
            <a:endParaRPr lang="uk-UA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640960" cy="648072"/>
          </a:xfrm>
        </p:spPr>
        <p:txBody>
          <a:bodyPr>
            <a:normAutofit fontScale="90000"/>
          </a:bodyPr>
          <a:lstStyle/>
          <a:p>
            <a:r>
              <a:rPr lang="ru-RU" sz="4000" b="1" dirty="0" err="1"/>
              <a:t>Логічні</a:t>
            </a:r>
            <a:r>
              <a:rPr lang="ru-RU" sz="4000" b="1" dirty="0"/>
              <a:t> </a:t>
            </a:r>
            <a:r>
              <a:rPr lang="ru-RU" sz="4000" b="1" dirty="0" err="1"/>
              <a:t>оператори</a:t>
            </a:r>
            <a:r>
              <a:rPr lang="ru-RU" sz="4000" b="1" dirty="0"/>
              <a:t> в </a:t>
            </a:r>
            <a:r>
              <a:rPr lang="ru-RU" sz="4000" b="1" dirty="0" err="1"/>
              <a:t>умовних</a:t>
            </a:r>
            <a:r>
              <a:rPr lang="ru-RU" sz="4000" b="1" dirty="0"/>
              <a:t> </a:t>
            </a:r>
            <a:r>
              <a:rPr lang="ru-RU" sz="4000" b="1" dirty="0" err="1"/>
              <a:t>конструкціях</a:t>
            </a:r>
            <a:r>
              <a:rPr lang="uk-UA" b="1" dirty="0" smtClean="0"/>
              <a:t> </a:t>
            </a:r>
            <a:endParaRPr lang="uk-UA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3568" y="692696"/>
            <a:ext cx="8424936" cy="6048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uk-UA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000" dirty="0"/>
              <a:t># Використання </a:t>
            </a:r>
            <a:r>
              <a:rPr lang="en-US" sz="3000" dirty="0"/>
              <a:t>and </a:t>
            </a:r>
            <a:r>
              <a:rPr lang="uk-UA" sz="3000" dirty="0"/>
              <a:t>та </a:t>
            </a:r>
            <a:r>
              <a:rPr lang="en-US" sz="3000" dirty="0"/>
              <a:t>or </a:t>
            </a:r>
            <a:r>
              <a:rPr lang="uk-UA" sz="3000" dirty="0"/>
              <a:t>для комбінування умов</a:t>
            </a:r>
            <a:r>
              <a:rPr lang="uk-UA" sz="3200" dirty="0"/>
              <a:t> </a:t>
            </a:r>
            <a:endParaRPr lang="uk-UA" sz="3200" dirty="0" smtClean="0"/>
          </a:p>
          <a:p>
            <a:r>
              <a:rPr lang="en-US" sz="3000" dirty="0" smtClean="0"/>
              <a:t>age </a:t>
            </a:r>
            <a:r>
              <a:rPr lang="en-US" sz="3000" dirty="0"/>
              <a:t>= 25 </a:t>
            </a:r>
            <a:endParaRPr lang="uk-UA" sz="3000" dirty="0" smtClean="0"/>
          </a:p>
          <a:p>
            <a:r>
              <a:rPr lang="en-US" sz="3000" dirty="0" smtClean="0"/>
              <a:t>citizen </a:t>
            </a:r>
            <a:r>
              <a:rPr lang="en-US" sz="3000" dirty="0"/>
              <a:t>= True </a:t>
            </a:r>
            <a:endParaRPr lang="uk-UA" sz="3000" dirty="0" smtClean="0"/>
          </a:p>
          <a:p>
            <a:r>
              <a:rPr lang="en-US" sz="3000" dirty="0" smtClean="0"/>
              <a:t>if </a:t>
            </a:r>
            <a:r>
              <a:rPr lang="en-US" sz="3000" dirty="0"/>
              <a:t>age &gt;= 18 and citizen: </a:t>
            </a:r>
            <a:endParaRPr lang="uk-UA" sz="3000" dirty="0" smtClean="0"/>
          </a:p>
          <a:p>
            <a:r>
              <a:rPr lang="uk-UA" sz="3000" dirty="0"/>
              <a:t> </a:t>
            </a:r>
            <a:r>
              <a:rPr lang="uk-UA" sz="3000" dirty="0" smtClean="0"/>
              <a:t>   </a:t>
            </a:r>
            <a:r>
              <a:rPr lang="en-US" sz="3000" dirty="0" smtClean="0"/>
              <a:t>print</a:t>
            </a:r>
            <a:r>
              <a:rPr lang="en-US" sz="3000" dirty="0"/>
              <a:t>("</a:t>
            </a:r>
            <a:r>
              <a:rPr lang="uk-UA" sz="3000" dirty="0"/>
              <a:t>Ви можете голосувати.") </a:t>
            </a:r>
            <a:endParaRPr lang="uk-UA" sz="3000" dirty="0" smtClean="0"/>
          </a:p>
          <a:p>
            <a:r>
              <a:rPr lang="en-US" sz="3000" dirty="0" smtClean="0"/>
              <a:t>else</a:t>
            </a:r>
            <a:r>
              <a:rPr lang="en-US" sz="3000" dirty="0"/>
              <a:t>: </a:t>
            </a:r>
            <a:endParaRPr lang="uk-UA" sz="3000" dirty="0" smtClean="0"/>
          </a:p>
          <a:p>
            <a:r>
              <a:rPr lang="uk-UA" sz="3000" dirty="0"/>
              <a:t> </a:t>
            </a:r>
            <a:r>
              <a:rPr lang="uk-UA" sz="3000" dirty="0" smtClean="0"/>
              <a:t>   </a:t>
            </a:r>
            <a:r>
              <a:rPr lang="en-US" sz="3000" dirty="0" smtClean="0"/>
              <a:t>print</a:t>
            </a:r>
            <a:r>
              <a:rPr lang="en-US" sz="3000" dirty="0"/>
              <a:t>("</a:t>
            </a:r>
            <a:r>
              <a:rPr lang="uk-UA" sz="3000" dirty="0"/>
              <a:t>Ви не можете голосувати.") </a:t>
            </a:r>
            <a:endParaRPr lang="uk-UA" sz="3000" dirty="0" smtClean="0"/>
          </a:p>
          <a:p>
            <a:r>
              <a:rPr lang="en-US" sz="3000" dirty="0" smtClean="0"/>
              <a:t>temperature </a:t>
            </a:r>
            <a:r>
              <a:rPr lang="en-US" sz="3000" dirty="0"/>
              <a:t>= 30 </a:t>
            </a:r>
            <a:endParaRPr lang="uk-UA" sz="3000" dirty="0" smtClean="0"/>
          </a:p>
          <a:p>
            <a:r>
              <a:rPr lang="en-US" sz="3000" dirty="0" smtClean="0"/>
              <a:t>raining </a:t>
            </a:r>
            <a:r>
              <a:rPr lang="en-US" sz="3000" dirty="0"/>
              <a:t>= False </a:t>
            </a:r>
            <a:endParaRPr lang="uk-UA" sz="3000" dirty="0" smtClean="0"/>
          </a:p>
          <a:p>
            <a:r>
              <a:rPr lang="en-US" sz="3000" dirty="0" smtClean="0"/>
              <a:t>if </a:t>
            </a:r>
            <a:r>
              <a:rPr lang="en-US" sz="3000" dirty="0"/>
              <a:t>temperature &gt; 20 or raining: </a:t>
            </a:r>
            <a:endParaRPr lang="uk-UA" sz="3000" dirty="0" smtClean="0"/>
          </a:p>
          <a:p>
            <a:r>
              <a:rPr lang="uk-UA" sz="3000" dirty="0" smtClean="0"/>
              <a:t>    </a:t>
            </a:r>
            <a:r>
              <a:rPr lang="en-US" sz="3000" dirty="0" smtClean="0"/>
              <a:t>print</a:t>
            </a:r>
            <a:r>
              <a:rPr lang="en-US" sz="3000" dirty="0"/>
              <a:t>("</a:t>
            </a:r>
            <a:r>
              <a:rPr lang="uk-UA" sz="3000" dirty="0"/>
              <a:t>Гарна погода для прогулянки.") </a:t>
            </a:r>
            <a:endParaRPr lang="uk-UA" sz="3000" dirty="0" smtClean="0"/>
          </a:p>
          <a:p>
            <a:r>
              <a:rPr lang="en-US" sz="3000" dirty="0" smtClean="0"/>
              <a:t>else</a:t>
            </a:r>
            <a:r>
              <a:rPr lang="en-US" sz="3000" dirty="0"/>
              <a:t>: </a:t>
            </a:r>
            <a:endParaRPr lang="uk-UA" sz="3000" dirty="0" smtClean="0"/>
          </a:p>
          <a:p>
            <a:r>
              <a:rPr lang="uk-UA" sz="3000" dirty="0"/>
              <a:t> </a:t>
            </a:r>
            <a:r>
              <a:rPr lang="uk-UA" sz="3000" dirty="0" smtClean="0"/>
              <a:t>   </a:t>
            </a:r>
            <a:r>
              <a:rPr lang="en-US" sz="3000" dirty="0" smtClean="0"/>
              <a:t>print</a:t>
            </a:r>
            <a:r>
              <a:rPr lang="en-US" sz="3000" dirty="0"/>
              <a:t>("</a:t>
            </a:r>
            <a:r>
              <a:rPr lang="uk-UA" sz="3000" dirty="0"/>
              <a:t>Залишаймося вдома.")</a:t>
            </a:r>
            <a:endParaRPr lang="ru-RU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Цикли в </a:t>
            </a:r>
            <a:r>
              <a:rPr lang="en-US" dirty="0"/>
              <a:t>Python</a:t>
            </a:r>
            <a:endParaRPr lang="uk-UA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27584" y="1628800"/>
            <a:ext cx="80772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uk-UA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# Ітерація через список</a:t>
            </a:r>
          </a:p>
          <a:p>
            <a:r>
              <a:rPr lang="en-US" dirty="0"/>
              <a:t>fruits = ["apple", "banana", "cherry"]</a:t>
            </a:r>
          </a:p>
          <a:p>
            <a:r>
              <a:rPr lang="en-US" dirty="0"/>
              <a:t>for fruit in fruits:</a:t>
            </a:r>
          </a:p>
          <a:p>
            <a:r>
              <a:rPr lang="en-US" dirty="0"/>
              <a:t>    print(fruit)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01439" y="3645024"/>
            <a:ext cx="80772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uk-UA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# </a:t>
            </a:r>
            <a:r>
              <a:rPr lang="en-US" dirty="0" err="1"/>
              <a:t>Виконання</a:t>
            </a:r>
            <a:r>
              <a:rPr lang="en-US" dirty="0"/>
              <a:t>, </a:t>
            </a:r>
            <a:r>
              <a:rPr lang="en-US" dirty="0" err="1"/>
              <a:t>поки</a:t>
            </a:r>
            <a:r>
              <a:rPr lang="en-US" dirty="0"/>
              <a:t> </a:t>
            </a:r>
            <a:r>
              <a:rPr lang="en-US" dirty="0" err="1"/>
              <a:t>умова</a:t>
            </a:r>
            <a:r>
              <a:rPr lang="en-US" dirty="0"/>
              <a:t> </a:t>
            </a:r>
            <a:r>
              <a:rPr lang="en-US" dirty="0" err="1"/>
              <a:t>істинна</a:t>
            </a:r>
            <a:endParaRPr lang="en-US" dirty="0"/>
          </a:p>
          <a:p>
            <a:r>
              <a:rPr lang="en-US" dirty="0"/>
              <a:t>count = 0</a:t>
            </a:r>
          </a:p>
          <a:p>
            <a:r>
              <a:rPr lang="en-US" dirty="0"/>
              <a:t>while count &lt; 3:</a:t>
            </a:r>
          </a:p>
          <a:p>
            <a:r>
              <a:rPr lang="en-US" dirty="0"/>
              <a:t>    print("Count:", count)</a:t>
            </a:r>
          </a:p>
          <a:p>
            <a:r>
              <a:rPr lang="en-US" dirty="0"/>
              <a:t>    count += 1</a:t>
            </a:r>
          </a:p>
        </p:txBody>
      </p:sp>
    </p:spTree>
    <p:extLst>
      <p:ext uri="{BB962C8B-B14F-4D97-AF65-F5344CB8AC3E}">
        <p14:creationId xmlns:p14="http://schemas.microsoft.com/office/powerpoint/2010/main" val="25798127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Відмінності між циклами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55576" y="1556792"/>
            <a:ext cx="807720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uk-UA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# Ітерація через </a:t>
            </a:r>
            <a:r>
              <a:rPr lang="en-US" dirty="0"/>
              <a:t>range </a:t>
            </a:r>
            <a:r>
              <a:rPr lang="uk-UA" dirty="0"/>
              <a:t>для виведення чисел</a:t>
            </a:r>
          </a:p>
          <a:p>
            <a:r>
              <a:rPr lang="en-US" dirty="0"/>
              <a:t>for i in range(5):</a:t>
            </a:r>
          </a:p>
          <a:p>
            <a:r>
              <a:rPr lang="en-US" dirty="0"/>
              <a:t>    print(i</a:t>
            </a:r>
            <a:r>
              <a:rPr lang="en-US" dirty="0" smtClean="0"/>
              <a:t>)</a:t>
            </a:r>
            <a:endParaRPr lang="uk-UA" dirty="0" smtClean="0"/>
          </a:p>
          <a:p>
            <a:endParaRPr lang="uk-UA" dirty="0"/>
          </a:p>
          <a:p>
            <a:r>
              <a:rPr lang="en-US" dirty="0"/>
              <a:t># </a:t>
            </a:r>
            <a:r>
              <a:rPr lang="en-US" dirty="0" err="1"/>
              <a:t>Ітерація</a:t>
            </a:r>
            <a:r>
              <a:rPr lang="en-US" dirty="0"/>
              <a:t> </a:t>
            </a:r>
            <a:r>
              <a:rPr lang="en-US" dirty="0" err="1"/>
              <a:t>через</a:t>
            </a:r>
            <a:r>
              <a:rPr lang="en-US" dirty="0"/>
              <a:t> </a:t>
            </a:r>
            <a:r>
              <a:rPr lang="en-US" dirty="0" err="1"/>
              <a:t>список</a:t>
            </a:r>
            <a:r>
              <a:rPr lang="en-US" dirty="0"/>
              <a:t> </a:t>
            </a:r>
            <a:r>
              <a:rPr lang="en-US" dirty="0" err="1"/>
              <a:t>чисел</a:t>
            </a:r>
            <a:endParaRPr lang="en-US" dirty="0"/>
          </a:p>
          <a:p>
            <a:r>
              <a:rPr lang="en-US" dirty="0"/>
              <a:t>numbers = [1, 2, 3, 4, 5]</a:t>
            </a:r>
          </a:p>
          <a:p>
            <a:r>
              <a:rPr lang="en-US" dirty="0"/>
              <a:t>for number in numbers:</a:t>
            </a:r>
          </a:p>
          <a:p>
            <a:r>
              <a:rPr lang="en-US" dirty="0"/>
              <a:t>    print(number)</a:t>
            </a:r>
          </a:p>
          <a:p>
            <a:endParaRPr lang="en-US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31409" y="3861048"/>
            <a:ext cx="8077200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uk-UA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# Цикл виконується доки користувач не введе '</a:t>
            </a:r>
            <a:r>
              <a:rPr lang="en-US" dirty="0"/>
              <a:t>stop'</a:t>
            </a:r>
          </a:p>
          <a:p>
            <a:r>
              <a:rPr lang="en-US" dirty="0"/>
              <a:t>command = ""</a:t>
            </a:r>
          </a:p>
          <a:p>
            <a:r>
              <a:rPr lang="en-US" dirty="0"/>
              <a:t>while </a:t>
            </a:r>
            <a:r>
              <a:rPr lang="en-US" dirty="0" err="1"/>
              <a:t>command.lower</a:t>
            </a:r>
            <a:r>
              <a:rPr lang="en-US" dirty="0"/>
              <a:t>() != "stop":</a:t>
            </a:r>
          </a:p>
          <a:p>
            <a:r>
              <a:rPr lang="en-US" dirty="0"/>
              <a:t>    command = input("</a:t>
            </a:r>
            <a:r>
              <a:rPr lang="uk-UA" dirty="0"/>
              <a:t>Введіть '</a:t>
            </a:r>
            <a:r>
              <a:rPr lang="en-US" dirty="0"/>
              <a:t>stop' </a:t>
            </a:r>
            <a:r>
              <a:rPr lang="uk-UA" dirty="0"/>
              <a:t>для закінчення: </a:t>
            </a:r>
            <a:r>
              <a:rPr lang="uk-UA" dirty="0" smtClean="0"/>
              <a:t>")</a:t>
            </a:r>
          </a:p>
          <a:p>
            <a:endParaRPr lang="uk-UA" dirty="0"/>
          </a:p>
          <a:p>
            <a:r>
              <a:rPr lang="uk-UA" dirty="0"/>
              <a:t># Виконання доти, доки не буде вичерпано список</a:t>
            </a:r>
          </a:p>
          <a:p>
            <a:r>
              <a:rPr lang="en-US" dirty="0"/>
              <a:t>items = ["apple", "banana", "cherry"]</a:t>
            </a:r>
          </a:p>
          <a:p>
            <a:r>
              <a:rPr lang="en-US" dirty="0"/>
              <a:t>while items:</a:t>
            </a:r>
          </a:p>
          <a:p>
            <a:r>
              <a:rPr lang="en-US" dirty="0"/>
              <a:t>    print(</a:t>
            </a:r>
            <a:r>
              <a:rPr lang="en-US" dirty="0" err="1"/>
              <a:t>items.pop</a:t>
            </a:r>
            <a:r>
              <a:rPr lang="en-US" dirty="0"/>
              <a:t>(0))  # </a:t>
            </a:r>
            <a:r>
              <a:rPr lang="uk-UA" dirty="0"/>
              <a:t>Видаляємо та друкуємо перший </a:t>
            </a:r>
            <a:r>
              <a:rPr lang="uk-UA" dirty="0" smtClean="0"/>
              <a:t>елемент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42513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Навчання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784</Words>
  <Application>Microsoft Office PowerPoint</Application>
  <PresentationFormat>Екран (4:3)</PresentationFormat>
  <Paragraphs>142</Paragraphs>
  <Slides>12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Навчання</vt:lpstr>
      <vt:lpstr>Програмування Тема: умовні оператори та цикли у Python</vt:lpstr>
      <vt:lpstr>Основи умовних операторів</vt:lpstr>
      <vt:lpstr>Презентація PowerPoint</vt:lpstr>
      <vt:lpstr>Презентація PowerPoint</vt:lpstr>
      <vt:lpstr>Презентація PowerPoint</vt:lpstr>
      <vt:lpstr>Презентація PowerPoint</vt:lpstr>
      <vt:lpstr>Логічні оператори в умовних конструкціях </vt:lpstr>
      <vt:lpstr>Цикли в Python</vt:lpstr>
      <vt:lpstr>Відмінності між циклами</vt:lpstr>
      <vt:lpstr>Ключові слова для управління циклами</vt:lpstr>
      <vt:lpstr>продовження</vt:lpstr>
      <vt:lpstr>Дякую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2024-11-21T20:10:09Z</dcterms:created>
  <dcterms:modified xsi:type="dcterms:W3CDTF">2024-11-26T06:31:25Z</dcterms:modified>
</cp:coreProperties>
</file>