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23"/>
  </p:notesMasterIdLst>
  <p:sldIdLst>
    <p:sldId id="292" r:id="rId3"/>
    <p:sldId id="294" r:id="rId4"/>
    <p:sldId id="257" r:id="rId5"/>
    <p:sldId id="311" r:id="rId6"/>
    <p:sldId id="312" r:id="rId7"/>
    <p:sldId id="313" r:id="rId8"/>
    <p:sldId id="314" r:id="rId9"/>
    <p:sldId id="293" r:id="rId10"/>
    <p:sldId id="295" r:id="rId11"/>
    <p:sldId id="296" r:id="rId12"/>
    <p:sldId id="298" r:id="rId13"/>
    <p:sldId id="299" r:id="rId14"/>
    <p:sldId id="300" r:id="rId15"/>
    <p:sldId id="301" r:id="rId16"/>
    <p:sldId id="303" r:id="rId17"/>
    <p:sldId id="304" r:id="rId18"/>
    <p:sldId id="305" r:id="rId19"/>
    <p:sldId id="306" r:id="rId20"/>
    <p:sldId id="307" r:id="rId21"/>
    <p:sldId id="31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B5DB2C-FF36-4D8A-B10A-2719A8414BCF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8C03AB-7EA1-4DA5-BF76-80545EE984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67A09-342F-4E3B-8AE5-A19141380AF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3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B2AB8-7BC6-47B6-85B2-5BA4F6BA16CE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27C5B-560B-4DAD-93E4-A45A0AAFAF7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8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D9B4C-A93E-4AE5-B79D-3ECFA6E9485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FBA4D5-1930-477F-85FA-65740858CD07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DA7A96-04FB-48B8-B648-3A670E1341A2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8BDBE-FD75-4EFE-9C16-F2AA08BA711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9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1F87D-7D1F-467F-9FED-3C59C1123125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E38B0D-60D4-4E3D-972E-03517209180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03756-572F-4D56-AEE4-C4C3CE980506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31CEB-3F13-4BBD-BB33-AE088821AE8A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5D6F26-534B-4B66-A248-23C5B663B6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5C070-904B-40CC-9BA8-55D4F5F0123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9256-05E4-4883-AE92-CE9514E8EF6B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04A6DC-8098-40D8-B220-56EA0E0F6BFF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0151B-9918-448F-A4EB-1610A3CAA0AF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227D1-CBAB-468F-93A1-0469177486C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0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23FC-F0A2-47D2-B31F-4937E7538E0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F685B6-9DE2-4D8E-BACD-06F1E63A24C0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90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BC7EB-783B-4215-86BB-FDF21231D72C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0B025-A3A8-49AD-9C24-EF35CF588C8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CF2"/>
            </a:gs>
            <a:gs pos="58000">
              <a:srgbClr val="FFE38C"/>
            </a:gs>
            <a:gs pos="94000">
              <a:srgbClr val="FFE38C"/>
            </a:gs>
            <a:gs pos="99001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559C3-E1B5-479B-9004-7698832EC294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B50EA-7358-474F-B46F-C21AAEF27F4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813" y="692696"/>
            <a:ext cx="878522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Методологія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та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організація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наукових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досліджень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з основами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інтелектуальної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власності</a:t>
            </a: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120" y="4797152"/>
            <a:ext cx="8964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1252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7632848" cy="61206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конкретно-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свою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 теоретичному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синтез,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абстрагованого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конкретного).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88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68952" cy="67413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вони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одному і тому 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й теоретичному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аксіоматико-дедуктивний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масштабу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формою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одну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методу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конкретно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26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560840" cy="388077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Філософські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66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200800" cy="48965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модифікаціями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синтез,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11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620688"/>
            <a:ext cx="7850833" cy="54206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Конкретно-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спільністю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конкретно-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0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9766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поділятють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(ТЗМ) є: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синтез,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Гегель,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 само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коли одну і ту 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розглядатимемо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порівняльно-історичним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78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692696"/>
            <a:ext cx="8138866" cy="534866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належать: метод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ідеалізації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аксіоматико-дедуктивний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замінників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моделей.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замінюється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20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7778826" cy="434055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постановка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екстраполяція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509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0486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знаковому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штучних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систем).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методу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широкому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нею.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(ІС)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506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274769" cy="455657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синтез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взаємопов'язана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5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886700" cy="54006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Загальна характеристика процесів наукового дослідження. Визначення теми, мети, завдань, об’єкта й предмета дослідження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4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578071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(МПД)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МПД: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суцільний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т.зв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проблем,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співставлення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5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теми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робочої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гіпотези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мети,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предмета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відбір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815" marR="443230" indent="0" algn="just">
              <a:buNone/>
            </a:pPr>
            <a:endParaRPr lang="en-US" sz="3200" i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04664"/>
            <a:ext cx="8066858" cy="5636699"/>
          </a:xfrm>
          <a:solidFill>
            <a:schemeClr val="accent3"/>
          </a:solidFill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т. ч.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магістерської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науково-дослідницької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кваліфікаційної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розрізняють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теми.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Постановка мети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предмета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Накопичення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теми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Відпрацювання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гіпотез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передумов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Обробка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проводилося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методикою.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одержаних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8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340768"/>
            <a:ext cx="7130753" cy="4700595"/>
          </a:xfrm>
          <a:solidFill>
            <a:schemeClr val="accent3"/>
          </a:solidFill>
        </p:spPr>
        <p:txBody>
          <a:bodyPr/>
          <a:lstStyle/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магістерської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практична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магістерська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робота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науково-дослідницькою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кваліфікаційною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працею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те, як автор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обрати тему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наскільки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точки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значущості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підготовленість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4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196752"/>
            <a:ext cx="6554689" cy="4844611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суперечлива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котра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Правильна постановка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ясне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здебільшого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випадково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сформулювати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проблему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виокремити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головне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другорядного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те,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невідомо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предмету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сфера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фундаментальних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одиницями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теми,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Комплексна проблема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6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80728"/>
            <a:ext cx="7130753" cy="5060635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розмежувати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невідоме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потребують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відповідають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котрі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суперечать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сформулювати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висловлює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науки та практики;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послідовність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котрі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застосовуватися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0925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388077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(процедур),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мети.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мета,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519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994850" cy="556469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ожен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характеризуватися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рисами: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загальнозрозумілість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метод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націленість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детермінованість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сувора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 - максимальна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алгоритмізація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плідність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методу);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з великою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результату;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добиватися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часу.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0455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20621</TotalTime>
  <Words>1416</Words>
  <Application>Microsoft Office PowerPoint</Application>
  <PresentationFormat>Экран (4:3)</PresentationFormat>
  <Paragraphs>67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Аспект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Пользователь Windows</cp:lastModifiedBy>
  <cp:revision>44</cp:revision>
  <dcterms:created xsi:type="dcterms:W3CDTF">2018-04-17T05:53:14Z</dcterms:created>
  <dcterms:modified xsi:type="dcterms:W3CDTF">2021-10-18T20:23:48Z</dcterms:modified>
</cp:coreProperties>
</file>