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6" r:id="rId2"/>
  </p:sldMasterIdLst>
  <p:notesMasterIdLst>
    <p:notesMasterId r:id="rId23"/>
  </p:notesMasterIdLst>
  <p:sldIdLst>
    <p:sldId id="292" r:id="rId3"/>
    <p:sldId id="294" r:id="rId4"/>
    <p:sldId id="257" r:id="rId5"/>
    <p:sldId id="311" r:id="rId6"/>
    <p:sldId id="312" r:id="rId7"/>
    <p:sldId id="313" r:id="rId8"/>
    <p:sldId id="314" r:id="rId9"/>
    <p:sldId id="293" r:id="rId10"/>
    <p:sldId id="295" r:id="rId11"/>
    <p:sldId id="296" r:id="rId12"/>
    <p:sldId id="298" r:id="rId13"/>
    <p:sldId id="299" r:id="rId14"/>
    <p:sldId id="300" r:id="rId15"/>
    <p:sldId id="301" r:id="rId16"/>
    <p:sldId id="303" r:id="rId17"/>
    <p:sldId id="304" r:id="rId18"/>
    <p:sldId id="305" r:id="rId19"/>
    <p:sldId id="306" r:id="rId20"/>
    <p:sldId id="307" r:id="rId21"/>
    <p:sldId id="31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09C71-E3CE-48A0-A0B8-4C05E3105516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CB169-872E-4218-8244-9DA33911C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B5DB2C-FF36-4D8A-B10A-2719A8414BCF}" type="slidenum">
              <a:rPr kumimoji="0" lang="uk-U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uk-UA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5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0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9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975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25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9284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65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68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571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8C03AB-7EA1-4DA5-BF76-80545EE984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E67A09-342F-4E3B-8AE5-A19141380AF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536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BB2AB8-7BC6-47B6-85B2-5BA4F6BA16CE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F27C5B-560B-4DAD-93E4-A45A0AAFAF7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82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BD9B4C-A93E-4AE5-B79D-3ECFA6E9485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FBA4D5-1930-477F-85FA-65740858CD07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1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0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DA7A96-04FB-48B8-B648-3A670E1341A2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A8BDBE-FD75-4EFE-9C16-F2AA08BA711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292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21F87D-7D1F-467F-9FED-3C59C1123125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E38B0D-60D4-4E3D-972E-03517209180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330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03756-572F-4D56-AEE4-C4C3CE980506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731CEB-3F13-4BBD-BB33-AE088821AE8A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956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5D6F26-534B-4B66-A248-23C5B663B6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F5C070-904B-40CC-9BA8-55D4F5F0123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317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149256-05E4-4883-AE92-CE9514E8EF6B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04A6DC-8098-40D8-B220-56EA0E0F6BFF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167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30151B-9918-448F-A4EB-1610A3CAA0AF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1227D1-CBAB-468F-93A1-0469177486C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2505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7723FC-F0A2-47D2-B31F-4937E7538E0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F685B6-9DE2-4D8E-BACD-06F1E63A24C0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90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4BC7EB-783B-4215-86BB-FDF21231D72C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30B025-A3A8-49AD-9C24-EF35CF588C8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9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0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91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84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72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8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99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23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0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FCF2"/>
            </a:gs>
            <a:gs pos="58000">
              <a:srgbClr val="FFE38C"/>
            </a:gs>
            <a:gs pos="94000">
              <a:srgbClr val="FFE38C"/>
            </a:gs>
            <a:gs pos="99001">
              <a:srgbClr val="00B0F0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8559C3-E1B5-479B-9004-7698832EC294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0B50EA-7358-474F-B46F-C21AAEF27F4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8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98813" y="692696"/>
            <a:ext cx="878522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Дисципліна: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Методологія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та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організація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наукових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досліджень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з основами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інтелектуальної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власності</a:t>
            </a: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09120" y="4797152"/>
            <a:ext cx="89646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Викладач: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д.е.н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., доцент кафедри менеджменту зовнішньоекономічної діяльності,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готельно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-ресторанної справи та туризму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Головня Олена Михайлівна</a:t>
            </a:r>
          </a:p>
        </p:txBody>
      </p:sp>
    </p:spTree>
    <p:extLst>
      <p:ext uri="{BB962C8B-B14F-4D97-AF65-F5344CB8AC3E}">
        <p14:creationId xmlns:p14="http://schemas.microsoft.com/office/powerpoint/2010/main" val="12526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0648"/>
            <a:ext cx="7632848" cy="612068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конкретно-</a:t>
            </a:r>
            <a:r>
              <a:rPr lang="ru-RU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Зауважується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свою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на: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на теоретичному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абстрагування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синтез,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індукція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дедукція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теоретичного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сходження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абстрагованого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конкретного).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388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568952" cy="674136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вони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одному і тому ж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й теоретичному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аксіоматико-дедуктивний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абстрагування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взаємозв'язано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масштабу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формою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ширших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областей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прикладом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одним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картографічний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трактувати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одну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методу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система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філософські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конкретно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926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7560840" cy="388077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Філософські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науковому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філософської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діалектики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діалектики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766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200800" cy="489654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модифікаціями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науках 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сюди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синтез,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індукція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дедукція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11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620688"/>
            <a:ext cx="7850833" cy="542067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Конкретно-</a:t>
            </a:r>
            <a:r>
              <a:rPr lang="ru-RU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науках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об'єднаних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спільністю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метод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калькуляції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конкретно-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101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97666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поділятють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 (ТЗМ) є: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синтез,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індукція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дедукція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абстрагування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Гегель,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 само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коли одну і ту ж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розглядатимемо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порівняльно-історичним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178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692696"/>
            <a:ext cx="8138866" cy="534866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належать: метод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формалізації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ідеалізації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аксіоматико-дедуктивний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замінників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моделей.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натурі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замінюється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експериментом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020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7778826" cy="434055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наступному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постановка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перенесення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екстраполяція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509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04867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знаковому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штучних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систем).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останньому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методу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широкому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виведення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нею.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математизація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(ІС)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506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7274769" cy="455657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синтез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трактуються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Найпростіше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взаємопов'язана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цілісність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759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7886700" cy="5400600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Загальна характеристика процесів наукового дослідження. Визначення теми, мети, завдань, об’єкта й предмета дослідження</a:t>
            </a:r>
            <a:endParaRPr lang="en-US" sz="4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42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578071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польових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(МПД)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натурі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МПД: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суцільний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т.зв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ключів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репрезентативних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ділянок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МПД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підготовчий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архівних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картографічних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проблем,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польовий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камеральний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співставлення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953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408712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Формулювання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теми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наукового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робочої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гіпотези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мети,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об’єкта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предмета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Збирання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відбір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3815" marR="443230" indent="0" algn="just">
              <a:buNone/>
            </a:pPr>
            <a:endParaRPr lang="en-US" sz="3200" i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967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404664"/>
            <a:ext cx="8066858" cy="5636699"/>
          </a:xfrm>
          <a:solidFill>
            <a:schemeClr val="accent3"/>
          </a:solidFill>
        </p:spPr>
        <p:txBody>
          <a:bodyPr>
            <a:normAutofit fontScale="92500" lnSpcReduction="10000"/>
          </a:bodyPr>
          <a:lstStyle/>
          <a:p>
            <a:pPr indent="0" algn="just">
              <a:lnSpc>
                <a:spcPct val="107000"/>
              </a:lnSpc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Весь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 т. ч. й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підготовку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магістерської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самостійної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науково-дослідницької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кваліфікаційної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поділити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Обґрунтування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формулювання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теми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Взагалі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науково-дослідних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розробках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розрізняють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теми.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Постановка мети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конкретних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предмета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Накопичення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теми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Відпрацювання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гіпотез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теоретичних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передумов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Обробка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проводилося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розробленою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програмою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методикою.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Обговорення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Формулювання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висновків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одержаних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публічний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38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340768"/>
            <a:ext cx="7130753" cy="4700595"/>
          </a:xfrm>
          <a:solidFill>
            <a:schemeClr val="accent3"/>
          </a:solidFill>
        </p:spPr>
        <p:txBody>
          <a:bodyPr/>
          <a:lstStyle/>
          <a:p>
            <a:pPr indent="450215" algn="just">
              <a:lnSpc>
                <a:spcPct val="107000"/>
              </a:lnSpc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Обґрунтування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формулювання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теми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початковий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Стосовно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магістерської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важливими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практична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магістерська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робота є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науково-дослідницькою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кваліфікаційною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працею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те, як автор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вміє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обрати тему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наскільки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правильно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розуміє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оцінює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точки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зору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своєчасності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значущості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характеризує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професійну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підготовленість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44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196752"/>
            <a:ext cx="6554689" cy="4844611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науці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суперечлива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котра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вимагає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Правильна постановка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ясне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формулювання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проблем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іноді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важливе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ніж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повністю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здебільшого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так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напрямок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випадково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вважається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сформулювати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проблему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вміння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виокремити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головне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другорядного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виявити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те,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невідомо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науці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предмету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сфера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колективу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фундаментальних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прикладних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Структурними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одиницями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теми,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Комплексна проблема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проблем.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065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80728"/>
            <a:ext cx="7130753" cy="5060635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buNone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Поставити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проблему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означає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•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розмежувати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невідоме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пояснені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потребують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відповідають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котрі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суперечать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сформулювати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висловлює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зміст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обґрунтувати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правильність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важливість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науки та практики;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конкретні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послідовність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вирішення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котрі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будуть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застосовуватися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0925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7992888" cy="388077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етод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(процедур),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націлені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мети.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мета,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519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7994850" cy="556469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ожен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характеризуватися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такими рисами: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ясність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загальнозрозумілість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рисою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метод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націленість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підпорядкованість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розв'язанню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детермінованість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сувора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словами - максимальна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алгоритмізація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сюди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входить і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плідність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методу);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надійність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з великою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ймовірністю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результату;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добиватися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найменшими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витратами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часу.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30455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20621</TotalTime>
  <Words>1416</Words>
  <Application>Microsoft Office PowerPoint</Application>
  <PresentationFormat>Экран (4:3)</PresentationFormat>
  <Paragraphs>67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Trebuchet MS</vt:lpstr>
      <vt:lpstr>Wingdings 2</vt:lpstr>
      <vt:lpstr>Wingdings 3</vt:lpstr>
      <vt:lpstr>Аспект</vt:lpstr>
      <vt:lpstr>HDOfficeLightV0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Паблік рілейшнз(PR)  у системі управління готельним підприємство</dc:title>
  <dc:creator>User</dc:creator>
  <cp:lastModifiedBy>Пользователь Windows</cp:lastModifiedBy>
  <cp:revision>44</cp:revision>
  <dcterms:created xsi:type="dcterms:W3CDTF">2018-04-17T05:53:14Z</dcterms:created>
  <dcterms:modified xsi:type="dcterms:W3CDTF">2021-10-18T20:23:48Z</dcterms:modified>
</cp:coreProperties>
</file>