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7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1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5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3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3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6806-DADA-466C-810E-B1D3B89E93A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5257-147A-4D1D-B04D-8D42F84DB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4256"/>
            <a:ext cx="9144000" cy="56570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№5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ДОПУСТИМОГО НАВАНТАЖЕННЯ НА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ТРАНСФОРМАТОРИ ПРИ ПАРАЛЕЛЬНІЙ РОБОТІ: З РІЗНИМИ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КОЕФІЦІЄНТАМИ ТРАНСФОРМАЦІЇ; ЗРІЗНИМИ НАПРУГАМИ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КОРОТКОГО ЗАМИКАННЯ</a:t>
            </a:r>
          </a:p>
          <a:p>
            <a:r>
              <a:rPr lang="ru-RU" b="1" dirty="0" smtClean="0"/>
              <a:t>Мета </a:t>
            </a:r>
            <a:r>
              <a:rPr lang="ru-RU" b="1" dirty="0" err="1" smtClean="0"/>
              <a:t>роботи</a:t>
            </a:r>
            <a:r>
              <a:rPr lang="ru-RU" dirty="0" smtClean="0"/>
              <a:t>: </a:t>
            </a:r>
            <a:r>
              <a:rPr lang="ru-RU" dirty="0" err="1" smtClean="0"/>
              <a:t>Засвоєння</a:t>
            </a:r>
            <a:r>
              <a:rPr lang="ru-RU" dirty="0" smtClean="0"/>
              <a:t> студентами методики </a:t>
            </a:r>
            <a:r>
              <a:rPr lang="ru-RU" dirty="0" err="1" smtClean="0"/>
              <a:t>розрахунків</a:t>
            </a:r>
            <a:r>
              <a:rPr lang="ru-RU" dirty="0" smtClean="0"/>
              <a:t> визначення </a:t>
            </a:r>
          </a:p>
          <a:p>
            <a:r>
              <a:rPr lang="ru-RU" dirty="0" smtClean="0"/>
              <a:t>допустимого </a:t>
            </a:r>
            <a:r>
              <a:rPr lang="ru-RU" dirty="0" err="1" smtClean="0"/>
              <a:t>навантаження</a:t>
            </a:r>
            <a:r>
              <a:rPr lang="ru-RU" dirty="0" smtClean="0"/>
              <a:t> при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включеннях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 на </a:t>
            </a:r>
          </a:p>
          <a:p>
            <a:r>
              <a:rPr lang="ru-RU" dirty="0" err="1" smtClean="0"/>
              <a:t>паралельну</a:t>
            </a:r>
            <a:r>
              <a:rPr lang="ru-RU" dirty="0" smtClean="0"/>
              <a:t> роботу.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1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69" t="23328" r="32041" b="31841"/>
          <a:stretch/>
        </p:blipFill>
        <p:spPr>
          <a:xfrm>
            <a:off x="573024" y="353567"/>
            <a:ext cx="9131808" cy="62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1" t="41821" r="31569" b="29600"/>
          <a:stretch/>
        </p:blipFill>
        <p:spPr>
          <a:xfrm>
            <a:off x="731520" y="390143"/>
            <a:ext cx="9387840" cy="43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7" t="30894" r="32357" b="54256"/>
          <a:stretch/>
        </p:blipFill>
        <p:spPr>
          <a:xfrm>
            <a:off x="560832" y="316991"/>
            <a:ext cx="8900160" cy="2535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697" t="65458" r="32477" b="24375"/>
          <a:stretch/>
        </p:blipFill>
        <p:spPr>
          <a:xfrm>
            <a:off x="560832" y="2852928"/>
            <a:ext cx="8900160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20807" r="32041" b="37445"/>
          <a:stretch/>
        </p:blipFill>
        <p:spPr>
          <a:xfrm>
            <a:off x="268224" y="243839"/>
            <a:ext cx="9582912" cy="60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1" t="49387" r="30309" b="14189"/>
          <a:stretch/>
        </p:blipFill>
        <p:spPr>
          <a:xfrm>
            <a:off x="646176" y="1"/>
            <a:ext cx="8631936" cy="3767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90" t="25792" r="32291" b="44208"/>
          <a:stretch/>
        </p:blipFill>
        <p:spPr>
          <a:xfrm>
            <a:off x="646176" y="3767328"/>
            <a:ext cx="8631936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7" t="30053" r="31411" b="12508"/>
          <a:stretch/>
        </p:blipFill>
        <p:spPr>
          <a:xfrm>
            <a:off x="207264" y="195071"/>
            <a:ext cx="9473184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6" t="28092" r="29836" b="34643"/>
          <a:stretch/>
        </p:blipFill>
        <p:spPr>
          <a:xfrm>
            <a:off x="877824" y="451103"/>
            <a:ext cx="9241536" cy="46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24729" r="31569" b="21194"/>
          <a:stretch/>
        </p:blipFill>
        <p:spPr>
          <a:xfrm>
            <a:off x="524256" y="195071"/>
            <a:ext cx="8973312" cy="64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16604" r="33144" b="13909"/>
          <a:stretch/>
        </p:blipFill>
        <p:spPr>
          <a:xfrm>
            <a:off x="268224" y="134111"/>
            <a:ext cx="8595360" cy="65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32575" r="34405" b="52855"/>
          <a:stretch/>
        </p:blipFill>
        <p:spPr>
          <a:xfrm>
            <a:off x="560832" y="390143"/>
            <a:ext cx="9692640" cy="2218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072" t="72625" r="32196" b="17375"/>
          <a:stretch/>
        </p:blipFill>
        <p:spPr>
          <a:xfrm>
            <a:off x="451104" y="2609088"/>
            <a:ext cx="9802368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1" t="26131" r="30939" b="14189"/>
          <a:stretch/>
        </p:blipFill>
        <p:spPr>
          <a:xfrm>
            <a:off x="573024" y="292607"/>
            <a:ext cx="8948928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8" t="42662" r="31255" b="12508"/>
          <a:stretch/>
        </p:blipFill>
        <p:spPr>
          <a:xfrm>
            <a:off x="585216" y="292607"/>
            <a:ext cx="9253728" cy="62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885" t="20959" r="33040" b="62708"/>
          <a:stretch/>
        </p:blipFill>
        <p:spPr>
          <a:xfrm>
            <a:off x="585216" y="304800"/>
            <a:ext cx="8900160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24729" r="32199" b="62662"/>
          <a:stretch/>
        </p:blipFill>
        <p:spPr>
          <a:xfrm>
            <a:off x="633984" y="548639"/>
            <a:ext cx="9265920" cy="1828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165" t="61625" r="33883" b="15542"/>
          <a:stretch/>
        </p:blipFill>
        <p:spPr>
          <a:xfrm>
            <a:off x="633984" y="2791968"/>
            <a:ext cx="926592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8" t="17444" r="37713" b="26237"/>
          <a:stretch/>
        </p:blipFill>
        <p:spPr>
          <a:xfrm>
            <a:off x="426720" y="219455"/>
            <a:ext cx="9729216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23889" r="30467" b="40246"/>
          <a:stretch/>
        </p:blipFill>
        <p:spPr>
          <a:xfrm>
            <a:off x="548640" y="304799"/>
            <a:ext cx="10070592" cy="43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19686" r="31569" b="25116"/>
          <a:stretch/>
        </p:blipFill>
        <p:spPr>
          <a:xfrm>
            <a:off x="414528" y="390143"/>
            <a:ext cx="9046464" cy="64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16324" r="32041" b="12508"/>
          <a:stretch/>
        </p:blipFill>
        <p:spPr>
          <a:xfrm>
            <a:off x="585216" y="109727"/>
            <a:ext cx="8607552" cy="67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11" t="26971" r="30939" b="20353"/>
          <a:stretch/>
        </p:blipFill>
        <p:spPr>
          <a:xfrm>
            <a:off x="463296" y="463295"/>
            <a:ext cx="8107680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54" t="25850" r="32514" b="35484"/>
          <a:stretch/>
        </p:blipFill>
        <p:spPr>
          <a:xfrm>
            <a:off x="256032" y="195071"/>
            <a:ext cx="8936736" cy="5413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978" t="70125" r="31822" b="23542"/>
          <a:stretch/>
        </p:blipFill>
        <p:spPr>
          <a:xfrm>
            <a:off x="256032" y="5608320"/>
            <a:ext cx="902208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36778" r="29836" b="9706"/>
          <a:stretch/>
        </p:blipFill>
        <p:spPr>
          <a:xfrm>
            <a:off x="207264" y="97536"/>
            <a:ext cx="9363456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22768" r="31884" b="49493"/>
          <a:stretch/>
        </p:blipFill>
        <p:spPr>
          <a:xfrm>
            <a:off x="402336" y="256031"/>
            <a:ext cx="10241280" cy="3572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946" t="45792" r="32196" b="35875"/>
          <a:stretch/>
        </p:blipFill>
        <p:spPr>
          <a:xfrm>
            <a:off x="402336" y="3828288"/>
            <a:ext cx="10241280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8" t="24169" r="30940" b="5503"/>
          <a:stretch/>
        </p:blipFill>
        <p:spPr>
          <a:xfrm>
            <a:off x="292608" y="158495"/>
            <a:ext cx="8985504" cy="63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7" t="20247" r="32357" b="59859"/>
          <a:stretch/>
        </p:blipFill>
        <p:spPr>
          <a:xfrm>
            <a:off x="316992" y="316991"/>
            <a:ext cx="8692896" cy="2011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353" t="48125" r="31822" b="10375"/>
          <a:stretch/>
        </p:blipFill>
        <p:spPr>
          <a:xfrm>
            <a:off x="316992" y="2328672"/>
            <a:ext cx="8692896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3" t="22488" r="31255" b="30160"/>
          <a:stretch/>
        </p:blipFill>
        <p:spPr>
          <a:xfrm>
            <a:off x="268224" y="207263"/>
            <a:ext cx="9607296" cy="6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1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</Words>
  <Application>Microsoft Office PowerPoint</Application>
  <PresentationFormat>Широкоэкранный</PresentationFormat>
  <Paragraphs>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2021-11-18T09:24:59Z</dcterms:created>
  <dcterms:modified xsi:type="dcterms:W3CDTF">2021-11-18T10:26:19Z</dcterms:modified>
</cp:coreProperties>
</file>