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64E2-CE5F-4F8B-B637-F5E3FE2C6EFF}" type="datetimeFigureOut">
              <a:rPr lang="uk-UA" smtClean="0"/>
              <a:t>07.04.2022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093C-7FB8-44BB-9703-2C37D7A1767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49692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64E2-CE5F-4F8B-B637-F5E3FE2C6EFF}" type="datetimeFigureOut">
              <a:rPr lang="uk-UA" smtClean="0"/>
              <a:t>07.04.2022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093C-7FB8-44BB-9703-2C37D7A1767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7686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64E2-CE5F-4F8B-B637-F5E3FE2C6EFF}" type="datetimeFigureOut">
              <a:rPr lang="uk-UA" smtClean="0"/>
              <a:t>07.04.2022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093C-7FB8-44BB-9703-2C37D7A1767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2476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64E2-CE5F-4F8B-B637-F5E3FE2C6EFF}" type="datetimeFigureOut">
              <a:rPr lang="uk-UA" smtClean="0"/>
              <a:t>07.04.2022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093C-7FB8-44BB-9703-2C37D7A1767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07376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64E2-CE5F-4F8B-B637-F5E3FE2C6EFF}" type="datetimeFigureOut">
              <a:rPr lang="uk-UA" smtClean="0"/>
              <a:t>07.04.2022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093C-7FB8-44BB-9703-2C37D7A1767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76938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64E2-CE5F-4F8B-B637-F5E3FE2C6EFF}" type="datetimeFigureOut">
              <a:rPr lang="uk-UA" smtClean="0"/>
              <a:t>07.04.2022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093C-7FB8-44BB-9703-2C37D7A1767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27767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64E2-CE5F-4F8B-B637-F5E3FE2C6EFF}" type="datetimeFigureOut">
              <a:rPr lang="uk-UA" smtClean="0"/>
              <a:t>07.04.2022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093C-7FB8-44BB-9703-2C37D7A1767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53230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64E2-CE5F-4F8B-B637-F5E3FE2C6EFF}" type="datetimeFigureOut">
              <a:rPr lang="uk-UA" smtClean="0"/>
              <a:t>07.04.2022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093C-7FB8-44BB-9703-2C37D7A1767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7422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64E2-CE5F-4F8B-B637-F5E3FE2C6EFF}" type="datetimeFigureOut">
              <a:rPr lang="uk-UA" smtClean="0"/>
              <a:t>07.04.2022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093C-7FB8-44BB-9703-2C37D7A1767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5571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64E2-CE5F-4F8B-B637-F5E3FE2C6EFF}" type="datetimeFigureOut">
              <a:rPr lang="uk-UA" smtClean="0"/>
              <a:t>07.04.2022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093C-7FB8-44BB-9703-2C37D7A1767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4991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864E2-CE5F-4F8B-B637-F5E3FE2C6EFF}" type="datetimeFigureOut">
              <a:rPr lang="uk-UA" smtClean="0"/>
              <a:t>07.04.2022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3093C-7FB8-44BB-9703-2C37D7A1767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873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864E2-CE5F-4F8B-B637-F5E3FE2C6EFF}" type="datetimeFigureOut">
              <a:rPr lang="uk-UA" smtClean="0"/>
              <a:t>07.04.2022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3093C-7FB8-44BB-9703-2C37D7A17670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15972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04800"/>
            <a:ext cx="9144000" cy="4953000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5-6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КОДИ, ЇХ КЛАСИФІКАЦІЯ ТА ОСНОВНІ ХАРАКТЕРИСТИКИ</a:t>
            </a:r>
          </a:p>
          <a:p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Теоретичні положення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Приклади розв’язання задач</a:t>
            </a:r>
          </a:p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Задачі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066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0786" y="167779"/>
            <a:ext cx="8858286" cy="6098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7221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0786" y="235556"/>
            <a:ext cx="9748302" cy="449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824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0781" t="50507" r="29836" b="16430"/>
          <a:stretch/>
        </p:blipFill>
        <p:spPr>
          <a:xfrm>
            <a:off x="414528" y="170687"/>
            <a:ext cx="10155936" cy="4962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876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482" y="90076"/>
            <a:ext cx="8919245" cy="6615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289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8419" t="33416" r="28575" b="21194"/>
          <a:stretch/>
        </p:blipFill>
        <p:spPr>
          <a:xfrm>
            <a:off x="85344" y="134111"/>
            <a:ext cx="10643616" cy="629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67823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0939" t="32855" r="28418" b="25676"/>
          <a:stretch/>
        </p:blipFill>
        <p:spPr>
          <a:xfrm>
            <a:off x="451104" y="170687"/>
            <a:ext cx="10387584" cy="6278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0355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0151" t="38459" r="29049" b="18391"/>
          <a:stretch/>
        </p:blipFill>
        <p:spPr>
          <a:xfrm>
            <a:off x="585216" y="195071"/>
            <a:ext cx="9985248" cy="5937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15193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0151" t="33696" r="27789" b="17831"/>
          <a:stretch/>
        </p:blipFill>
        <p:spPr>
          <a:xfrm>
            <a:off x="341376" y="219455"/>
            <a:ext cx="10265664" cy="6315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0722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1569" t="30894" r="28733" b="22874"/>
          <a:stretch/>
        </p:blipFill>
        <p:spPr>
          <a:xfrm>
            <a:off x="182880" y="158495"/>
            <a:ext cx="10131552" cy="6388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37279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55807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85216" y="207264"/>
            <a:ext cx="8205216" cy="6547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0343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56068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0560" y="609600"/>
            <a:ext cx="9192768" cy="5693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3457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6402" y="184534"/>
            <a:ext cx="9992141" cy="667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20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0098" y="191378"/>
            <a:ext cx="10004334" cy="6111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3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7362" y="235596"/>
            <a:ext cx="9626382" cy="6433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7141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139" y="125868"/>
            <a:ext cx="10077486" cy="655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740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482" y="241643"/>
            <a:ext cx="10077485" cy="4537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502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39282" y="225654"/>
            <a:ext cx="9553230" cy="4565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3551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</Words>
  <Application>Microsoft Office PowerPoint</Application>
  <PresentationFormat>Широкоэкранный</PresentationFormat>
  <Paragraphs>8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</cp:revision>
  <dcterms:created xsi:type="dcterms:W3CDTF">2022-04-07T15:04:45Z</dcterms:created>
  <dcterms:modified xsi:type="dcterms:W3CDTF">2022-04-07T15:58:03Z</dcterms:modified>
</cp:coreProperties>
</file>