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58E2-40F8-48A6-93D1-4606D0FF7752}" type="datetimeFigureOut">
              <a:rPr lang="uk-UA" smtClean="0"/>
              <a:t>28.03.2022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D2AE-1905-495E-98BA-84C82472AB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964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58E2-40F8-48A6-93D1-4606D0FF7752}" type="datetimeFigureOut">
              <a:rPr lang="uk-UA" smtClean="0"/>
              <a:t>28.03.2022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D2AE-1905-495E-98BA-84C82472AB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412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58E2-40F8-48A6-93D1-4606D0FF7752}" type="datetimeFigureOut">
              <a:rPr lang="uk-UA" smtClean="0"/>
              <a:t>28.03.2022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D2AE-1905-495E-98BA-84C82472AB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456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58E2-40F8-48A6-93D1-4606D0FF7752}" type="datetimeFigureOut">
              <a:rPr lang="uk-UA" smtClean="0"/>
              <a:t>28.03.2022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D2AE-1905-495E-98BA-84C82472AB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02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58E2-40F8-48A6-93D1-4606D0FF7752}" type="datetimeFigureOut">
              <a:rPr lang="uk-UA" smtClean="0"/>
              <a:t>28.03.2022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D2AE-1905-495E-98BA-84C82472AB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30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58E2-40F8-48A6-93D1-4606D0FF7752}" type="datetimeFigureOut">
              <a:rPr lang="uk-UA" smtClean="0"/>
              <a:t>28.03.2022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D2AE-1905-495E-98BA-84C82472AB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627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58E2-40F8-48A6-93D1-4606D0FF7752}" type="datetimeFigureOut">
              <a:rPr lang="uk-UA" smtClean="0"/>
              <a:t>28.03.2022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D2AE-1905-495E-98BA-84C82472AB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669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58E2-40F8-48A6-93D1-4606D0FF7752}" type="datetimeFigureOut">
              <a:rPr lang="uk-UA" smtClean="0"/>
              <a:t>28.03.2022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D2AE-1905-495E-98BA-84C82472AB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22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58E2-40F8-48A6-93D1-4606D0FF7752}" type="datetimeFigureOut">
              <a:rPr lang="uk-UA" smtClean="0"/>
              <a:t>28.03.2022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D2AE-1905-495E-98BA-84C82472AB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672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58E2-40F8-48A6-93D1-4606D0FF7752}" type="datetimeFigureOut">
              <a:rPr lang="uk-UA" smtClean="0"/>
              <a:t>28.03.2022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D2AE-1905-495E-98BA-84C82472AB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694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58E2-40F8-48A6-93D1-4606D0FF7752}" type="datetimeFigureOut">
              <a:rPr lang="uk-UA" smtClean="0"/>
              <a:t>28.03.2022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D2AE-1905-495E-98BA-84C82472AB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664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558E2-40F8-48A6-93D1-4606D0FF7752}" type="datetimeFigureOut">
              <a:rPr lang="uk-UA" smtClean="0"/>
              <a:t>28.03.2022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3D2AE-1905-495E-98BA-84C82472AB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232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36448"/>
            <a:ext cx="9144000" cy="4721352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3-4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ПРОПУСКНА СПРОМОЖНІСТЬ КАНАЛУ ПЕРЕДАЧІ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Теоретичні відомості і розрахункові співвідношення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і задачі для самостійного розв’язання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6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70" t="40140" r="22905" b="18952"/>
          <a:stretch/>
        </p:blipFill>
        <p:spPr>
          <a:xfrm>
            <a:off x="182880" y="170687"/>
            <a:ext cx="10375392" cy="523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42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58" t="41261" r="21329" b="36044"/>
          <a:stretch/>
        </p:blipFill>
        <p:spPr>
          <a:xfrm>
            <a:off x="341376" y="1"/>
            <a:ext cx="9912096" cy="2218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448" t="33459" r="23575" b="16207"/>
          <a:stretch/>
        </p:blipFill>
        <p:spPr>
          <a:xfrm>
            <a:off x="475488" y="2218944"/>
            <a:ext cx="9558528" cy="44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0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01" t="36497" r="23063" b="13349"/>
          <a:stretch/>
        </p:blipFill>
        <p:spPr>
          <a:xfrm>
            <a:off x="341376" y="268223"/>
            <a:ext cx="10485120" cy="597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24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16" t="32855" r="23692" b="46130"/>
          <a:stretch/>
        </p:blipFill>
        <p:spPr>
          <a:xfrm>
            <a:off x="280416" y="268223"/>
            <a:ext cx="9680448" cy="26212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449" t="55958" r="23856" b="20042"/>
          <a:stretch/>
        </p:blipFill>
        <p:spPr>
          <a:xfrm>
            <a:off x="280416" y="2889504"/>
            <a:ext cx="9436608" cy="313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72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46" t="34256" r="22274" b="10546"/>
          <a:stretch/>
        </p:blipFill>
        <p:spPr>
          <a:xfrm>
            <a:off x="0" y="219456"/>
            <a:ext cx="11119104" cy="61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67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13" t="34815" r="21802" b="23156"/>
          <a:stretch/>
        </p:blipFill>
        <p:spPr>
          <a:xfrm>
            <a:off x="170688" y="109727"/>
            <a:ext cx="9875520" cy="41574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260" t="62791" r="22639" b="23375"/>
          <a:stretch/>
        </p:blipFill>
        <p:spPr>
          <a:xfrm>
            <a:off x="536448" y="4108704"/>
            <a:ext cx="9351264" cy="13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70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13" t="22769" r="22747" b="10546"/>
          <a:stretch/>
        </p:blipFill>
        <p:spPr>
          <a:xfrm>
            <a:off x="207264" y="170687"/>
            <a:ext cx="10497312" cy="63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1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01" t="34536" r="22905" b="22595"/>
          <a:stretch/>
        </p:blipFill>
        <p:spPr>
          <a:xfrm>
            <a:off x="463296" y="182879"/>
            <a:ext cx="10058400" cy="4291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511" t="62791" r="25227" b="24053"/>
          <a:stretch/>
        </p:blipFill>
        <p:spPr>
          <a:xfrm>
            <a:off x="633984" y="4474464"/>
            <a:ext cx="9805416" cy="13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04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13" t="30053" r="22747" b="11667"/>
          <a:stretch/>
        </p:blipFill>
        <p:spPr>
          <a:xfrm>
            <a:off x="365760" y="268223"/>
            <a:ext cx="9936480" cy="629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57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03" t="32855" r="22906" b="49213"/>
          <a:stretch/>
        </p:blipFill>
        <p:spPr>
          <a:xfrm>
            <a:off x="597408" y="97536"/>
            <a:ext cx="9790176" cy="1822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792" t="26958" r="22919" b="61542"/>
          <a:stretch/>
        </p:blipFill>
        <p:spPr>
          <a:xfrm>
            <a:off x="438912" y="1920240"/>
            <a:ext cx="9948672" cy="1377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6761" t="45958" r="23295" b="23375"/>
          <a:stretch/>
        </p:blipFill>
        <p:spPr>
          <a:xfrm>
            <a:off x="280416" y="3297936"/>
            <a:ext cx="10107168" cy="35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5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40" t="28933" r="23220" b="5503"/>
          <a:stretch/>
        </p:blipFill>
        <p:spPr>
          <a:xfrm>
            <a:off x="219456" y="243839"/>
            <a:ext cx="10265664" cy="632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42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61" t="59753" r="23220" b="18953"/>
          <a:stretch/>
        </p:blipFill>
        <p:spPr>
          <a:xfrm>
            <a:off x="414528" y="438912"/>
            <a:ext cx="10558272" cy="29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2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74" t="28092" r="22275" b="20354"/>
          <a:stretch/>
        </p:blipFill>
        <p:spPr>
          <a:xfrm>
            <a:off x="341376" y="316991"/>
            <a:ext cx="10668000" cy="58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0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98" t="32855" r="23063" b="23435"/>
          <a:stretch/>
        </p:blipFill>
        <p:spPr>
          <a:xfrm>
            <a:off x="280416" y="329183"/>
            <a:ext cx="10216896" cy="503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2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03" t="45744" r="23378" b="25957"/>
          <a:stretch/>
        </p:blipFill>
        <p:spPr>
          <a:xfrm>
            <a:off x="414528" y="292607"/>
            <a:ext cx="10253472" cy="420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9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43" t="22488" r="21645" b="20353"/>
          <a:stretch/>
        </p:blipFill>
        <p:spPr>
          <a:xfrm>
            <a:off x="170688" y="231647"/>
            <a:ext cx="10460736" cy="612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2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16" t="26131" r="22747" b="23715"/>
          <a:stretch/>
        </p:blipFill>
        <p:spPr>
          <a:xfrm>
            <a:off x="451104" y="304799"/>
            <a:ext cx="10216896" cy="582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99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46" t="28652" r="23378" b="57899"/>
          <a:stretch/>
        </p:blipFill>
        <p:spPr>
          <a:xfrm>
            <a:off x="682752" y="377951"/>
            <a:ext cx="10241280" cy="1609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573" t="66458" r="23669" b="21542"/>
          <a:stretch/>
        </p:blipFill>
        <p:spPr>
          <a:xfrm>
            <a:off x="682752" y="2170176"/>
            <a:ext cx="10363200" cy="141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2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76" t="39580" r="22905" b="13068"/>
          <a:stretch/>
        </p:blipFill>
        <p:spPr>
          <a:xfrm>
            <a:off x="146304" y="292607"/>
            <a:ext cx="10533888" cy="527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52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19</Words>
  <Application>Microsoft Office PowerPoint</Application>
  <PresentationFormat>Широкоэкранный</PresentationFormat>
  <Paragraphs>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2022-03-24T13:51:21Z</dcterms:created>
  <dcterms:modified xsi:type="dcterms:W3CDTF">2022-03-28T11:48:38Z</dcterms:modified>
</cp:coreProperties>
</file>