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4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9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3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39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22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8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07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4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6CC4-C34D-4174-9C60-B159F8659DAB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D8BF-F81A-4786-A356-57B5133A3A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61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1104"/>
            <a:ext cx="9144000" cy="5669280"/>
          </a:xfrm>
        </p:spPr>
        <p:txBody>
          <a:bodyPr/>
          <a:lstStyle/>
          <a:p>
            <a:r>
              <a:rPr lang="uk-UA" dirty="0" smtClean="0"/>
              <a:t>ПРАКТИЧНА 2</a:t>
            </a:r>
          </a:p>
          <a:p>
            <a:endParaRPr lang="uk-UA" dirty="0"/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ІНФОРМАЦІЇ У ПОВІДОМЛЕННІ</a:t>
            </a:r>
          </a:p>
          <a:p>
            <a:endParaRPr lang="uk-UA" dirty="0"/>
          </a:p>
          <a:p>
            <a:r>
              <a:rPr lang="uk-UA" dirty="0" smtClean="0"/>
              <a:t>План</a:t>
            </a:r>
          </a:p>
          <a:p>
            <a:endParaRPr lang="uk-UA" dirty="0" smtClean="0"/>
          </a:p>
          <a:p>
            <a:r>
              <a:rPr lang="uk-UA" dirty="0" smtClean="0"/>
              <a:t>2.1 Теоретичні відомості і розрахункові співвідношення</a:t>
            </a:r>
          </a:p>
          <a:p>
            <a:r>
              <a:rPr lang="uk-UA" dirty="0" smtClean="0"/>
              <a:t>2.2 Приклади і задачі для самостійного розв’язання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23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7" t="27812" r="25899" b="24836"/>
          <a:stretch/>
        </p:blipFill>
        <p:spPr>
          <a:xfrm>
            <a:off x="585216" y="329183"/>
            <a:ext cx="9668256" cy="546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3976" r="25425" b="26797"/>
          <a:stretch/>
        </p:blipFill>
        <p:spPr>
          <a:xfrm>
            <a:off x="0" y="329183"/>
            <a:ext cx="10143744" cy="47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8" t="19967" r="25110" b="51454"/>
          <a:stretch/>
        </p:blipFill>
        <p:spPr>
          <a:xfrm>
            <a:off x="0" y="341375"/>
            <a:ext cx="11058144" cy="3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4" t="33416" r="24166" b="37164"/>
          <a:stretch/>
        </p:blipFill>
        <p:spPr>
          <a:xfrm>
            <a:off x="0" y="268223"/>
            <a:ext cx="11082528" cy="35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5" t="62835" r="26213" b="18672"/>
          <a:stretch/>
        </p:blipFill>
        <p:spPr>
          <a:xfrm>
            <a:off x="182880" y="548639"/>
            <a:ext cx="10887456" cy="25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8" t="25850" r="24638" b="19793"/>
          <a:stretch/>
        </p:blipFill>
        <p:spPr>
          <a:xfrm>
            <a:off x="85344" y="207263"/>
            <a:ext cx="10277856" cy="60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8" t="52749" r="25110" b="19793"/>
          <a:stretch/>
        </p:blipFill>
        <p:spPr>
          <a:xfrm>
            <a:off x="97536" y="365759"/>
            <a:ext cx="10094976" cy="37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7" t="24169" r="25110" b="15029"/>
          <a:stretch/>
        </p:blipFill>
        <p:spPr>
          <a:xfrm>
            <a:off x="0" y="280415"/>
            <a:ext cx="10046208" cy="63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46585" r="25898" b="32121"/>
          <a:stretch/>
        </p:blipFill>
        <p:spPr>
          <a:xfrm>
            <a:off x="0" y="597407"/>
            <a:ext cx="10887456" cy="29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9" t="41261" r="23219" b="26517"/>
          <a:stretch/>
        </p:blipFill>
        <p:spPr>
          <a:xfrm>
            <a:off x="182880" y="390143"/>
            <a:ext cx="10363200" cy="44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00627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 формулою повної ймовірності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917" t="22291" r="25355" b="27208"/>
          <a:stretch/>
        </p:blipFill>
        <p:spPr>
          <a:xfrm>
            <a:off x="694944" y="605218"/>
            <a:ext cx="10658856" cy="60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2.2.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Вимірювана величина змінюється від Х0 до Х0+А, і розподілена за законом рівної ймовірності, а похибка вимірювання – за нормальним. Дисперсія похибки дорівнює 8/(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кількість інформації в одному вимірі, якщо А=256.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32575" r="28891" b="7464"/>
          <a:stretch/>
        </p:blipFill>
        <p:spPr>
          <a:xfrm>
            <a:off x="0" y="-158495"/>
            <a:ext cx="10509504" cy="6193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197" t="61625" r="44472" b="31875"/>
          <a:stretch/>
        </p:blipFill>
        <p:spPr>
          <a:xfrm>
            <a:off x="999744" y="6035040"/>
            <a:ext cx="6717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51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67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2022-03-14T15:12:14Z</dcterms:created>
  <dcterms:modified xsi:type="dcterms:W3CDTF">2022-03-14T15:42:15Z</dcterms:modified>
</cp:coreProperties>
</file>