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11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6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38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0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33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35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5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00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912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74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BD76-3D1B-4B79-8297-8760914839B0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5263-FF94-4F4F-87D7-A5FB26F347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2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3296"/>
            <a:ext cx="9144000" cy="60472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1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ЕНТРОПІЯ СИГНАЛІВ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Ентропія дискретних повідомлень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Ентропія неперервних повідомлень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Умовна ентропія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41821" r="25583" b="20073"/>
          <a:stretch/>
        </p:blipFill>
        <p:spPr>
          <a:xfrm>
            <a:off x="792480" y="365759"/>
            <a:ext cx="10424160" cy="4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40140" r="25110" b="17832"/>
          <a:stretch/>
        </p:blipFill>
        <p:spPr>
          <a:xfrm>
            <a:off x="682752" y="280415"/>
            <a:ext cx="10558272" cy="50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27532" r="24953" b="34082"/>
          <a:stretch/>
        </p:blipFill>
        <p:spPr>
          <a:xfrm>
            <a:off x="0" y="280415"/>
            <a:ext cx="10789920" cy="49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27812" r="24637" b="35203"/>
          <a:stretch/>
        </p:blipFill>
        <p:spPr>
          <a:xfrm>
            <a:off x="365760" y="426719"/>
            <a:ext cx="9790176" cy="43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25011" r="25268" b="15870"/>
          <a:stretch/>
        </p:blipFill>
        <p:spPr>
          <a:xfrm>
            <a:off x="292608" y="451103"/>
            <a:ext cx="10863072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42" t="16743" r="24103" b="57504"/>
          <a:stretch/>
        </p:blipFill>
        <p:spPr>
          <a:xfrm>
            <a:off x="243840" y="402335"/>
            <a:ext cx="11533632" cy="39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38179" r="25425" b="24275"/>
          <a:stretch/>
        </p:blipFill>
        <p:spPr>
          <a:xfrm>
            <a:off x="573024" y="304799"/>
            <a:ext cx="10814304" cy="4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8521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Ентропія дискретних повідомлень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представлення інформації називається повідомленням.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являє собою сукупність знаків або первинних сигналів,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 інформацію. Повідомлення поділяють на дискретні і неперервні.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або об'єкт, що породжує інформацію і представляє її у вигляді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повідомлення, називають джерелом інформації.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Дискретне джерело інформації володіє кінцевим алфавітом,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х1, х2, …, 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 яких характеризується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ймовірностями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P(x1), P(x2), …, P(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елементів та їх ймовірності зручно задавати у вигляді матриці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408" t="53125" r="41567" b="40208"/>
          <a:stretch/>
        </p:blipFill>
        <p:spPr>
          <a:xfrm>
            <a:off x="4242816" y="5084064"/>
            <a:ext cx="448665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12" t="17632" r="25704" b="58034"/>
          <a:stretch/>
        </p:blipFill>
        <p:spPr>
          <a:xfrm>
            <a:off x="609600" y="1328927"/>
            <a:ext cx="10631424" cy="38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8" t="41821" r="25740" b="20633"/>
          <a:stretch/>
        </p:blipFill>
        <p:spPr>
          <a:xfrm>
            <a:off x="341376" y="573023"/>
            <a:ext cx="10387584" cy="56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30" t="39938" r="25689" b="27577"/>
          <a:stretch/>
        </p:blipFill>
        <p:spPr>
          <a:xfrm>
            <a:off x="134112" y="512064"/>
            <a:ext cx="11716512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94" t="53211" r="25550" b="11534"/>
          <a:stretch/>
        </p:blipFill>
        <p:spPr>
          <a:xfrm>
            <a:off x="109728" y="85344"/>
            <a:ext cx="11253216" cy="5145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598" t="57625" r="26105" b="35208"/>
          <a:stretch/>
        </p:blipFill>
        <p:spPr>
          <a:xfrm>
            <a:off x="2852928" y="5230366"/>
            <a:ext cx="8229600" cy="11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24449" r="25267" b="22596"/>
          <a:stretch/>
        </p:blipFill>
        <p:spPr>
          <a:xfrm>
            <a:off x="719328" y="219455"/>
            <a:ext cx="9899904" cy="6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9616"/>
            <a:ext cx="10515600" cy="3163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61" t="37458" r="25918" b="29542"/>
          <a:stretch/>
        </p:blipFill>
        <p:spPr>
          <a:xfrm>
            <a:off x="219456" y="292608"/>
            <a:ext cx="10253472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72" t="43188" r="25470" b="30934"/>
          <a:stretch/>
        </p:blipFill>
        <p:spPr>
          <a:xfrm>
            <a:off x="438912" y="402337"/>
            <a:ext cx="11094720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93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113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2022-02-01T16:37:20Z</dcterms:created>
  <dcterms:modified xsi:type="dcterms:W3CDTF">2022-02-01T17:16:04Z</dcterms:modified>
</cp:coreProperties>
</file>