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0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6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6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7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11FA-8AD6-46F0-AB86-842DC29F6778}" type="datetimeFigureOut">
              <a:rPr lang="ru-RU" smtClean="0"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1752-E042-4072-A80A-DFF3FC564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7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6482" y="252855"/>
            <a:ext cx="10509504" cy="618813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Режими </a:t>
            </a:r>
            <a:r>
              <a:rPr lang="uk-UA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 електричної енергії в </a:t>
            </a:r>
          </a:p>
          <a:p>
            <a:r>
              <a:rPr lang="uk-UA" sz="5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електроенергетичних системах</a:t>
            </a:r>
          </a:p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і визначення</a:t>
            </a:r>
          </a:p>
          <a:p>
            <a:pPr algn="l"/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використання енергії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співвідношення корисно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використаної енергії до її сумарного обсягу, відібраного від джерела. </a:t>
            </a:r>
          </a:p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потужність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потужність, яку витрачено на виконання роботи. </a:t>
            </a:r>
          </a:p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Реактивна потужність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середнє за період значення енергії, яка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циркулює між генератором і реактивними елементами навантаження, поділене на цей період. </a:t>
            </a:r>
          </a:p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потужність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величина, що дорівнює добутку діючих значень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 і струму мережі. </a:t>
            </a:r>
          </a:p>
          <a:p>
            <a:pPr algn="l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 спотворення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потужність, яка виникає у нелінійних колах 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характеризує потужність вищих гармонік напруги і струму.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48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86" t="41425" r="22307" b="21492"/>
          <a:stretch/>
        </p:blipFill>
        <p:spPr>
          <a:xfrm>
            <a:off x="175978" y="481404"/>
            <a:ext cx="11840617" cy="4720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0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54" t="16461" r="25000" b="14156"/>
          <a:stretch/>
        </p:blipFill>
        <p:spPr>
          <a:xfrm>
            <a:off x="1545218" y="113818"/>
            <a:ext cx="8832359" cy="65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7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00" t="31268" r="25085" b="18796"/>
          <a:stretch/>
        </p:blipFill>
        <p:spPr>
          <a:xfrm>
            <a:off x="715992" y="345056"/>
            <a:ext cx="11050037" cy="622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7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46" t="25822" r="23668" b="12542"/>
          <a:stretch/>
        </p:blipFill>
        <p:spPr>
          <a:xfrm>
            <a:off x="1080981" y="125032"/>
            <a:ext cx="9831433" cy="673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0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82" y="121805"/>
            <a:ext cx="11611154" cy="57014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Дайте визначення коефіцієнта використання електричної енергії.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Опишіть особливості відбору енергії від безкоштовного і платного енергоносія.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Зазначте умову відбору максимальної потужності для систем постійного струму, які описують лінійною і нелінійною моделями.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Вкажіть у якому діапазоні повинно знаходитись значення опору навантаження у порівнянні із внутрішнім опором джерела для відбору максимальної потужності і відбору енергії з максимальним ККД. Розгляньте випадки, коли джерело енергії є джерелом напруги і джерелом струму.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Опишіть вплив пульсації струму і напруги імпульсного регулятора на характеристики системи електроживлення.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Опишіть умови узгодженої роботи системи електроживлення змінного струму.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Охарактеризуйте параметри системи електропостачання, які впливають на значення коефіцієнту потужності.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Опишіть фізичний смисл потужності спотворення.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81" t="19652" r="25049" b="16897"/>
          <a:stretch/>
        </p:blipFill>
        <p:spPr>
          <a:xfrm>
            <a:off x="1172962" y="358122"/>
            <a:ext cx="9724126" cy="6195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6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85" t="30014" r="22181" b="9677"/>
          <a:stretch/>
        </p:blipFill>
        <p:spPr>
          <a:xfrm>
            <a:off x="1145219" y="422694"/>
            <a:ext cx="10034616" cy="6282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33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33" t="21087" r="19755" b="13909"/>
          <a:stretch/>
        </p:blipFill>
        <p:spPr>
          <a:xfrm>
            <a:off x="663429" y="130777"/>
            <a:ext cx="11021568" cy="652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83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02" t="16774" r="22703" b="2420"/>
          <a:stretch/>
        </p:blipFill>
        <p:spPr>
          <a:xfrm>
            <a:off x="1492369" y="172528"/>
            <a:ext cx="9230266" cy="646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01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0" t="31565" r="21967" b="18793"/>
          <a:stretch/>
        </p:blipFill>
        <p:spPr>
          <a:xfrm>
            <a:off x="863730" y="486764"/>
            <a:ext cx="10609402" cy="565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71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36" t="17138" r="21176" b="18003"/>
          <a:stretch/>
        </p:blipFill>
        <p:spPr>
          <a:xfrm>
            <a:off x="1155270" y="314487"/>
            <a:ext cx="9929674" cy="646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714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12" t="27587" r="21652" b="10926"/>
          <a:stretch/>
        </p:blipFill>
        <p:spPr>
          <a:xfrm>
            <a:off x="724618" y="179730"/>
            <a:ext cx="10748514" cy="645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1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93" t="16934" r="20242" b="12352"/>
          <a:stretch/>
        </p:blipFill>
        <p:spPr>
          <a:xfrm>
            <a:off x="758089" y="206919"/>
            <a:ext cx="10654658" cy="650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9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230</Words>
  <Application>Microsoft Office PowerPoint</Application>
  <PresentationFormat>Широкоэкранный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13</cp:revision>
  <dcterms:created xsi:type="dcterms:W3CDTF">2021-10-10T16:12:03Z</dcterms:created>
  <dcterms:modified xsi:type="dcterms:W3CDTF">2023-09-17T06:54:31Z</dcterms:modified>
</cp:coreProperties>
</file>