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40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13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1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98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07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4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56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08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12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B35F-CE0A-4256-B930-A7C6078677AA}" type="datetimeFigureOut">
              <a:rPr lang="uk-UA" smtClean="0"/>
              <a:t>22.02.2022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A1D7-D18B-4CFD-91AB-C5BD9139A0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74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74700"/>
            <a:ext cx="9144000" cy="4483100"/>
          </a:xfrm>
        </p:spPr>
        <p:txBody>
          <a:bodyPr/>
          <a:lstStyle/>
          <a:p>
            <a:r>
              <a:rPr lang="uk-UA" dirty="0" smtClean="0"/>
              <a:t>ПРАКТИЧНА 2</a:t>
            </a:r>
          </a:p>
          <a:p>
            <a:endParaRPr lang="uk-UA" dirty="0" smtClean="0"/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	параметрів	заступної	схеми	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двообмоткових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трансформаторів, що працюють паралельно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5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78" t="29260" r="27519" b="10617"/>
          <a:stretch/>
        </p:blipFill>
        <p:spPr>
          <a:xfrm>
            <a:off x="863600" y="279399"/>
            <a:ext cx="10045700" cy="65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5" t="34221" r="26371" b="41846"/>
          <a:stretch/>
        </p:blipFill>
        <p:spPr>
          <a:xfrm>
            <a:off x="101600" y="520699"/>
            <a:ext cx="11861800" cy="3924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406" t="80903" r="32431" b="4861"/>
          <a:stretch/>
        </p:blipFill>
        <p:spPr>
          <a:xfrm>
            <a:off x="1041400" y="4635500"/>
            <a:ext cx="9563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78" t="52608" r="26207" b="10908"/>
          <a:stretch/>
        </p:blipFill>
        <p:spPr>
          <a:xfrm>
            <a:off x="457200" y="711200"/>
            <a:ext cx="10769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25" t="39623" r="17017" b="12355"/>
          <a:stretch/>
        </p:blipFill>
        <p:spPr>
          <a:xfrm>
            <a:off x="203200" y="482600"/>
            <a:ext cx="11988800" cy="54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8" t="45605" r="27355" b="8864"/>
          <a:stretch/>
        </p:blipFill>
        <p:spPr>
          <a:xfrm>
            <a:off x="355600" y="215899"/>
            <a:ext cx="10083800" cy="5168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77" t="47396" r="27062" b="47048"/>
          <a:stretch/>
        </p:blipFill>
        <p:spPr>
          <a:xfrm>
            <a:off x="876300" y="5384800"/>
            <a:ext cx="970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7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3" t="33346" r="28011" b="13826"/>
          <a:stretch/>
        </p:blipFill>
        <p:spPr>
          <a:xfrm>
            <a:off x="1016000" y="355599"/>
            <a:ext cx="9347200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4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провідність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обумовлена втратами активної потужності в сталі трансформатора на перемагнічування і вихрові струми, реактивна провідність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потужністю, що намагнічує осердя трансформатора.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цих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пов'язано з струмом холостого ходу, в окремих випадках, у Г-подібній заступній схемі провідності заміщують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рівним втратам потужності холостого ходу (рис. 1.8, г).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розрахунках місцевих мереж впливом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маторів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нехтують і використовують найпростішу заступну схему, що складається тільки з послідовно з’єднаних активного й індуктивного опорів (рис. 1.8, д).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Опори і провідності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 визначають за їх паспортними даними. Для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двообмоткових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трансформаторів у паспорті вказуються: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номінальна потужність, МВА;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номінальні на- пруги обмоток ВН і НН, кВ; 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втрати короткого замикання, кВт; Р0 – втрати холостого ходу, кВт;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– напруга короткого замикання, % від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– струм холостого ходу, % від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913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06" t="20796" r="26535" b="63443"/>
          <a:stretch/>
        </p:blipFill>
        <p:spPr>
          <a:xfrm>
            <a:off x="635000" y="355599"/>
            <a:ext cx="10287000" cy="2336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185" t="59028" r="27159" b="16493"/>
          <a:stretch/>
        </p:blipFill>
        <p:spPr>
          <a:xfrm>
            <a:off x="635000" y="2832100"/>
            <a:ext cx="10287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09" t="43269" r="28175" b="6239"/>
          <a:stretch/>
        </p:blipFill>
        <p:spPr>
          <a:xfrm>
            <a:off x="203200" y="215899"/>
            <a:ext cx="105410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89" t="39766" r="26699" b="10908"/>
          <a:stretch/>
        </p:blipFill>
        <p:spPr>
          <a:xfrm>
            <a:off x="381000" y="368299"/>
            <a:ext cx="103632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2" t="29552" r="22269" b="30171"/>
          <a:stretch/>
        </p:blipFill>
        <p:spPr>
          <a:xfrm>
            <a:off x="0" y="380999"/>
            <a:ext cx="11874500" cy="5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0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182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2022-02-06T14:41:39Z</dcterms:created>
  <dcterms:modified xsi:type="dcterms:W3CDTF">2022-02-22T06:18:11Z</dcterms:modified>
</cp:coreProperties>
</file>