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18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47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59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59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4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9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7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64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52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1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BB1-312C-41FF-B063-59C35E9085EA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CBBB-CE84-40FE-88F2-8161559369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6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7952"/>
            <a:ext cx="9144000" cy="601065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4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Трансформатори з розщепленими обмотками.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Автотрансформатори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відомості</a:t>
            </a:r>
          </a:p>
          <a:p>
            <a:pPr marL="457200" indent="-457200"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Приклад. Визначення параметрів заступної схеми двообмоткових трансформаторів з розщепленими обмотками низької напруги, що працюють паралельно</a:t>
            </a:r>
          </a:p>
          <a:p>
            <a:pPr marL="457200" indent="-4572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744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27800" r="28341" b="11200"/>
          <a:stretch/>
        </p:blipFill>
        <p:spPr>
          <a:xfrm>
            <a:off x="266700" y="114299"/>
            <a:ext cx="102743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8" t="47145" r="26843" b="14469"/>
          <a:stretch/>
        </p:blipFill>
        <p:spPr>
          <a:xfrm>
            <a:off x="170688" y="365759"/>
            <a:ext cx="11301984" cy="60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476" t="25868" r="27746" b="44792"/>
          <a:stretch/>
        </p:blipFill>
        <p:spPr>
          <a:xfrm>
            <a:off x="342900" y="335050"/>
            <a:ext cx="11620500" cy="4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3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69" t="28158" r="28077" b="35203"/>
          <a:stretch/>
        </p:blipFill>
        <p:spPr>
          <a:xfrm>
            <a:off x="469900" y="317500"/>
            <a:ext cx="10642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37058" r="27158" b="18952"/>
          <a:stretch/>
        </p:blipFill>
        <p:spPr>
          <a:xfrm>
            <a:off x="231648" y="243839"/>
            <a:ext cx="10789920" cy="6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3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48265" r="27158" b="26238"/>
          <a:stretch/>
        </p:blipFill>
        <p:spPr>
          <a:xfrm>
            <a:off x="294132" y="609483"/>
            <a:ext cx="10081768" cy="28195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132" y="24707"/>
            <a:ext cx="8609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Трансформатори з розщепленими обмотками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162" t="56597" r="29209" b="7812"/>
          <a:stretch/>
        </p:blipFill>
        <p:spPr>
          <a:xfrm>
            <a:off x="1663700" y="3429000"/>
            <a:ext cx="7137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5" t="19336" r="27683" b="75118"/>
          <a:stretch/>
        </p:blipFill>
        <p:spPr>
          <a:xfrm>
            <a:off x="393700" y="330199"/>
            <a:ext cx="10287000" cy="787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183" t="48785" r="25988" b="18924"/>
          <a:stretch/>
        </p:blipFill>
        <p:spPr>
          <a:xfrm>
            <a:off x="393700" y="1117600"/>
            <a:ext cx="108839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5" t="54068" r="28175" b="12368"/>
          <a:stretch/>
        </p:blipFill>
        <p:spPr>
          <a:xfrm>
            <a:off x="215900" y="241299"/>
            <a:ext cx="10845800" cy="49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2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5" t="46187" r="27355" b="33091"/>
          <a:stretch/>
        </p:blipFill>
        <p:spPr>
          <a:xfrm>
            <a:off x="457200" y="508000"/>
            <a:ext cx="10909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"/>
            <a:ext cx="10515600" cy="605504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Автотрансформатори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086" t="34722" r="28136" b="32119"/>
          <a:stretch/>
        </p:blipFill>
        <p:spPr>
          <a:xfrm>
            <a:off x="266700" y="584200"/>
            <a:ext cx="9334500" cy="321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578" t="42882" r="36432" b="23090"/>
          <a:stretch/>
        </p:blipFill>
        <p:spPr>
          <a:xfrm>
            <a:off x="2971800" y="3619500"/>
            <a:ext cx="6070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0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27812" r="26685" b="23435"/>
          <a:stretch/>
        </p:blipFill>
        <p:spPr>
          <a:xfrm>
            <a:off x="402336" y="256031"/>
            <a:ext cx="10082784" cy="60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35937" r="26528" b="25677"/>
          <a:stretch/>
        </p:blipFill>
        <p:spPr>
          <a:xfrm>
            <a:off x="585216" y="280415"/>
            <a:ext cx="10253472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637641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. Визначення параметрів заступної схеми двообмоткових трансформаторів з розщепленими обмотками низької напруги, що працюють паралельно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77" t="46876" r="27940" b="34027"/>
          <a:stretch/>
        </p:blipFill>
        <p:spPr>
          <a:xfrm>
            <a:off x="152400" y="2047240"/>
            <a:ext cx="10985500" cy="32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3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Широкоэкранный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2022-03-21T14:30:35Z</dcterms:created>
  <dcterms:modified xsi:type="dcterms:W3CDTF">2022-03-21T15:13:41Z</dcterms:modified>
</cp:coreProperties>
</file>