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54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26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2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45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523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123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47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38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32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29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D3ED-C10D-4BD4-A036-BC5BE1BC2FD7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AD44-CF56-48D5-9ECD-0F3CB5AFAA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53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528"/>
            <a:ext cx="9144000" cy="484327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12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 ТА ЗАЗЕМЛЯЮЧІ ПРИСТРОЇ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Розрахунок заземляючого пристрою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5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6" t="42662" r="24323" b="14189"/>
          <a:stretch/>
        </p:blipFill>
        <p:spPr>
          <a:xfrm>
            <a:off x="463296" y="207263"/>
            <a:ext cx="10692384" cy="6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9"/>
            <a:ext cx="10515600" cy="4023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7.10 – Опір розтіканню одиничних штучних заземлювачів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322" t="28958" r="29479" b="37375"/>
          <a:stretch/>
        </p:blipFill>
        <p:spPr>
          <a:xfrm>
            <a:off x="838200" y="792480"/>
            <a:ext cx="9951720" cy="46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9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51" t="30633" r="29355" b="26237"/>
          <a:stretch/>
        </p:blipFill>
        <p:spPr>
          <a:xfrm>
            <a:off x="597408" y="280416"/>
            <a:ext cx="9704832" cy="60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7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6" t="33135" r="27946" b="15310"/>
          <a:stretch/>
        </p:blipFill>
        <p:spPr>
          <a:xfrm>
            <a:off x="377952" y="219455"/>
            <a:ext cx="9936480" cy="62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54710" r="23850" b="24276"/>
          <a:stretch/>
        </p:blipFill>
        <p:spPr>
          <a:xfrm>
            <a:off x="390144" y="182879"/>
            <a:ext cx="10497312" cy="3084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574" t="40125" r="24138" b="40375"/>
          <a:stretch/>
        </p:blipFill>
        <p:spPr>
          <a:xfrm>
            <a:off x="268224" y="3267456"/>
            <a:ext cx="10619232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40701" r="23378" b="15029"/>
          <a:stretch/>
        </p:blipFill>
        <p:spPr>
          <a:xfrm>
            <a:off x="292608" y="195071"/>
            <a:ext cx="10655808" cy="5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3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38459" r="22905" b="29879"/>
          <a:stretch/>
        </p:blipFill>
        <p:spPr>
          <a:xfrm>
            <a:off x="426720" y="0"/>
            <a:ext cx="10643616" cy="3602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44" y="2919926"/>
            <a:ext cx="10516511" cy="1322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6011" t="50792" r="24512" b="24875"/>
          <a:stretch/>
        </p:blipFill>
        <p:spPr>
          <a:xfrm>
            <a:off x="426720" y="3755136"/>
            <a:ext cx="10643616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1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512064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2. Розрахунок заземляючого пристрою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350" t="31291" r="31822" b="20375"/>
          <a:stretch/>
        </p:blipFill>
        <p:spPr>
          <a:xfrm>
            <a:off x="838200" y="512064"/>
            <a:ext cx="8135112" cy="6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3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85" t="31454" r="29678" b="12788"/>
          <a:stretch/>
        </p:blipFill>
        <p:spPr>
          <a:xfrm>
            <a:off x="243840" y="207263"/>
            <a:ext cx="8753856" cy="66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980" t="22768" r="30151" b="31561"/>
          <a:stretch/>
        </p:blipFill>
        <p:spPr>
          <a:xfrm>
            <a:off x="463296" y="158495"/>
            <a:ext cx="7912608" cy="64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5364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50" t="28792" r="22358" b="29375"/>
          <a:stretch/>
        </p:blipFill>
        <p:spPr>
          <a:xfrm>
            <a:off x="109728" y="682752"/>
            <a:ext cx="11692128" cy="597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43" t="35937" r="29994" b="15590"/>
          <a:stretch/>
        </p:blipFill>
        <p:spPr>
          <a:xfrm>
            <a:off x="341376" y="207263"/>
            <a:ext cx="9168384" cy="66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9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31455" r="21802" b="15309"/>
          <a:stretch/>
        </p:blipFill>
        <p:spPr>
          <a:xfrm>
            <a:off x="182880" y="109727"/>
            <a:ext cx="10863072" cy="66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30333" r="22590" b="52855"/>
          <a:stretch/>
        </p:blipFill>
        <p:spPr>
          <a:xfrm>
            <a:off x="219456" y="134111"/>
            <a:ext cx="10753344" cy="2157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637" t="62625" r="23201" b="14375"/>
          <a:stretch/>
        </p:blipFill>
        <p:spPr>
          <a:xfrm>
            <a:off x="219456" y="2292096"/>
            <a:ext cx="1075334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0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5" t="30613" r="21803" b="10547"/>
          <a:stretch/>
        </p:blipFill>
        <p:spPr>
          <a:xfrm>
            <a:off x="256032" y="182880"/>
            <a:ext cx="10887456" cy="64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9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5" t="27252" r="22590" b="31000"/>
          <a:stretch/>
        </p:blipFill>
        <p:spPr>
          <a:xfrm>
            <a:off x="134112" y="1"/>
            <a:ext cx="10351008" cy="3944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918" t="46291" r="23856" b="24709"/>
          <a:stretch/>
        </p:blipFill>
        <p:spPr>
          <a:xfrm>
            <a:off x="134112" y="3944112"/>
            <a:ext cx="10351008" cy="29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1" t="22207" r="24953" b="6624"/>
          <a:stretch/>
        </p:blipFill>
        <p:spPr>
          <a:xfrm>
            <a:off x="219456" y="134111"/>
            <a:ext cx="9326880" cy="67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6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23609" r="24165" b="60420"/>
          <a:stretch/>
        </p:blipFill>
        <p:spPr>
          <a:xfrm>
            <a:off x="219456" y="146303"/>
            <a:ext cx="10533888" cy="2072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855" t="53292" r="24419" b="14708"/>
          <a:stretch/>
        </p:blipFill>
        <p:spPr>
          <a:xfrm>
            <a:off x="219456" y="2218944"/>
            <a:ext cx="10533888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3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53869" r="24165" b="10827"/>
          <a:stretch/>
        </p:blipFill>
        <p:spPr>
          <a:xfrm>
            <a:off x="329184" y="219455"/>
            <a:ext cx="10619232" cy="56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66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Широкоэкранный</PresentationFormat>
  <Paragraphs>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2022-04-13T12:25:36Z</dcterms:created>
  <dcterms:modified xsi:type="dcterms:W3CDTF">2022-04-13T13:07:23Z</dcterms:modified>
</cp:coreProperties>
</file>