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81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46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4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3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86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2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70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1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1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53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172-CB83-43A9-A148-9D23D342AF5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A24F-3516-4F01-B9F0-2816DA2C94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3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7408"/>
            <a:ext cx="9144000" cy="5949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8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МОНТАЖ ЕЛЕКТРОПРИВОДІВ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Поняття електроприводу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Вимоги до монтажу електродвигунів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Підготування електродвигунів до монтажу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Монтаж електродвигуна на опорну основу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Способи передачі обертального руху від електродвигуна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робочої машини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Вивіряння положення валів електродвигуна та робочої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850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6400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монтажу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електродвигунів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вимогами ПУЕ [53: 2007 5.3.23] електродвигуни і апарати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бути встановлені в такий спосіб, щоб виключити можливість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потрапляння на їх обмотки води, мастил, емульсій тощо, а вібрація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обладнання, фундаментів і частин будівлі не перевищувала допустимих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Компоновка електромашинних приміщень (ЕМПП) повинна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 зручне транспортування і монтаж обладнання. Якщо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 містить електродвигун і апарати масою 100 кг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більше, то повинні бути передбачені пристосування для їх такелажу.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електродвигуна, що обертаються, і частини,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з'єднують електродвигуни з механізмами (муфти, шківи) повинні мати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огородження від випадкових торкань. Ширина проходів між фундаментами або корпусами електродвигунів, електродвигунами і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 приміщення або обладнання повинна бути не менше 1 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 звуження проходів між виступаючими частинами машин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будівельними конструкціями до 0,6 м на довжині не більше 0,5 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4"/>
            <a:ext cx="10366248" cy="65897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 Підготування електродвигунів до монтажу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до монтажу електричних машин починають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комплектації технічної документації і детального її вивчення.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технічна документація, котру отримує монтажна організація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замовника, повинна мати штамп з написом “Дозволено до виконання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робіт”.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Об’єм і зміст документації, яку розробляє організація,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монтаж електричної машини, визначається потужністю та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габаритами машини. Для монтажу великих електричних машин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 проект виробництва робіт, а для середніх машин –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записки.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монтажем ознайомлюються з паспортними даними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 машини з метою відповідності її напрузі електромережі,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потужності, максимальному моменту, умовам навколишнього середовища.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 відповідність напруги і частоти мережі номінальній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напрузі і частоті двигуна, вказаним на табличці. Для двигуна із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сполученням фаз обмотки “/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Y”,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з'єднання обмотки статора,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 і частота для підключення до мережі вказані в паспорті.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6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6971" r="24165" b="34083"/>
          <a:stretch/>
        </p:blipFill>
        <p:spPr>
          <a:xfrm>
            <a:off x="0" y="268223"/>
            <a:ext cx="10143744" cy="47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38459" r="25583" b="1300"/>
          <a:stretch/>
        </p:blipFill>
        <p:spPr>
          <a:xfrm>
            <a:off x="219456" y="219455"/>
            <a:ext cx="10619232" cy="62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6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10515600" cy="6626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електродвигуна на опорну основу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 встановлюють на робочих машинах, фундаментах або масивних основах. Основним показником якості монтажу ЕД і РМ (робочої машини) є вібраційна швидкість при роботі агрегату у місці кріплення двигуна.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двигунів здійснюється згідно з проектом. Приміщення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під двигуни приймається за спеціальним актом. Площа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 повинна забезпечувати можливість виконання операцій по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монтажу електричних машин.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Фундаменти під електродвигуни виконують з бетону, каменю,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перепаленої цегли на цементному розчині. Їхні розміри залежать від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 двигуна, стану ґрунту, ступеня промерзання (для зовнішніх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установок). Для електричних двигунів, застосовуваних у сільському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господарстві, маса фундаменту може бути орієнтовно прийнята рівною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десятикратній масі двигуна. Якщо ж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електропривід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працює в умовах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-поштовхів, масу фундаменту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 до 15 - кратної маси двигуна.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0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64617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двигуна на опорну основу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місця установки електродвигуна є одним з основних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при монтажу електроприводу. Приводні електродвигуни можуть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установлюватися безпосередньо на робочій машині або окремо від неї.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опорної підстави вони кріпляться за допомогою лап станини або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фланців. Якщо електродвигун входить у конструкцію машини, то його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установка, з'єднання з приводним органом, вивіряння з'єднання,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 виводів обмоток і апаратури керування проводяться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на заводах-виробниках робочої машини або агрегату,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поставляються звичайно без розбирання. Великогабаритні робочі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 і механізми можуть поставлятися на місця установки вузлами,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проводиться їхнє складання. При цьому монтаж електродвигуна 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складності: визначене і підготовлене місце його установки,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 кріпильні деталі, деталі з'єднання з приводним органом та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9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6873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Способи передачі обертального руху від електродвигуна </a:t>
            </a:r>
          </a:p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робочої машини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призначення і конструкції електричних машин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механізмів, а також від вимог до їх валів застосовують основні види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з’єднань: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допомогою муфт;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редукторів;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шківів;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пасів;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шестерень.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 валів за допомогою муфт: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жорстке з'єднання (для забезпечення роботи валів без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зміщення) виконують за допомогою фланців або жорстких муфт. Для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жорсткого з'єднання валів використовують поперечно-стяжні муфти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зубчасті муфти типу МЗН або МЗУ;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напівжорстке з'єднання (для з'єднання валів турбогенераторів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валами парових турбін) виконують за допомогою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-пружних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муфт (муфти змінної жорсткості типу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Біббі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еластичне з'єднання (при можливості бокових або кутових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зміщень валів) виконують за допомогою пружних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втулочно-пальцьових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муфт типу МУВП.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2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9305544" cy="594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Вивіряння положення валів електродвигуна та робочої машини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нормальної роботи електроприводу кожний вид механічних передач, що з'єднують вали електродвигуна і робочої машини, у процесі монтажу потребує відповідної наладки або вивіряння. Полягає вона в тому, щоб домогтися необхідного розташування електродвигуна щодо робочої машини. Взаємне розташування їх визначається видом передач. Різні передачі вивіряють різними способами.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00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10515600" cy="59453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нормальної роботи електроприводу потрібне взаємне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 електродвигуна і робочої машини, при якому осі їхніх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валів повинні лежати на одній прямій лінії. Таке вивіряння передач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називають центрівкою. Домогтися точної відповідності цим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 буває важко. Тому допускаються деякі відхилення від них. До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високошвидкісних електроприводів і жорстких з'єднань (наприклад, за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муфт) ставляться більш жорсткі вимоги, ніж до низько швидкісних електроприводів або до еластичного (пружного) з'єднання.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для поперечно-стяжної муфти при синхронній частоті обертання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хв-1 допускаються осьові зазори 0,04...0,05 мм, тоді як при частоті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1500 хв-1 – 008...0,11 мм. Для пружних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втулочно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-пальцьових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муфт радіальні зсуви допускаються в межах 0,3...0,6 мм, а кутові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(осьові) –до 1 мм.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78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7" t="44343" r="25898" b="16151"/>
          <a:stretch/>
        </p:blipFill>
        <p:spPr>
          <a:xfrm>
            <a:off x="829056" y="341375"/>
            <a:ext cx="10082784" cy="53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711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Поняття електроприводу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Електропривід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електромеханічний пристрій для надавання руху робочим органам машин і механізмів, у якому джерелом механічної енергії служить електродвигун. </a:t>
            </a:r>
          </a:p>
          <a:p>
            <a:pPr marL="0" indent="0" algn="just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Електропривід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складається з одного або декількох електродвигунів передавального механізму та апаратури керування. У його склад можуть входити також пристрої, що змінюють напругу, частоту або інші параметри електричної енергії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випрямлювачі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перетворювачі, частотоміри та ін.). На корпусі двигуна знаходиться технічний паспорт, де вказуються основні характеристики двигуна: серія, заводський номер, кількість фаз, частота мережі живлення, потужність, коефіцієнт потужності, коефіцієнт корисної дії, частота обертання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ротора, схема з'єднання обмоток статора, номінальний струм, маса двигуна, рік випуску, ступінь захисту, режим роботи, клас ізоляції, державний стандарт на виготовлення. Більшість стаціонарно встановлених машин і механізмів приводиться в дію за допомогою трифазних асинхронних двигунів із короткозамкненим ротором. На окремих механізмах встановлюються однофазні двигуни, АД з фазним ротором, постійного струму, синхронні. Асинхронний двигун із короткозамкненим ротором є найдешевшим, простим за будовою, надійним у роботі та в експлуатації.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42662" r="27473" b="14749"/>
          <a:stretch/>
        </p:blipFill>
        <p:spPr>
          <a:xfrm>
            <a:off x="475488" y="237743"/>
            <a:ext cx="11387328" cy="6120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7361" y="5834908"/>
            <a:ext cx="1790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хомутів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06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36" y="249936"/>
            <a:ext cx="10515600" cy="66080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електротехнічні компанії виробляють основні види електродвигунів: 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струму: 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загальнопромислового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АИР; АД; АДТ;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ML; 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АМ; 5АМ; 6АМ;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багатошвидкісні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АИР804/2;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гальмом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АИР90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Е; для приводу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АИРП80-В6; для приводу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деревооброблювальних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4АМХД80 В2ІМ1081; для приводу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моноблочних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АИР80А4Ж3;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встановлювально-приєднувальних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CENELEC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112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– АИР ІЕ 90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ДБ3;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занурювальні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занурювальних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ДАП 37-95У*;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вибухозахищені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ВА80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УХЛ2.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7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4" t="31454" r="33144" b="16150"/>
          <a:stretch/>
        </p:blipFill>
        <p:spPr>
          <a:xfrm>
            <a:off x="85344" y="341375"/>
            <a:ext cx="9436608" cy="65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39859" r="26685" b="26518"/>
          <a:stretch/>
        </p:blipFill>
        <p:spPr>
          <a:xfrm>
            <a:off x="536448" y="0"/>
            <a:ext cx="7693152" cy="2426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824" t="26958" r="25918" b="20709"/>
          <a:stretch/>
        </p:blipFill>
        <p:spPr>
          <a:xfrm>
            <a:off x="414528" y="2426208"/>
            <a:ext cx="8095488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2" t="24450" r="27317" b="10266"/>
          <a:stretch/>
        </p:blipFill>
        <p:spPr>
          <a:xfrm>
            <a:off x="316992" y="219455"/>
            <a:ext cx="9717024" cy="6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262" t="48958" r="25075" b="18875"/>
          <a:stretch/>
        </p:blipFill>
        <p:spPr>
          <a:xfrm>
            <a:off x="0" y="377952"/>
            <a:ext cx="10997184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14829" r="26213" b="1229"/>
          <a:stretch/>
        </p:blipFill>
        <p:spPr>
          <a:xfrm>
            <a:off x="243840" y="329184"/>
            <a:ext cx="8753856" cy="6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5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608"/>
            <a:ext cx="10515600" cy="588435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Технічні характеристики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63" t="26625" r="26199" b="15208"/>
          <a:stretch/>
        </p:blipFill>
        <p:spPr>
          <a:xfrm>
            <a:off x="316992" y="1107280"/>
            <a:ext cx="10302240" cy="56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6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1264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2022-03-15T17:05:55Z</dcterms:created>
  <dcterms:modified xsi:type="dcterms:W3CDTF">2022-03-15T18:32:09Z</dcterms:modified>
</cp:coreProperties>
</file>