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8" r:id="rId1"/>
    <p:sldMasterId id="2147483712" r:id="rId2"/>
  </p:sldMasterIdLst>
  <p:notesMasterIdLst>
    <p:notesMasterId r:id="rId19"/>
  </p:notesMasterIdLst>
  <p:sldIdLst>
    <p:sldId id="256" r:id="rId3"/>
    <p:sldId id="284" r:id="rId4"/>
    <p:sldId id="287" r:id="rId5"/>
    <p:sldId id="288" r:id="rId6"/>
    <p:sldId id="289" r:id="rId7"/>
    <p:sldId id="290" r:id="rId8"/>
    <p:sldId id="291" r:id="rId9"/>
    <p:sldId id="292" r:id="rId10"/>
    <p:sldId id="283" r:id="rId11"/>
    <p:sldId id="286" r:id="rId12"/>
    <p:sldId id="293" r:id="rId13"/>
    <p:sldId id="296" r:id="rId14"/>
    <p:sldId id="295" r:id="rId15"/>
    <p:sldId id="294" r:id="rId16"/>
    <p:sldId id="297" r:id="rId17"/>
    <p:sldId id="298" r:id="rId18"/>
  </p:sldIdLst>
  <p:sldSz cx="9144000" cy="6858000" type="screen4x3"/>
  <p:notesSz cx="7559675" cy="10691813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orbel" panose="020B050302020402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Relationship Id="rId9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10" Type="http://schemas.openxmlformats.org/officeDocument/2006/relationships/image" Target="../media/image56.wmf"/><Relationship Id="rId4" Type="http://schemas.openxmlformats.org/officeDocument/2006/relationships/image" Target="../media/image50.wmf"/><Relationship Id="rId9" Type="http://schemas.openxmlformats.org/officeDocument/2006/relationships/image" Target="../media/image5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9922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7632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2179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6307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90115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50315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7729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5580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9590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5332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3757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8697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732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subTitle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2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body" idx="3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4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5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55"/>
          <p:cNvSpPr txBox="1">
            <a:spLocks noGrp="1"/>
          </p:cNvSpPr>
          <p:nvPr>
            <p:ph type="subTitle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6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7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57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8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9"/>
          <p:cNvSpPr txBox="1">
            <a:spLocks noGrp="1"/>
          </p:cNvSpPr>
          <p:nvPr>
            <p:ph type="subTitle" idx="1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60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p60"/>
          <p:cNvSpPr txBox="1">
            <a:spLocks noGrp="1"/>
          </p:cNvSpPr>
          <p:nvPr>
            <p:ph type="body" idx="2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" name="Google Shape;270;p60"/>
          <p:cNvSpPr txBox="1">
            <a:spLocks noGrp="1"/>
          </p:cNvSpPr>
          <p:nvPr>
            <p:ph type="body" idx="3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6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4" name="Google Shape;274;p61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5" name="Google Shape;275;p61"/>
          <p:cNvSpPr txBox="1">
            <a:spLocks noGrp="1"/>
          </p:cNvSpPr>
          <p:nvPr>
            <p:ph type="body" idx="3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62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6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9" name="Google Shape;279;p62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0" name="Google Shape;280;p62"/>
          <p:cNvSpPr txBox="1">
            <a:spLocks noGrp="1"/>
          </p:cNvSpPr>
          <p:nvPr>
            <p:ph type="body" idx="3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63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4" name="Google Shape;284;p63"/>
          <p:cNvSpPr txBox="1">
            <a:spLocks noGrp="1"/>
          </p:cNvSpPr>
          <p:nvPr>
            <p:ph type="body" idx="2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4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8" name="Google Shape;288;p64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9" name="Google Shape;289;p64"/>
          <p:cNvSpPr txBox="1">
            <a:spLocks noGrp="1"/>
          </p:cNvSpPr>
          <p:nvPr>
            <p:ph type="body" idx="3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0" name="Google Shape;290;p64"/>
          <p:cNvSpPr txBox="1">
            <a:spLocks noGrp="1"/>
          </p:cNvSpPr>
          <p:nvPr>
            <p:ph type="body" idx="4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65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p65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95" name="Google Shape;295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subTitle" idx="1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3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2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3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1072800" cy="5290920"/>
          </a:xfrm>
          <a:custGeom>
            <a:avLst/>
            <a:gdLst/>
            <a:ahLst/>
            <a:cxnLst/>
            <a:rect l="l" t="t" r="r" b="b"/>
            <a:pathLst>
              <a:path w="676" h="3333" extrusionOk="0">
                <a:moveTo>
                  <a:pt x="0" y="3132"/>
                </a:moveTo>
                <a:lnTo>
                  <a:pt x="0" y="3312"/>
                </a:lnTo>
                <a:lnTo>
                  <a:pt x="126" y="3333"/>
                </a:lnTo>
                <a:lnTo>
                  <a:pt x="676" y="0"/>
                </a:lnTo>
                <a:lnTo>
                  <a:pt x="514" y="0"/>
                </a:lnTo>
                <a:lnTo>
                  <a:pt x="0" y="31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Google Shape;7;p1"/>
          <p:cNvSpPr/>
          <p:nvPr/>
        </p:nvSpPr>
        <p:spPr>
          <a:xfrm>
            <a:off x="0" y="0"/>
            <a:ext cx="758520" cy="4624200"/>
          </a:xfrm>
          <a:custGeom>
            <a:avLst/>
            <a:gdLst/>
            <a:ahLst/>
            <a:cxnLst/>
            <a:rect l="l" t="t" r="r" b="b"/>
            <a:pathLst>
              <a:path w="478" h="2913" extrusionOk="0">
                <a:moveTo>
                  <a:pt x="478" y="0"/>
                </a:moveTo>
                <a:lnTo>
                  <a:pt x="318" y="0"/>
                </a:lnTo>
                <a:lnTo>
                  <a:pt x="0" y="1938"/>
                </a:lnTo>
                <a:lnTo>
                  <a:pt x="0" y="2913"/>
                </a:lnTo>
                <a:lnTo>
                  <a:pt x="478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</p:sp>
      <p:sp>
        <p:nvSpPr>
          <p:cNvPr id="8" name="Google Shape;8;p1"/>
          <p:cNvSpPr/>
          <p:nvPr/>
        </p:nvSpPr>
        <p:spPr>
          <a:xfrm>
            <a:off x="0" y="5662440"/>
            <a:ext cx="906120" cy="1195200"/>
          </a:xfrm>
          <a:custGeom>
            <a:avLst/>
            <a:gdLst/>
            <a:ahLst/>
            <a:cxnLst/>
            <a:rect l="l" t="t" r="r" b="b"/>
            <a:pathLst>
              <a:path w="571" h="753" extrusionOk="0">
                <a:moveTo>
                  <a:pt x="0" y="0"/>
                </a:moveTo>
                <a:lnTo>
                  <a:pt x="0" y="12"/>
                </a:lnTo>
                <a:lnTo>
                  <a:pt x="538" y="753"/>
                </a:lnTo>
                <a:lnTo>
                  <a:pt x="571" y="753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9" name="Google Shape;9;p1"/>
          <p:cNvSpPr/>
          <p:nvPr/>
        </p:nvSpPr>
        <p:spPr>
          <a:xfrm>
            <a:off x="0" y="5295960"/>
            <a:ext cx="1487160" cy="1561680"/>
          </a:xfrm>
          <a:custGeom>
            <a:avLst/>
            <a:gdLst/>
            <a:ahLst/>
            <a:cxnLst/>
            <a:rect l="l" t="t" r="r" b="b"/>
            <a:pathLst>
              <a:path w="937" h="984" extrusionOk="0">
                <a:moveTo>
                  <a:pt x="0" y="0"/>
                </a:moveTo>
                <a:lnTo>
                  <a:pt x="0" y="3"/>
                </a:lnTo>
                <a:lnTo>
                  <a:pt x="901" y="984"/>
                </a:lnTo>
                <a:lnTo>
                  <a:pt x="937" y="984"/>
                </a:lnTo>
                <a:lnTo>
                  <a:pt x="0" y="0"/>
                </a:lnTo>
                <a:close/>
              </a:path>
            </a:pathLst>
          </a:custGeom>
          <a:solidFill>
            <a:srgbClr val="244061"/>
          </a:solidFill>
          <a:ln>
            <a:noFill/>
          </a:ln>
        </p:spPr>
      </p:sp>
      <p:sp>
        <p:nvSpPr>
          <p:cNvPr id="10" name="Google Shape;10;p1"/>
          <p:cNvSpPr/>
          <p:nvPr/>
        </p:nvSpPr>
        <p:spPr>
          <a:xfrm>
            <a:off x="0" y="5257800"/>
            <a:ext cx="2131560" cy="1599840"/>
          </a:xfrm>
          <a:custGeom>
            <a:avLst/>
            <a:gdLst/>
            <a:ahLst/>
            <a:cxnLst/>
            <a:rect l="l" t="t" r="r" b="b"/>
            <a:pathLst>
              <a:path w="1343" h="1008" extrusionOk="0">
                <a:moveTo>
                  <a:pt x="0" y="24"/>
                </a:moveTo>
                <a:lnTo>
                  <a:pt x="937" y="1008"/>
                </a:lnTo>
                <a:lnTo>
                  <a:pt x="1343" y="1008"/>
                </a:lnTo>
                <a:lnTo>
                  <a:pt x="126" y="21"/>
                </a:lnTo>
                <a:lnTo>
                  <a:pt x="0" y="0"/>
                </a:lnTo>
                <a:lnTo>
                  <a:pt x="0" y="24"/>
                </a:lnTo>
                <a:close/>
              </a:path>
            </a:pathLst>
          </a:custGeom>
          <a:solidFill>
            <a:srgbClr val="366092"/>
          </a:solidFill>
          <a:ln>
            <a:noFill/>
          </a:ln>
        </p:spPr>
      </p:sp>
      <p:sp>
        <p:nvSpPr>
          <p:cNvPr id="11" name="Google Shape;11;p1"/>
          <p:cNvSpPr/>
          <p:nvPr/>
        </p:nvSpPr>
        <p:spPr>
          <a:xfrm>
            <a:off x="0" y="5357880"/>
            <a:ext cx="1377720" cy="1499760"/>
          </a:xfrm>
          <a:custGeom>
            <a:avLst/>
            <a:gdLst/>
            <a:ahLst/>
            <a:cxnLst/>
            <a:rect l="l" t="t" r="r" b="b"/>
            <a:pathLst>
              <a:path w="868" h="945" extrusionOk="0">
                <a:moveTo>
                  <a:pt x="0" y="192"/>
                </a:moveTo>
                <a:lnTo>
                  <a:pt x="571" y="945"/>
                </a:lnTo>
                <a:lnTo>
                  <a:pt x="868" y="945"/>
                </a:lnTo>
                <a:lnTo>
                  <a:pt x="0" y="0"/>
                </a:lnTo>
                <a:lnTo>
                  <a:pt x="0" y="192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</p:sp>
      <p:sp>
        <p:nvSpPr>
          <p:cNvPr id="12" name="Google Shape;12;p1"/>
          <p:cNvSpPr/>
          <p:nvPr/>
        </p:nvSpPr>
        <p:spPr>
          <a:xfrm>
            <a:off x="641520" y="0"/>
            <a:ext cx="1364760" cy="3971520"/>
          </a:xfrm>
          <a:custGeom>
            <a:avLst/>
            <a:gdLst/>
            <a:ahLst/>
            <a:cxnLst/>
            <a:rect l="l" t="t" r="r" b="b"/>
            <a:pathLst>
              <a:path w="860" h="2502" extrusionOk="0">
                <a:moveTo>
                  <a:pt x="0" y="2445"/>
                </a:moveTo>
                <a:lnTo>
                  <a:pt x="228" y="2502"/>
                </a:lnTo>
                <a:lnTo>
                  <a:pt x="860" y="0"/>
                </a:lnTo>
                <a:lnTo>
                  <a:pt x="620" y="0"/>
                </a:lnTo>
                <a:lnTo>
                  <a:pt x="0" y="24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Google Shape;13;p1"/>
          <p:cNvSpPr/>
          <p:nvPr/>
        </p:nvSpPr>
        <p:spPr>
          <a:xfrm>
            <a:off x="203040" y="0"/>
            <a:ext cx="1336320" cy="3862080"/>
          </a:xfrm>
          <a:custGeom>
            <a:avLst/>
            <a:gdLst/>
            <a:ahLst/>
            <a:cxnLst/>
            <a:rect l="l" t="t" r="r" b="b"/>
            <a:pathLst>
              <a:path w="842" h="2433" extrusionOk="0">
                <a:moveTo>
                  <a:pt x="842" y="0"/>
                </a:moveTo>
                <a:lnTo>
                  <a:pt x="602" y="0"/>
                </a:lnTo>
                <a:lnTo>
                  <a:pt x="0" y="2376"/>
                </a:lnTo>
                <a:lnTo>
                  <a:pt x="228" y="2433"/>
                </a:lnTo>
                <a:lnTo>
                  <a:pt x="842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</p:sp>
      <p:sp>
        <p:nvSpPr>
          <p:cNvPr id="14" name="Google Shape;14;p1"/>
          <p:cNvSpPr/>
          <p:nvPr/>
        </p:nvSpPr>
        <p:spPr>
          <a:xfrm>
            <a:off x="208080" y="3776760"/>
            <a:ext cx="1936440" cy="3080880"/>
          </a:xfrm>
          <a:custGeom>
            <a:avLst/>
            <a:gdLst/>
            <a:ahLst/>
            <a:cxnLst/>
            <a:rect l="l" t="t" r="r" b="b"/>
            <a:pathLst>
              <a:path w="1220" h="1941" extrusionOk="0">
                <a:moveTo>
                  <a:pt x="0" y="0"/>
                </a:moveTo>
                <a:lnTo>
                  <a:pt x="1166" y="1941"/>
                </a:lnTo>
                <a:lnTo>
                  <a:pt x="1220" y="1941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5" name="Google Shape;15;p1"/>
          <p:cNvSpPr/>
          <p:nvPr/>
        </p:nvSpPr>
        <p:spPr>
          <a:xfrm>
            <a:off x="646200" y="3886200"/>
            <a:ext cx="2373120" cy="2971440"/>
          </a:xfrm>
          <a:custGeom>
            <a:avLst/>
            <a:gdLst/>
            <a:ahLst/>
            <a:cxnLst/>
            <a:rect l="l" t="t" r="r" b="b"/>
            <a:pathLst>
              <a:path w="1495" h="1872" extrusionOk="0">
                <a:moveTo>
                  <a:pt x="1495" y="1872"/>
                </a:moveTo>
                <a:lnTo>
                  <a:pt x="0" y="0"/>
                </a:lnTo>
                <a:lnTo>
                  <a:pt x="1442" y="1872"/>
                </a:lnTo>
                <a:lnTo>
                  <a:pt x="1495" y="1872"/>
                </a:lnTo>
                <a:close/>
              </a:path>
            </a:pathLst>
          </a:custGeom>
          <a:solidFill>
            <a:srgbClr val="244061"/>
          </a:solidFill>
          <a:ln>
            <a:noFill/>
          </a:ln>
        </p:spPr>
      </p:sp>
      <p:sp>
        <p:nvSpPr>
          <p:cNvPr id="16" name="Google Shape;16;p1"/>
          <p:cNvSpPr/>
          <p:nvPr/>
        </p:nvSpPr>
        <p:spPr>
          <a:xfrm>
            <a:off x="641520" y="3881520"/>
            <a:ext cx="3339720" cy="2976120"/>
          </a:xfrm>
          <a:custGeom>
            <a:avLst/>
            <a:gdLst/>
            <a:ahLst/>
            <a:cxnLst/>
            <a:rect l="l" t="t" r="r" b="b"/>
            <a:pathLst>
              <a:path w="2104" h="1875" extrusionOk="0">
                <a:moveTo>
                  <a:pt x="0" y="0"/>
                </a:moveTo>
                <a:lnTo>
                  <a:pt x="3" y="3"/>
                </a:lnTo>
                <a:lnTo>
                  <a:pt x="1498" y="1875"/>
                </a:lnTo>
                <a:lnTo>
                  <a:pt x="2104" y="1875"/>
                </a:lnTo>
                <a:lnTo>
                  <a:pt x="228" y="57"/>
                </a:lnTo>
                <a:lnTo>
                  <a:pt x="0" y="0"/>
                </a:lnTo>
                <a:close/>
              </a:path>
            </a:pathLst>
          </a:custGeom>
          <a:solidFill>
            <a:srgbClr val="366092"/>
          </a:solidFill>
          <a:ln>
            <a:noFill/>
          </a:ln>
        </p:spPr>
      </p:sp>
      <p:sp>
        <p:nvSpPr>
          <p:cNvPr id="17" name="Google Shape;17;p1"/>
          <p:cNvSpPr/>
          <p:nvPr/>
        </p:nvSpPr>
        <p:spPr>
          <a:xfrm>
            <a:off x="203040" y="3772080"/>
            <a:ext cx="2660400" cy="3085920"/>
          </a:xfrm>
          <a:custGeom>
            <a:avLst/>
            <a:gdLst/>
            <a:ahLst/>
            <a:cxnLst/>
            <a:rect l="l" t="t" r="r" b="b"/>
            <a:pathLst>
              <a:path w="1676" h="1944" extrusionOk="0">
                <a:moveTo>
                  <a:pt x="1676" y="1944"/>
                </a:moveTo>
                <a:lnTo>
                  <a:pt x="264" y="111"/>
                </a:lnTo>
                <a:lnTo>
                  <a:pt x="225" y="60"/>
                </a:lnTo>
                <a:lnTo>
                  <a:pt x="228" y="60"/>
                </a:lnTo>
                <a:lnTo>
                  <a:pt x="264" y="111"/>
                </a:lnTo>
                <a:lnTo>
                  <a:pt x="234" y="69"/>
                </a:lnTo>
                <a:lnTo>
                  <a:pt x="228" y="57"/>
                </a:lnTo>
                <a:lnTo>
                  <a:pt x="222" y="54"/>
                </a:lnTo>
                <a:lnTo>
                  <a:pt x="0" y="0"/>
                </a:lnTo>
                <a:lnTo>
                  <a:pt x="3" y="3"/>
                </a:lnTo>
                <a:lnTo>
                  <a:pt x="1223" y="1944"/>
                </a:lnTo>
                <a:lnTo>
                  <a:pt x="1676" y="1944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</p:sp>
      <p:sp>
        <p:nvSpPr>
          <p:cNvPr id="18" name="Google Shape;18;p1"/>
          <p:cNvSpPr txBox="1">
            <a:spLocks noGrp="1"/>
          </p:cNvSpPr>
          <p:nvPr>
            <p:ph type="title"/>
          </p:nvPr>
        </p:nvSpPr>
        <p:spPr>
          <a:xfrm>
            <a:off x="1739520" y="914400"/>
            <a:ext cx="6946920" cy="348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dt" idx="10"/>
          </p:nvPr>
        </p:nvSpPr>
        <p:spPr>
          <a:xfrm>
            <a:off x="7325640" y="6117480"/>
            <a:ext cx="8571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ftr" idx="11"/>
          </p:nvPr>
        </p:nvSpPr>
        <p:spPr>
          <a:xfrm>
            <a:off x="3623760" y="6117480"/>
            <a:ext cx="36090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1"/>
          <p:cNvSpPr txBox="1">
            <a:spLocks noGrp="1"/>
          </p:cNvSpPr>
          <p:nvPr>
            <p:ph type="sldNum" idx="12"/>
          </p:nvPr>
        </p:nvSpPr>
        <p:spPr>
          <a:xfrm>
            <a:off x="8275320" y="6117480"/>
            <a:ext cx="41112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" name="Google Shape;22;p1"/>
          <p:cNvSpPr/>
          <p:nvPr/>
        </p:nvSpPr>
        <p:spPr>
          <a:xfrm>
            <a:off x="203040" y="3772080"/>
            <a:ext cx="361440" cy="90000"/>
          </a:xfrm>
          <a:custGeom>
            <a:avLst/>
            <a:gdLst/>
            <a:ahLst/>
            <a:cxnLst/>
            <a:rect l="l" t="t" r="r" b="b"/>
            <a:pathLst>
              <a:path w="228" h="57" extrusionOk="0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</p:sp>
      <p:sp>
        <p:nvSpPr>
          <p:cNvPr id="23" name="Google Shape;23;p1"/>
          <p:cNvSpPr/>
          <p:nvPr/>
        </p:nvSpPr>
        <p:spPr>
          <a:xfrm>
            <a:off x="560520" y="3867120"/>
            <a:ext cx="61560" cy="80640"/>
          </a:xfrm>
          <a:custGeom>
            <a:avLst/>
            <a:gdLst/>
            <a:ahLst/>
            <a:cxnLst/>
            <a:rect l="l" t="t" r="r" b="b"/>
            <a:pathLst>
              <a:path w="39" h="51" extrusionOk="0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</p:sp>
      <p:sp>
        <p:nvSpPr>
          <p:cNvPr id="24" name="Google Shape;24;p1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3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7" name="Google Shape;247;p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8" name="Google Shape;248;p53"/>
          <p:cNvSpPr txBox="1"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9" name="Google Shape;249;p53"/>
          <p:cNvSpPr txBox="1"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0" name="Google Shape;250;p53"/>
          <p:cNvSpPr txBox="1"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png"/><Relationship Id="rId11" Type="http://schemas.openxmlformats.org/officeDocument/2006/relationships/oleObject" Target="../embeddings/oleObject22.bin"/><Relationship Id="rId5" Type="http://schemas.openxmlformats.org/officeDocument/2006/relationships/image" Target="../media/image28.wmf"/><Relationship Id="rId10" Type="http://schemas.openxmlformats.org/officeDocument/2006/relationships/image" Target="../media/image30.wmf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38.wmf"/><Relationship Id="rId3" Type="http://schemas.openxmlformats.org/officeDocument/2006/relationships/notesSlide" Target="../notesSlides/notesSlide12.xml"/><Relationship Id="rId21" Type="http://schemas.openxmlformats.org/officeDocument/2006/relationships/oleObject" Target="../embeddings/oleObject31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5.wmf"/><Relationship Id="rId17" Type="http://schemas.openxmlformats.org/officeDocument/2006/relationships/oleObject" Target="../embeddings/oleObject29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7.wmf"/><Relationship Id="rId20" Type="http://schemas.openxmlformats.org/officeDocument/2006/relationships/image" Target="../media/image39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34.wmf"/><Relationship Id="rId19" Type="http://schemas.openxmlformats.org/officeDocument/2006/relationships/oleObject" Target="../embeddings/oleObject30.bin"/><Relationship Id="rId4" Type="http://schemas.openxmlformats.org/officeDocument/2006/relationships/image" Target="../media/image27.png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36.wmf"/><Relationship Id="rId22" Type="http://schemas.openxmlformats.org/officeDocument/2006/relationships/image" Target="../media/image4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4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51.wmf"/><Relationship Id="rId18" Type="http://schemas.openxmlformats.org/officeDocument/2006/relationships/oleObject" Target="../embeddings/oleObject45.bin"/><Relationship Id="rId3" Type="http://schemas.openxmlformats.org/officeDocument/2006/relationships/notesSlide" Target="../notesSlides/notesSlide15.xml"/><Relationship Id="rId21" Type="http://schemas.openxmlformats.org/officeDocument/2006/relationships/image" Target="../media/image55.wmf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42.bin"/><Relationship Id="rId17" Type="http://schemas.openxmlformats.org/officeDocument/2006/relationships/image" Target="../media/image53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44.bin"/><Relationship Id="rId20" Type="http://schemas.openxmlformats.org/officeDocument/2006/relationships/oleObject" Target="../embeddings/oleObject46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50.wmf"/><Relationship Id="rId24" Type="http://schemas.openxmlformats.org/officeDocument/2006/relationships/image" Target="../media/image27.png"/><Relationship Id="rId5" Type="http://schemas.openxmlformats.org/officeDocument/2006/relationships/image" Target="../media/image47.wmf"/><Relationship Id="rId15" Type="http://schemas.openxmlformats.org/officeDocument/2006/relationships/image" Target="../media/image52.wmf"/><Relationship Id="rId23" Type="http://schemas.openxmlformats.org/officeDocument/2006/relationships/image" Target="../media/image56.wmf"/><Relationship Id="rId10" Type="http://schemas.openxmlformats.org/officeDocument/2006/relationships/oleObject" Target="../embeddings/oleObject41.bin"/><Relationship Id="rId19" Type="http://schemas.openxmlformats.org/officeDocument/2006/relationships/image" Target="../media/image54.wm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43.bin"/><Relationship Id="rId22" Type="http://schemas.openxmlformats.org/officeDocument/2006/relationships/oleObject" Target="../embeddings/oleObject47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1.wmf"/><Relationship Id="rId10" Type="http://schemas.openxmlformats.org/officeDocument/2006/relationships/image" Target="../media/image13.wmf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20.wmf"/><Relationship Id="rId18" Type="http://schemas.openxmlformats.org/officeDocument/2006/relationships/oleObject" Target="../embeddings/oleObject17.bin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24.wmf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22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6.bin"/><Relationship Id="rId20" Type="http://schemas.openxmlformats.org/officeDocument/2006/relationships/oleObject" Target="../embeddings/oleObject18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13.bin"/><Relationship Id="rId19" Type="http://schemas.openxmlformats.org/officeDocument/2006/relationships/image" Target="../media/image23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15.bin"/><Relationship Id="rId2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">
            <a:extLst>
              <a:ext uri="{FF2B5EF4-FFF2-40B4-BE49-F238E27FC236}">
                <a16:creationId xmlns:a16="http://schemas.microsoft.com/office/drawing/2014/main" id="{B56C82C2-6CE1-4FB7-B704-B1BFA98FF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115888"/>
            <a:ext cx="792003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ВІННИЦЬКИЙ НАЦІОНАЛЬНИЙ АГРАРНИЙ УНІВЕРСИТЕТ</a:t>
            </a:r>
          </a:p>
        </p:txBody>
      </p:sp>
      <p:sp>
        <p:nvSpPr>
          <p:cNvPr id="4" name="Прямоугольник 2">
            <a:extLst>
              <a:ext uri="{FF2B5EF4-FFF2-40B4-BE49-F238E27FC236}">
                <a16:creationId xmlns:a16="http://schemas.microsoft.com/office/drawing/2014/main" id="{E2896FE8-F0BE-4703-815A-D0EC6AE01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476250"/>
            <a:ext cx="7200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електроенергетики, електротехніки та електромеханіки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F2727C38-C77A-4920-BF2F-C1B503FB9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1176338"/>
            <a:ext cx="9155113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847CED3-31D8-46CF-8ED9-86F5E54A2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365625"/>
            <a:ext cx="741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uk-UA" altLang="ru-RU" sz="2000" b="1" dirty="0">
                <a:solidFill>
                  <a:srgbClr val="FF0000"/>
                </a:solidFill>
              </a:rPr>
              <a:t>Лекція на тему : «</a:t>
            </a:r>
            <a:r>
              <a:rPr lang="uk-UA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МЕТОД КОНТУРНИХ СТРУМІВ</a:t>
            </a:r>
            <a:r>
              <a:rPr lang="uk-UA" altLang="ru-RU" sz="2000" b="1" dirty="0">
                <a:solidFill>
                  <a:srgbClr val="FF0000"/>
                </a:solidFill>
              </a:rPr>
              <a:t>»</a:t>
            </a:r>
            <a:endParaRPr lang="ru-RU" alt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7A3178B-2A75-4683-8657-3CCCCE8D0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8088" y="5445125"/>
            <a:ext cx="6350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2000" b="1">
                <a:solidFill>
                  <a:srgbClr val="FF0000"/>
                </a:solidFill>
              </a:rPr>
              <a:t>Лектор : к.т.н.  доц. Граняк Валерій Федорович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07D4AF3B-A0DA-4BC2-930F-653D727D0A97}"/>
              </a:ext>
            </a:extLst>
          </p:cNvPr>
          <p:cNvSpPr/>
          <p:nvPr/>
        </p:nvSpPr>
        <p:spPr>
          <a:xfrm>
            <a:off x="522514" y="265570"/>
            <a:ext cx="8238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Особливості методу контурних струмів при наявності у колі джерел струму</a:t>
            </a:r>
            <a:endParaRPr lang="ru-UA" sz="2400" dirty="0">
              <a:solidFill>
                <a:srgbClr val="FF0000"/>
              </a:solidFill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3C791B00-E1D6-4C75-B6E9-C55375532576}"/>
              </a:ext>
            </a:extLst>
          </p:cNvPr>
          <p:cNvSpPr/>
          <p:nvPr/>
        </p:nvSpPr>
        <p:spPr>
          <a:xfrm>
            <a:off x="522514" y="1096567"/>
            <a:ext cx="823893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Якщо в колі є вітки, що містять ідеальні джерела струму, то контури зручно вибирати так, щоб така вітка входила лише в один контур. У цьому випадку контурний струм цього </a:t>
            </a:r>
            <a:r>
              <a:rPr lang="uk-UA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контура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уже відомий – він дорівнює струмові джерела струму, і число невідомих контурних струмів зменшується.</a:t>
            </a:r>
            <a:endParaRPr lang="ru-UA" sz="1800" dirty="0"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978B37E1-9617-4AAB-AA3F-F791486F155A}"/>
              </a:ext>
            </a:extLst>
          </p:cNvPr>
          <p:cNvSpPr/>
          <p:nvPr/>
        </p:nvSpPr>
        <p:spPr>
          <a:xfrm>
            <a:off x="3742650" y="2517675"/>
            <a:ext cx="1322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Приклад</a:t>
            </a:r>
            <a:endParaRPr lang="ru-UA" sz="2400" dirty="0">
              <a:solidFill>
                <a:srgbClr val="FF0000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8D988EF2-79ED-444B-BEFD-3237A1C9EB59}"/>
              </a:ext>
            </a:extLst>
          </p:cNvPr>
          <p:cNvSpPr/>
          <p:nvPr/>
        </p:nvSpPr>
        <p:spPr>
          <a:xfrm>
            <a:off x="522514" y="3442862"/>
            <a:ext cx="298113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Розрахувати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методом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контурних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струмів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всі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струми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колі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ис</a:t>
            </a:r>
            <a:r>
              <a:rPr lang="uk-UA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унку</a:t>
            </a:r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таких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заданих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параметрах: </a:t>
            </a:r>
            <a:r>
              <a:rPr lang="ru-RU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26</a:t>
            </a:r>
            <a:r>
              <a:rPr lang="ru-RU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(Ом), R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ru-RU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(Ом), R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18</a:t>
            </a:r>
            <a:r>
              <a:rPr lang="ru-RU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(Ом), R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14</a:t>
            </a:r>
            <a:r>
              <a:rPr lang="ru-RU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(Ом), R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</a:t>
            </a:r>
            <a:r>
              <a:rPr lang="ru-RU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(Ом), R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ru-RU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ru-RU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(Ом), E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</a:t>
            </a:r>
            <a:r>
              <a:rPr lang="ru-RU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(В), E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ru-RU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24</a:t>
            </a:r>
            <a:r>
              <a:rPr lang="ru-RU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(В), J=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(А).</a:t>
            </a:r>
            <a:endParaRPr lang="ru-UA" sz="1800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289B52D0-177C-4D4A-B0DB-225B6E9E9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049" y="2979340"/>
            <a:ext cx="4016375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57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7A82D4E-2FB9-4013-A83B-B95E0E209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459" y="535235"/>
            <a:ext cx="489341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kumimoji="0" lang="ru-RU" altLang="ru-UA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колі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UA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UA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незалежних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UA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контури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За методом </a:t>
            </a:r>
            <a:r>
              <a:rPr kumimoji="0" lang="ru-RU" altLang="ru-UA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контурних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UA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струмів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UA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UA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скласти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kumimoji="0" lang="ru-RU" altLang="ru-UA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рівняння</a:t>
            </a:r>
            <a:r>
              <a:rPr kumimoji="0" lang="uk-UA" altLang="ru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</a:t>
            </a:r>
            <a:r>
              <a:rPr kumimoji="0" lang="ru-RU" altLang="ru-UA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скільки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UA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контурний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струм </a:t>
            </a:r>
            <a:r>
              <a:rPr kumimoji="0" lang="en-US" altLang="ru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ru-RU" altLang="ru-UA" sz="1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kumimoji="0" lang="en-US" altLang="ru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UA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відомий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uk-UA" altLang="ru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Запишемо</a:t>
            </a:r>
            <a:r>
              <a:rPr kumimoji="0" lang="uk-UA" altLang="ru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систему рівнянь за методом контурних струмів у загальному вигляді:</a:t>
            </a:r>
            <a:endParaRPr kumimoji="0" lang="uk-UA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ru-RU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'єкт 2">
            <a:extLst>
              <a:ext uri="{FF2B5EF4-FFF2-40B4-BE49-F238E27FC236}">
                <a16:creationId xmlns:a16="http://schemas.microsoft.com/office/drawing/2014/main" id="{AC9584F6-A19F-4E68-89D4-7E3E053044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725604"/>
              </p:ext>
            </p:extLst>
          </p:nvPr>
        </p:nvGraphicFramePr>
        <p:xfrm>
          <a:off x="126459" y="2289561"/>
          <a:ext cx="4698665" cy="1325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Equation" r:id="rId4" imgW="2832100" imgH="800100" progId="Equation.DSMT4">
                  <p:embed/>
                </p:oleObj>
              </mc:Choice>
              <mc:Fallback>
                <p:oleObj name="Equation" r:id="rId4" imgW="2832100" imgH="800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459" y="2289561"/>
                        <a:ext cx="4698665" cy="13259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1EE6D4E1-66FA-4DA5-BECC-9C2E81878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869" y="520959"/>
            <a:ext cx="4016375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'єкт 4">
            <a:extLst>
              <a:ext uri="{FF2B5EF4-FFF2-40B4-BE49-F238E27FC236}">
                <a16:creationId xmlns:a16="http://schemas.microsoft.com/office/drawing/2014/main" id="{13BFD288-C2C0-43A4-991E-5EEBD11E91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3241"/>
              </p:ext>
            </p:extLst>
          </p:nvPr>
        </p:nvGraphicFramePr>
        <p:xfrm>
          <a:off x="1829426" y="4984549"/>
          <a:ext cx="4888614" cy="382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Equation" r:id="rId7" imgW="3124200" imgH="241300" progId="Equation.DSMT4">
                  <p:embed/>
                </p:oleObj>
              </mc:Choice>
              <mc:Fallback>
                <p:oleObj name="Equation" r:id="rId7" imgW="3124200" imgH="241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9426" y="4984549"/>
                        <a:ext cx="4888614" cy="3825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'єкт 5">
            <a:extLst>
              <a:ext uri="{FF2B5EF4-FFF2-40B4-BE49-F238E27FC236}">
                <a16:creationId xmlns:a16="http://schemas.microsoft.com/office/drawing/2014/main" id="{95B49FC7-9BE7-48A9-B592-3FC11F7AC2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033931"/>
              </p:ext>
            </p:extLst>
          </p:nvPr>
        </p:nvGraphicFramePr>
        <p:xfrm>
          <a:off x="1644403" y="5570566"/>
          <a:ext cx="5073637" cy="406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Equation" r:id="rId9" imgW="3048000" imgH="241300" progId="Equation.DSMT4">
                  <p:embed/>
                </p:oleObj>
              </mc:Choice>
              <mc:Fallback>
                <p:oleObj name="Equation" r:id="rId9" imgW="3048000" imgH="241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403" y="5570566"/>
                        <a:ext cx="5073637" cy="4069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'єкт 6">
            <a:extLst>
              <a:ext uri="{FF2B5EF4-FFF2-40B4-BE49-F238E27FC236}">
                <a16:creationId xmlns:a16="http://schemas.microsoft.com/office/drawing/2014/main" id="{BA762DF5-401C-433E-96A1-E5E4DA76B6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742803"/>
              </p:ext>
            </p:extLst>
          </p:nvPr>
        </p:nvGraphicFramePr>
        <p:xfrm>
          <a:off x="1801565" y="6138837"/>
          <a:ext cx="4916475" cy="396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Equation" r:id="rId11" imgW="3035300" imgH="241300" progId="Equation.DSMT4">
                  <p:embed/>
                </p:oleObj>
              </mc:Choice>
              <mc:Fallback>
                <p:oleObj name="Equation" r:id="rId11" imgW="3035300" imgH="241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565" y="6138837"/>
                        <a:ext cx="4916475" cy="3964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>
            <a:extLst>
              <a:ext uri="{FF2B5EF4-FFF2-40B4-BE49-F238E27FC236}">
                <a16:creationId xmlns:a16="http://schemas.microsoft.com/office/drawing/2014/main" id="{2A029FF6-7C8B-43EA-8F24-F8393F7D5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5791" y="4308391"/>
            <a:ext cx="276229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контурні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опори:</a:t>
            </a:r>
            <a:endParaRPr kumimoji="0" lang="ru-RU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kumimoji="0" lang="uk-UA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73F7CC61-A1E6-4E10-A0D9-627368869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796" y="585405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kumimoji="0" lang="uk-UA" altLang="ru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91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94551CB-12F8-4984-986B-F7CD120D1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982" y="940230"/>
            <a:ext cx="4016375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Об'єкт 3">
            <a:extLst>
              <a:ext uri="{FF2B5EF4-FFF2-40B4-BE49-F238E27FC236}">
                <a16:creationId xmlns:a16="http://schemas.microsoft.com/office/drawing/2014/main" id="{B018C1ED-6376-41D4-B764-CF1930EEA6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952907"/>
              </p:ext>
            </p:extLst>
          </p:nvPr>
        </p:nvGraphicFramePr>
        <p:xfrm>
          <a:off x="462643" y="1427927"/>
          <a:ext cx="3306778" cy="392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7" name="Equation" r:id="rId5" imgW="2057400" imgH="241300" progId="Equation.DSMT4">
                  <p:embed/>
                </p:oleObj>
              </mc:Choice>
              <mc:Fallback>
                <p:oleObj name="Equation" r:id="rId5" imgW="2057400" imgH="241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643" y="1427927"/>
                        <a:ext cx="3306778" cy="3929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'єкт 4">
            <a:extLst>
              <a:ext uri="{FF2B5EF4-FFF2-40B4-BE49-F238E27FC236}">
                <a16:creationId xmlns:a16="http://schemas.microsoft.com/office/drawing/2014/main" id="{9A84F2FD-7E42-4E87-B2E9-349B5E296B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39308"/>
              </p:ext>
            </p:extLst>
          </p:nvPr>
        </p:nvGraphicFramePr>
        <p:xfrm>
          <a:off x="462642" y="1837119"/>
          <a:ext cx="3281262" cy="392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8" name="Equation" r:id="rId7" imgW="2044700" imgH="241300" progId="Equation.DSMT4">
                  <p:embed/>
                </p:oleObj>
              </mc:Choice>
              <mc:Fallback>
                <p:oleObj name="Equation" r:id="rId7" imgW="2044700" imgH="241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642" y="1837119"/>
                        <a:ext cx="3281262" cy="3929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'єкт 5">
            <a:extLst>
              <a:ext uri="{FF2B5EF4-FFF2-40B4-BE49-F238E27FC236}">
                <a16:creationId xmlns:a16="http://schemas.microsoft.com/office/drawing/2014/main" id="{7FC2187E-9CC4-4F02-984D-9A12527372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187459"/>
              </p:ext>
            </p:extLst>
          </p:nvPr>
        </p:nvGraphicFramePr>
        <p:xfrm>
          <a:off x="462642" y="2294751"/>
          <a:ext cx="2181669" cy="392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9" name="Equation" r:id="rId9" imgW="1358640" imgH="241200" progId="Equation.DSMT4">
                  <p:embed/>
                </p:oleObj>
              </mc:Choice>
              <mc:Fallback>
                <p:oleObj name="Equation" r:id="rId9" imgW="1358640" imgH="24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642" y="2294751"/>
                        <a:ext cx="2181669" cy="3929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'єкт 6">
            <a:extLst>
              <a:ext uri="{FF2B5EF4-FFF2-40B4-BE49-F238E27FC236}">
                <a16:creationId xmlns:a16="http://schemas.microsoft.com/office/drawing/2014/main" id="{1E363D33-573D-4E05-A432-71F55183B1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150946"/>
              </p:ext>
            </p:extLst>
          </p:nvPr>
        </p:nvGraphicFramePr>
        <p:xfrm>
          <a:off x="462642" y="2732367"/>
          <a:ext cx="3184304" cy="392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0" name="Equation" r:id="rId11" imgW="1981200" imgH="241300" progId="Equation.DSMT4">
                  <p:embed/>
                </p:oleObj>
              </mc:Choice>
              <mc:Fallback>
                <p:oleObj name="Equation" r:id="rId11" imgW="1981200" imgH="241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642" y="2732367"/>
                        <a:ext cx="3184304" cy="3929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'єкт 7">
            <a:extLst>
              <a:ext uri="{FF2B5EF4-FFF2-40B4-BE49-F238E27FC236}">
                <a16:creationId xmlns:a16="http://schemas.microsoft.com/office/drawing/2014/main" id="{F85E7532-0E21-4385-A0B5-EEDE91B837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986494"/>
              </p:ext>
            </p:extLst>
          </p:nvPr>
        </p:nvGraphicFramePr>
        <p:xfrm>
          <a:off x="411611" y="3232532"/>
          <a:ext cx="3332297" cy="392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1" name="Equation" r:id="rId13" imgW="2070100" imgH="241300" progId="Equation.DSMT4">
                  <p:embed/>
                </p:oleObj>
              </mc:Choice>
              <mc:Fallback>
                <p:oleObj name="Equation" r:id="rId13" imgW="2070100" imgH="2413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611" y="3232532"/>
                        <a:ext cx="3332297" cy="3929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'єкт 8">
            <a:extLst>
              <a:ext uri="{FF2B5EF4-FFF2-40B4-BE49-F238E27FC236}">
                <a16:creationId xmlns:a16="http://schemas.microsoft.com/office/drawing/2014/main" id="{E8C734DE-825A-4773-AD48-2C50FB5515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825051"/>
              </p:ext>
            </p:extLst>
          </p:nvPr>
        </p:nvGraphicFramePr>
        <p:xfrm>
          <a:off x="411611" y="3715018"/>
          <a:ext cx="3332293" cy="391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2" name="Equation" r:id="rId15" imgW="2082800" imgH="241300" progId="Equation.DSMT4">
                  <p:embed/>
                </p:oleObj>
              </mc:Choice>
              <mc:Fallback>
                <p:oleObj name="Equation" r:id="rId15" imgW="20828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611" y="3715018"/>
                        <a:ext cx="3332293" cy="3917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7">
            <a:extLst>
              <a:ext uri="{FF2B5EF4-FFF2-40B4-BE49-F238E27FC236}">
                <a16:creationId xmlns:a16="http://schemas.microsoft.com/office/drawing/2014/main" id="{C6C12135-39CA-4C62-AA66-82839062D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55" y="341303"/>
            <a:ext cx="4655976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Спільні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контурні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опори при </a:t>
            </a:r>
            <a:r>
              <a:rPr kumimoji="0" lang="uk-UA" altLang="ru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протилежних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напрямках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контурних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струмів</a:t>
            </a:r>
            <a:r>
              <a:rPr kumimoji="0" lang="uk-UA" altLang="ru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вітці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ru-RU" altLang="ru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від’ємні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kumimoji="0" lang="uk-UA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6" name="Об'єкт 15">
            <a:extLst>
              <a:ext uri="{FF2B5EF4-FFF2-40B4-BE49-F238E27FC236}">
                <a16:creationId xmlns:a16="http://schemas.microsoft.com/office/drawing/2014/main" id="{82A6D340-2B66-4638-A493-475E0E0B71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4006748"/>
              </p:ext>
            </p:extLst>
          </p:nvPr>
        </p:nvGraphicFramePr>
        <p:xfrm>
          <a:off x="3517641" y="5048598"/>
          <a:ext cx="2365458" cy="421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3" name="Equation" r:id="rId17" imgW="1371600" imgH="241300" progId="Equation.DSMT4">
                  <p:embed/>
                </p:oleObj>
              </mc:Choice>
              <mc:Fallback>
                <p:oleObj name="Equation" r:id="rId17" imgW="1371600" imgH="2413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7641" y="5048598"/>
                        <a:ext cx="2365458" cy="4216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'єкт 16">
            <a:extLst>
              <a:ext uri="{FF2B5EF4-FFF2-40B4-BE49-F238E27FC236}">
                <a16:creationId xmlns:a16="http://schemas.microsoft.com/office/drawing/2014/main" id="{C078F9FF-25D4-413F-BE98-E99658DF61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105213"/>
              </p:ext>
            </p:extLst>
          </p:nvPr>
        </p:nvGraphicFramePr>
        <p:xfrm>
          <a:off x="3517641" y="5569604"/>
          <a:ext cx="2392836" cy="421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4" name="Equation" r:id="rId19" imgW="1384300" imgH="241300" progId="Equation.DSMT4">
                  <p:embed/>
                </p:oleObj>
              </mc:Choice>
              <mc:Fallback>
                <p:oleObj name="Equation" r:id="rId19" imgW="1384300" imgH="2413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7641" y="5569604"/>
                        <a:ext cx="2392836" cy="4216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'єкт 17">
            <a:extLst>
              <a:ext uri="{FF2B5EF4-FFF2-40B4-BE49-F238E27FC236}">
                <a16:creationId xmlns:a16="http://schemas.microsoft.com/office/drawing/2014/main" id="{279AC0D5-B3A7-4292-9C29-A0A9345FE1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579461"/>
              </p:ext>
            </p:extLst>
          </p:nvPr>
        </p:nvGraphicFramePr>
        <p:xfrm>
          <a:off x="3802288" y="6126941"/>
          <a:ext cx="1609984" cy="430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5" name="Equation" r:id="rId21" imgW="914400" imgH="241300" progId="Equation.DSMT4">
                  <p:embed/>
                </p:oleObj>
              </mc:Choice>
              <mc:Fallback>
                <p:oleObj name="Equation" r:id="rId21" imgW="914400" imgH="2413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2288" y="6126941"/>
                        <a:ext cx="1609984" cy="4304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6">
            <a:extLst>
              <a:ext uri="{FF2B5EF4-FFF2-40B4-BE49-F238E27FC236}">
                <a16:creationId xmlns:a16="http://schemas.microsoft.com/office/drawing/2014/main" id="{F8226AA7-5B49-4BAD-A0C8-00BA7166F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0556" y="4585370"/>
            <a:ext cx="35228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Знайдемо к</a:t>
            </a:r>
            <a:r>
              <a:rPr kumimoji="0" lang="ru-RU" altLang="ru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онтурні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ЕРС:</a:t>
            </a:r>
            <a:endParaRPr kumimoji="0" lang="ru-RU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kumimoji="0" lang="uk-UA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65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3F12242-55C2-4BC4-A105-432E90047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5155" y="901214"/>
            <a:ext cx="57567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Підстав</a:t>
            </a:r>
            <a:r>
              <a:rPr kumimoji="0" lang="uk-UA" altLang="ru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имо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kumimoji="0" lang="ru-RU" altLang="ru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початкову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систему </a:t>
            </a:r>
            <a:r>
              <a:rPr kumimoji="0" lang="ru-RU" altLang="ru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рівнянь</a:t>
            </a:r>
            <a:r>
              <a:rPr kumimoji="0" lang="uk-UA" altLang="ru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uk-UA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kumimoji="0" lang="ru-RU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Об'єкт 2">
            <a:extLst>
              <a:ext uri="{FF2B5EF4-FFF2-40B4-BE49-F238E27FC236}">
                <a16:creationId xmlns:a16="http://schemas.microsoft.com/office/drawing/2014/main" id="{F636C6FF-BBDC-4E75-B427-DC1D5A3867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494557"/>
              </p:ext>
            </p:extLst>
          </p:nvPr>
        </p:nvGraphicFramePr>
        <p:xfrm>
          <a:off x="2561829" y="1513858"/>
          <a:ext cx="4150972" cy="1312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Equation" r:id="rId4" imgW="2527300" imgH="800100" progId="Equation.DSMT4">
                  <p:embed/>
                </p:oleObj>
              </mc:Choice>
              <mc:Fallback>
                <p:oleObj name="Equation" r:id="rId4" imgW="2527300" imgH="800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1829" y="1513858"/>
                        <a:ext cx="4150972" cy="13124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22580A53-A8A3-49E1-AC21-BA9C20F91963}"/>
              </a:ext>
            </a:extLst>
          </p:cNvPr>
          <p:cNvSpPr/>
          <p:nvPr/>
        </p:nvSpPr>
        <p:spPr>
          <a:xfrm>
            <a:off x="3241132" y="3919697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після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спрощення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UA" sz="1800" dirty="0"/>
          </a:p>
        </p:txBody>
      </p:sp>
      <p:graphicFrame>
        <p:nvGraphicFramePr>
          <p:cNvPr id="8" name="Об'єкт 7">
            <a:extLst>
              <a:ext uri="{FF2B5EF4-FFF2-40B4-BE49-F238E27FC236}">
                <a16:creationId xmlns:a16="http://schemas.microsoft.com/office/drawing/2014/main" id="{6DB66F1E-CEBC-467D-BD2B-8F2CDD7CC9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305908"/>
              </p:ext>
            </p:extLst>
          </p:nvPr>
        </p:nvGraphicFramePr>
        <p:xfrm>
          <a:off x="2961419" y="4611331"/>
          <a:ext cx="2924175" cy="123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Equation" r:id="rId6" imgW="1955520" imgH="825480" progId="Equation.DSMT4">
                  <p:embed/>
                </p:oleObj>
              </mc:Choice>
              <mc:Fallback>
                <p:oleObj name="Equation" r:id="rId6" imgW="1955520" imgH="825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1419" y="4611331"/>
                        <a:ext cx="2924175" cy="1233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4970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57A2CC1E-E299-46E4-A7D4-AC7C4EEB0178}"/>
              </a:ext>
            </a:extLst>
          </p:cNvPr>
          <p:cNvSpPr/>
          <p:nvPr/>
        </p:nvSpPr>
        <p:spPr>
          <a:xfrm>
            <a:off x="1534885" y="172263"/>
            <a:ext cx="60742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Розв’я</a:t>
            </a:r>
            <a:r>
              <a:rPr lang="uk-UA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жемо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систему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рівнянь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допомогою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методу Крамера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UA" sz="1800" dirty="0"/>
          </a:p>
        </p:txBody>
      </p:sp>
      <p:graphicFrame>
        <p:nvGraphicFramePr>
          <p:cNvPr id="4" name="Об'єкт 3">
            <a:extLst>
              <a:ext uri="{FF2B5EF4-FFF2-40B4-BE49-F238E27FC236}">
                <a16:creationId xmlns:a16="http://schemas.microsoft.com/office/drawing/2014/main" id="{4DC8DD2C-34C6-47D0-9787-E334BF81AC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015245"/>
              </p:ext>
            </p:extLst>
          </p:nvPr>
        </p:nvGraphicFramePr>
        <p:xfrm>
          <a:off x="3153746" y="810597"/>
          <a:ext cx="3140600" cy="1129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" name="Equation" r:id="rId4" imgW="2222500" imgH="800100" progId="Equation.DSMT4">
                  <p:embed/>
                </p:oleObj>
              </mc:Choice>
              <mc:Fallback>
                <p:oleObj name="Equation" r:id="rId4" imgW="2222500" imgH="800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3746" y="810597"/>
                        <a:ext cx="3140600" cy="11290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'єкт 5">
            <a:extLst>
              <a:ext uri="{FF2B5EF4-FFF2-40B4-BE49-F238E27FC236}">
                <a16:creationId xmlns:a16="http://schemas.microsoft.com/office/drawing/2014/main" id="{F2EA5617-9F2E-488E-838B-3B3EB7C54B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757944"/>
              </p:ext>
            </p:extLst>
          </p:nvPr>
        </p:nvGraphicFramePr>
        <p:xfrm>
          <a:off x="3153746" y="2316324"/>
          <a:ext cx="3140599" cy="1063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name="Equation" r:id="rId6" imgW="2362200" imgH="800100" progId="Equation.DSMT4">
                  <p:embed/>
                </p:oleObj>
              </mc:Choice>
              <mc:Fallback>
                <p:oleObj name="Equation" r:id="rId6" imgW="2362200" imgH="800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3746" y="2316324"/>
                        <a:ext cx="3140599" cy="10637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'єкт 6">
            <a:extLst>
              <a:ext uri="{FF2B5EF4-FFF2-40B4-BE49-F238E27FC236}">
                <a16:creationId xmlns:a16="http://schemas.microsoft.com/office/drawing/2014/main" id="{597CE543-51C7-4F72-88C7-6D8C333684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450346"/>
              </p:ext>
            </p:extLst>
          </p:nvPr>
        </p:nvGraphicFramePr>
        <p:xfrm>
          <a:off x="3153746" y="3780125"/>
          <a:ext cx="3140599" cy="105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" name="Equation" r:id="rId8" imgW="2374900" imgH="800100" progId="Equation.DSMT4">
                  <p:embed/>
                </p:oleObj>
              </mc:Choice>
              <mc:Fallback>
                <p:oleObj name="Equation" r:id="rId8" imgW="2374900" imgH="800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3746" y="3780125"/>
                        <a:ext cx="3140599" cy="1056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'єкт 7">
            <a:extLst>
              <a:ext uri="{FF2B5EF4-FFF2-40B4-BE49-F238E27FC236}">
                <a16:creationId xmlns:a16="http://schemas.microsoft.com/office/drawing/2014/main" id="{08B67E35-DE4A-4E83-8DDF-B6D7B32C1F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848647"/>
              </p:ext>
            </p:extLst>
          </p:nvPr>
        </p:nvGraphicFramePr>
        <p:xfrm>
          <a:off x="3079101" y="5236825"/>
          <a:ext cx="3215244" cy="11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name="Equation" r:id="rId10" imgW="2311400" imgH="800100" progId="Equation.DSMT4">
                  <p:embed/>
                </p:oleObj>
              </mc:Choice>
              <mc:Fallback>
                <p:oleObj name="Equation" r:id="rId10" imgW="2311400" imgH="800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101" y="5236825"/>
                        <a:ext cx="3215244" cy="1114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9">
            <a:extLst>
              <a:ext uri="{FF2B5EF4-FFF2-40B4-BE49-F238E27FC236}">
                <a16:creationId xmlns:a16="http://schemas.microsoft.com/office/drawing/2014/main" id="{537FEB5E-AC73-44F2-A6C7-451BC949A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4293" y="5973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UA" altLang="ru-UA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UA" altLang="ru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661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DA839C50-D1FA-4D8A-879D-E32649A1A234}"/>
              </a:ext>
            </a:extLst>
          </p:cNvPr>
          <p:cNvSpPr/>
          <p:nvPr/>
        </p:nvSpPr>
        <p:spPr>
          <a:xfrm>
            <a:off x="2859730" y="205341"/>
            <a:ext cx="2884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Зна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йдемо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контурні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струми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UA" sz="1800" dirty="0"/>
          </a:p>
        </p:txBody>
      </p:sp>
      <p:graphicFrame>
        <p:nvGraphicFramePr>
          <p:cNvPr id="5" name="Об'єкт 4">
            <a:extLst>
              <a:ext uri="{FF2B5EF4-FFF2-40B4-BE49-F238E27FC236}">
                <a16:creationId xmlns:a16="http://schemas.microsoft.com/office/drawing/2014/main" id="{DED73212-EF33-44FB-948A-6995C08EBB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76865"/>
              </p:ext>
            </p:extLst>
          </p:nvPr>
        </p:nvGraphicFramePr>
        <p:xfrm>
          <a:off x="2685565" y="817875"/>
          <a:ext cx="3263561" cy="634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9" name="Equation" r:id="rId4" imgW="2273300" imgH="444500" progId="Equation.DSMT4">
                  <p:embed/>
                </p:oleObj>
              </mc:Choice>
              <mc:Fallback>
                <p:oleObj name="Equation" r:id="rId4" imgW="2273300" imgH="444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5565" y="817875"/>
                        <a:ext cx="3263561" cy="6344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'єкт 5">
            <a:extLst>
              <a:ext uri="{FF2B5EF4-FFF2-40B4-BE49-F238E27FC236}">
                <a16:creationId xmlns:a16="http://schemas.microsoft.com/office/drawing/2014/main" id="{0000569A-9A37-4EAE-88F0-1BF890E5DE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130568"/>
              </p:ext>
            </p:extLst>
          </p:nvPr>
        </p:nvGraphicFramePr>
        <p:xfrm>
          <a:off x="2638912" y="1612004"/>
          <a:ext cx="3263561" cy="623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0" name="Equation" r:id="rId6" imgW="2311400" imgH="444500" progId="Equation.DSMT4">
                  <p:embed/>
                </p:oleObj>
              </mc:Choice>
              <mc:Fallback>
                <p:oleObj name="Equation" r:id="rId6" imgW="2311400" imgH="4445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912" y="1612004"/>
                        <a:ext cx="3263561" cy="6239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'єкт 6">
            <a:extLst>
              <a:ext uri="{FF2B5EF4-FFF2-40B4-BE49-F238E27FC236}">
                <a16:creationId xmlns:a16="http://schemas.microsoft.com/office/drawing/2014/main" id="{BC5BA7E8-44BD-4099-A99E-7D77801265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557122"/>
              </p:ext>
            </p:extLst>
          </p:nvPr>
        </p:nvGraphicFramePr>
        <p:xfrm>
          <a:off x="2638912" y="2395660"/>
          <a:ext cx="3310214" cy="634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1" name="Equation" r:id="rId8" imgW="2298700" imgH="444500" progId="Equation.DSMT4">
                  <p:embed/>
                </p:oleObj>
              </mc:Choice>
              <mc:Fallback>
                <p:oleObj name="Equation" r:id="rId8" imgW="2298700" imgH="444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912" y="2395660"/>
                        <a:ext cx="3310214" cy="6346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>
            <a:extLst>
              <a:ext uri="{FF2B5EF4-FFF2-40B4-BE49-F238E27FC236}">
                <a16:creationId xmlns:a16="http://schemas.microsoft.com/office/drawing/2014/main" id="{3213FCB3-351A-4F35-863A-745B092D8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021EB84E-CEAF-4223-8FD3-F296B9F4A81C}"/>
              </a:ext>
            </a:extLst>
          </p:cNvPr>
          <p:cNvSpPr/>
          <p:nvPr/>
        </p:nvSpPr>
        <p:spPr>
          <a:xfrm>
            <a:off x="352911" y="3116144"/>
            <a:ext cx="84085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/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Всі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контурні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струми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додатні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а отже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дійсні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напрямки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співпадають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вибраними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Знайдемо с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труми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віток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як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алгебраїчн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сумам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контурних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струмів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протікають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вітках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UA" sz="1800" dirty="0"/>
          </a:p>
        </p:txBody>
      </p:sp>
      <p:graphicFrame>
        <p:nvGraphicFramePr>
          <p:cNvPr id="14" name="Об'єкт 13">
            <a:extLst>
              <a:ext uri="{FF2B5EF4-FFF2-40B4-BE49-F238E27FC236}">
                <a16:creationId xmlns:a16="http://schemas.microsoft.com/office/drawing/2014/main" id="{E451FE79-055C-49C5-AE92-B08CB126CB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066273"/>
              </p:ext>
            </p:extLst>
          </p:nvPr>
        </p:nvGraphicFramePr>
        <p:xfrm>
          <a:off x="432371" y="4053708"/>
          <a:ext cx="4124806" cy="339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2" name="Equation" r:id="rId10" imgW="2971800" imgH="241300" progId="Equation.DSMT4">
                  <p:embed/>
                </p:oleObj>
              </mc:Choice>
              <mc:Fallback>
                <p:oleObj name="Equation" r:id="rId10" imgW="2971800" imgH="2413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371" y="4053708"/>
                        <a:ext cx="4124806" cy="3393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'єкт 14">
            <a:extLst>
              <a:ext uri="{FF2B5EF4-FFF2-40B4-BE49-F238E27FC236}">
                <a16:creationId xmlns:a16="http://schemas.microsoft.com/office/drawing/2014/main" id="{8DD1FC21-162D-43E9-AE50-B40A9E613D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629104"/>
              </p:ext>
            </p:extLst>
          </p:nvPr>
        </p:nvGraphicFramePr>
        <p:xfrm>
          <a:off x="415788" y="4465109"/>
          <a:ext cx="2025419" cy="328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3" name="Equation" r:id="rId12" imgW="1511300" imgH="241300" progId="Equation.DSMT4">
                  <p:embed/>
                </p:oleObj>
              </mc:Choice>
              <mc:Fallback>
                <p:oleObj name="Equation" r:id="rId12" imgW="1511300" imgH="2413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788" y="4465109"/>
                        <a:ext cx="2025419" cy="3283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'єкт 15">
            <a:extLst>
              <a:ext uri="{FF2B5EF4-FFF2-40B4-BE49-F238E27FC236}">
                <a16:creationId xmlns:a16="http://schemas.microsoft.com/office/drawing/2014/main" id="{7094A699-EDB0-43D3-AB55-D053D102C9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948402"/>
              </p:ext>
            </p:extLst>
          </p:nvPr>
        </p:nvGraphicFramePr>
        <p:xfrm>
          <a:off x="432371" y="4838580"/>
          <a:ext cx="3514301" cy="317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4" name="Equation" r:id="rId14" imgW="2705100" imgH="241300" progId="Equation.DSMT4">
                  <p:embed/>
                </p:oleObj>
              </mc:Choice>
              <mc:Fallback>
                <p:oleObj name="Equation" r:id="rId14" imgW="2705100" imgH="2413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371" y="4838580"/>
                        <a:ext cx="3514301" cy="3176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'єкт 16">
            <a:extLst>
              <a:ext uri="{FF2B5EF4-FFF2-40B4-BE49-F238E27FC236}">
                <a16:creationId xmlns:a16="http://schemas.microsoft.com/office/drawing/2014/main" id="{E67AFF36-48F0-4C79-B111-1E2D959B8B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836530"/>
              </p:ext>
            </p:extLst>
          </p:nvPr>
        </p:nvGraphicFramePr>
        <p:xfrm>
          <a:off x="432371" y="5231878"/>
          <a:ext cx="3690238" cy="333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5" name="Equation" r:id="rId16" imgW="2705100" imgH="241300" progId="Equation.DSMT4">
                  <p:embed/>
                </p:oleObj>
              </mc:Choice>
              <mc:Fallback>
                <p:oleObj name="Equation" r:id="rId16" imgW="2705100" imgH="2413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371" y="5231878"/>
                        <a:ext cx="3690238" cy="3335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'єкт 17">
            <a:extLst>
              <a:ext uri="{FF2B5EF4-FFF2-40B4-BE49-F238E27FC236}">
                <a16:creationId xmlns:a16="http://schemas.microsoft.com/office/drawing/2014/main" id="{3B225E47-130F-440F-BB2B-EEFE5F7B1F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537818"/>
              </p:ext>
            </p:extLst>
          </p:nvPr>
        </p:nvGraphicFramePr>
        <p:xfrm>
          <a:off x="432371" y="5649588"/>
          <a:ext cx="3971634" cy="333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6" name="Equation" r:id="rId18" imgW="2908300" imgH="241300" progId="Equation.DSMT4">
                  <p:embed/>
                </p:oleObj>
              </mc:Choice>
              <mc:Fallback>
                <p:oleObj name="Equation" r:id="rId18" imgW="2908300" imgH="2413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371" y="5649588"/>
                        <a:ext cx="3971634" cy="3334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'єкт 18">
            <a:extLst>
              <a:ext uri="{FF2B5EF4-FFF2-40B4-BE49-F238E27FC236}">
                <a16:creationId xmlns:a16="http://schemas.microsoft.com/office/drawing/2014/main" id="{44B7034A-9F44-449B-8F71-436219BB7E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216772"/>
              </p:ext>
            </p:extLst>
          </p:nvPr>
        </p:nvGraphicFramePr>
        <p:xfrm>
          <a:off x="432371" y="6014561"/>
          <a:ext cx="4017673" cy="326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7" name="Equation" r:id="rId20" imgW="3009900" imgH="241300" progId="Equation.DSMT4">
                  <p:embed/>
                </p:oleObj>
              </mc:Choice>
              <mc:Fallback>
                <p:oleObj name="Equation" r:id="rId20" imgW="3009900" imgH="2413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371" y="6014561"/>
                        <a:ext cx="4017673" cy="3263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'єкт 19">
            <a:extLst>
              <a:ext uri="{FF2B5EF4-FFF2-40B4-BE49-F238E27FC236}">
                <a16:creationId xmlns:a16="http://schemas.microsoft.com/office/drawing/2014/main" id="{F775DB05-FAE9-449E-B01B-26D11301DB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768815"/>
              </p:ext>
            </p:extLst>
          </p:nvPr>
        </p:nvGraphicFramePr>
        <p:xfrm>
          <a:off x="432371" y="6391779"/>
          <a:ext cx="1961081" cy="314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8" name="Equation" r:id="rId22" imgW="1524000" imgH="241300" progId="Equation.DSMT4">
                  <p:embed/>
                </p:oleObj>
              </mc:Choice>
              <mc:Fallback>
                <p:oleObj name="Equation" r:id="rId22" imgW="1524000" imgH="2413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371" y="6391779"/>
                        <a:ext cx="1961081" cy="3145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4">
            <a:extLst>
              <a:ext uri="{FF2B5EF4-FFF2-40B4-BE49-F238E27FC236}">
                <a16:creationId xmlns:a16="http://schemas.microsoft.com/office/drawing/2014/main" id="{1973B932-069D-44F4-8F39-E37989020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764" y="912968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CC33A9E6-4500-4570-BE19-B370480F6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393" y="3741202"/>
            <a:ext cx="3769696" cy="291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19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E86F03EE-8A59-4EBB-B146-22B48B7B7981}"/>
              </a:ext>
            </a:extLst>
          </p:cNvPr>
          <p:cNvSpPr/>
          <p:nvPr/>
        </p:nvSpPr>
        <p:spPr>
          <a:xfrm>
            <a:off x="1834712" y="2828015"/>
            <a:ext cx="54745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Дякую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sz="6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увагу</a:t>
            </a: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ru-UA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308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23;p92">
            <a:extLst>
              <a:ext uri="{FF2B5EF4-FFF2-40B4-BE49-F238E27FC236}">
                <a16:creationId xmlns:a16="http://schemas.microsoft.com/office/drawing/2014/main" id="{5A58A0FC-D6E1-4D27-90BD-C9A97FBBFFBE}"/>
              </a:ext>
            </a:extLst>
          </p:cNvPr>
          <p:cNvSpPr/>
          <p:nvPr/>
        </p:nvSpPr>
        <p:spPr>
          <a:xfrm>
            <a:off x="634482" y="159400"/>
            <a:ext cx="7809722" cy="45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UA" sz="32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</a:t>
            </a:r>
            <a:r>
              <a:rPr lang="ru-RU" sz="32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</a:t>
            </a:r>
            <a:r>
              <a:rPr lang="ru-UA" sz="32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</a:t>
            </a:r>
            <a:r>
              <a:rPr lang="ru-RU" sz="32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ь</a:t>
            </a:r>
            <a:r>
              <a:rPr lang="ru-UA" sz="32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</a:t>
            </a:r>
            <a:r>
              <a:rPr lang="ru-UA" sz="32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</a:t>
            </a:r>
            <a:r>
              <a:rPr lang="ru-RU" sz="32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</a:t>
            </a:r>
            <a:r>
              <a:rPr lang="ru-UA" sz="32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</a:t>
            </a:r>
            <a:r>
              <a:rPr lang="ru-RU" sz="32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</a:t>
            </a:r>
            <a:r>
              <a:rPr lang="ru-UA" sz="32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</a:t>
            </a:r>
            <a:r>
              <a:rPr lang="ru-RU" sz="32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</a:t>
            </a:r>
            <a:r>
              <a:rPr lang="ru-UA" sz="32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</a:t>
            </a:r>
            <a:r>
              <a:rPr lang="ru-RU" sz="32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</a:t>
            </a:r>
            <a:r>
              <a:rPr lang="ru-UA" sz="32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</a:t>
            </a:r>
            <a:r>
              <a:rPr lang="ru-RU" sz="32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</a:t>
            </a:r>
            <a:r>
              <a:rPr lang="ru-UA" sz="32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</a:t>
            </a:r>
            <a:r>
              <a:rPr lang="ru-RU" sz="32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</a:t>
            </a:r>
            <a:r>
              <a:rPr lang="ru-UA" sz="32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r>
              <a:rPr lang="ru-RU" sz="32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</a:t>
            </a:r>
            <a:r>
              <a:rPr lang="ru-UA" sz="32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</a:t>
            </a:r>
            <a:r>
              <a:rPr lang="ru-UA" sz="32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</a:t>
            </a:r>
            <a:r>
              <a:rPr lang="ru-RU" sz="32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</a:t>
            </a:r>
            <a:r>
              <a:rPr lang="ru-UA" sz="32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</a:t>
            </a:r>
            <a:r>
              <a:rPr lang="ru-RU" sz="32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</a:t>
            </a:r>
            <a:r>
              <a:rPr lang="uk-UA" sz="32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</a:t>
            </a:r>
            <a:r>
              <a:rPr lang="ru-RU" sz="32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</a:t>
            </a:r>
            <a:endParaRPr sz="3200" b="0" i="0" u="none" strike="noStrike" cap="none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28F05A56-E06E-449E-B53A-3EEFDC4652E4}"/>
              </a:ext>
            </a:extLst>
          </p:cNvPr>
          <p:cNvSpPr/>
          <p:nvPr/>
        </p:nvSpPr>
        <p:spPr>
          <a:xfrm>
            <a:off x="391886" y="873787"/>
            <a:ext cx="83602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Метод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базується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законах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Кірхгофа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При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аналізі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кола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вважають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кожному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незалежному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контурі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протікає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свій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контурний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струм.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Рівняння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для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контурних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струмів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складають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за другим законом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Кірхгофа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рівнянь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дорівнює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кількості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незалежних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контурів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тобто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метод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контурних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струмів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більш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економічний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при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обчислювальній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роботі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На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ис</a:t>
            </a:r>
            <a:r>
              <a:rPr lang="uk-UA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унку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зображено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коло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двома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незалежними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контурами.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1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I</a:t>
            </a:r>
            <a:r>
              <a:rPr lang="ru-RU" sz="1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1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струми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вітках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кола,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1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I</a:t>
            </a:r>
            <a:r>
              <a:rPr lang="ru-RU" sz="1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22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контурні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струми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UA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012CB22-BC35-4847-A829-C4B028736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779" y="3247419"/>
            <a:ext cx="4973128" cy="284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'єкт 3">
            <a:extLst>
              <a:ext uri="{FF2B5EF4-FFF2-40B4-BE49-F238E27FC236}">
                <a16:creationId xmlns:a16="http://schemas.microsoft.com/office/drawing/2014/main" id="{9897B54E-930C-4D37-AED3-23EEAEF72D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402205"/>
              </p:ext>
            </p:extLst>
          </p:nvPr>
        </p:nvGraphicFramePr>
        <p:xfrm>
          <a:off x="1012512" y="835695"/>
          <a:ext cx="2868882" cy="804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Equation" r:id="rId4" imgW="1841500" imgH="520700" progId="Equation.DSMT4">
                  <p:embed/>
                </p:oleObj>
              </mc:Choice>
              <mc:Fallback>
                <p:oleObj name="Equation" r:id="rId4" imgW="1841500" imgH="520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512" y="835695"/>
                        <a:ext cx="2868882" cy="8048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'єкт 4">
            <a:extLst>
              <a:ext uri="{FF2B5EF4-FFF2-40B4-BE49-F238E27FC236}">
                <a16:creationId xmlns:a16="http://schemas.microsoft.com/office/drawing/2014/main" id="{371E3BC8-3240-4887-8B5D-3ADC163FB8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490237"/>
              </p:ext>
            </p:extLst>
          </p:nvPr>
        </p:nvGraphicFramePr>
        <p:xfrm>
          <a:off x="1012512" y="2083709"/>
          <a:ext cx="3746526" cy="787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Equation" r:id="rId6" imgW="2463800" imgH="520700" progId="Equation.DSMT4">
                  <p:embed/>
                </p:oleObj>
              </mc:Choice>
              <mc:Fallback>
                <p:oleObj name="Equation" r:id="rId6" imgW="2463800" imgH="520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512" y="2083709"/>
                        <a:ext cx="3746526" cy="7879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'єкт 5">
            <a:extLst>
              <a:ext uri="{FF2B5EF4-FFF2-40B4-BE49-F238E27FC236}">
                <a16:creationId xmlns:a16="http://schemas.microsoft.com/office/drawing/2014/main" id="{DFAA030C-5DC9-40F7-9C07-6378F56166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55270"/>
              </p:ext>
            </p:extLst>
          </p:nvPr>
        </p:nvGraphicFramePr>
        <p:xfrm>
          <a:off x="2614246" y="3365227"/>
          <a:ext cx="3982438" cy="845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Equation" r:id="rId8" imgW="2438400" imgH="520700" progId="Equation.DSMT4">
                  <p:embed/>
                </p:oleObj>
              </mc:Choice>
              <mc:Fallback>
                <p:oleObj name="Equation" r:id="rId8" imgW="2438400" imgH="520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4246" y="3365227"/>
                        <a:ext cx="3982438" cy="8452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'єкт 6">
            <a:extLst>
              <a:ext uri="{FF2B5EF4-FFF2-40B4-BE49-F238E27FC236}">
                <a16:creationId xmlns:a16="http://schemas.microsoft.com/office/drawing/2014/main" id="{FEB7A299-47ED-4C9F-9595-B007D96B9A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141678"/>
              </p:ext>
            </p:extLst>
          </p:nvPr>
        </p:nvGraphicFramePr>
        <p:xfrm>
          <a:off x="3501899" y="4861144"/>
          <a:ext cx="2140202" cy="408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Equation" r:id="rId10" imgW="1282700" imgH="241300" progId="Equation.DSMT4">
                  <p:embed/>
                </p:oleObj>
              </mc:Choice>
              <mc:Fallback>
                <p:oleObj name="Equation" r:id="rId10" imgW="1282700" imgH="2413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1899" y="4861144"/>
                        <a:ext cx="2140202" cy="4089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'єкт 7">
            <a:extLst>
              <a:ext uri="{FF2B5EF4-FFF2-40B4-BE49-F238E27FC236}">
                <a16:creationId xmlns:a16="http://schemas.microsoft.com/office/drawing/2014/main" id="{8AAF502C-F2F4-4DB0-93BB-B6D3EF15AC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441"/>
              </p:ext>
            </p:extLst>
          </p:nvPr>
        </p:nvGraphicFramePr>
        <p:xfrm>
          <a:off x="3797798" y="5833431"/>
          <a:ext cx="1548404" cy="38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Equation" r:id="rId12" imgW="977900" imgH="241300" progId="Equation.DSMT4">
                  <p:embed/>
                </p:oleObj>
              </mc:Choice>
              <mc:Fallback>
                <p:oleObj name="Equation" r:id="rId12" imgW="9779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7798" y="5833431"/>
                        <a:ext cx="1548404" cy="388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>
            <a:extLst>
              <a:ext uri="{FF2B5EF4-FFF2-40B4-BE49-F238E27FC236}">
                <a16:creationId xmlns:a16="http://schemas.microsoft.com/office/drawing/2014/main" id="{CE751849-0C02-45FA-89E4-6C3B5F517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120" y="306608"/>
            <a:ext cx="33916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другим законом Кірхгофа:</a:t>
            </a:r>
            <a:endParaRPr kumimoji="0" lang="uk-UA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kumimoji="0" lang="ru-RU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0B04337F-259F-48CB-BFD7-2F2AF3561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181" y="1653817"/>
            <a:ext cx="53091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Виразити струми у вітках через контурні струми:</a:t>
            </a:r>
            <a:endParaRPr kumimoji="0" lang="uk-UA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kumimoji="0" lang="ru-RU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64F2BA6D-5566-4C8A-BF70-E3FBD03A4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8002" y="2886719"/>
            <a:ext cx="11079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endParaRPr kumimoji="0" lang="uk-UA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kumimoji="0" lang="ru-RU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24D3684A-E743-4107-AF27-D3938C2BE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089" y="4402662"/>
            <a:ext cx="74655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Очевидно, </a:t>
            </a:r>
            <a:r>
              <a:rPr kumimoji="0" lang="ru-RU" altLang="ru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струми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kumimoji="0" lang="ru-RU" altLang="ru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зовнішніх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вітках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дорівнюють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контурним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струмам:</a:t>
            </a:r>
            <a:endParaRPr kumimoji="0" lang="ru-RU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kumimoji="0" lang="ru-RU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A8A4FF22-6454-4194-B687-5767C7541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130" y="5396457"/>
            <a:ext cx="72074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kumimoji="0" lang="ru-RU" altLang="ru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вітках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струми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дорівнюють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різниці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контурних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струмів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kumimoji="0" lang="ru-RU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0441A574-D9AF-4796-BB3B-749866927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101" y="232726"/>
            <a:ext cx="3231227" cy="185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280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23927127-15F5-444A-A60B-278DC2004576}"/>
              </a:ext>
            </a:extLst>
          </p:cNvPr>
          <p:cNvSpPr/>
          <p:nvPr/>
        </p:nvSpPr>
        <p:spPr>
          <a:xfrm>
            <a:off x="2102955" y="1529360"/>
            <a:ext cx="2164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Введем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позначення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UA" sz="18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0CFE4DA-D917-40A6-AEDB-7EEC2FA7F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32" y="2165387"/>
            <a:ext cx="8110935" cy="3145486"/>
          </a:xfrm>
          <a:prstGeom prst="rect">
            <a:avLst/>
          </a:prstGeom>
        </p:spPr>
      </p:pic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2E358499-906B-4F82-ADD4-FDFD713357AC}"/>
              </a:ext>
            </a:extLst>
          </p:cNvPr>
          <p:cNvSpPr/>
          <p:nvPr/>
        </p:nvSpPr>
        <p:spPr>
          <a:xfrm>
            <a:off x="435190" y="5470373"/>
            <a:ext cx="81922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7000" indent="270510" algn="just"/>
            <a:r>
              <a:rPr lang="ru-RU" sz="1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Увага</a:t>
            </a:r>
            <a:r>
              <a:rPr lang="ru-RU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ЕРС,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співпадають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вибраним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напрямом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контурного струму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входять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контурну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ЕРС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зі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знаком «плюс».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Рекомендується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контурні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струми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направляти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однаково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наприклад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за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годинниковою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стрілкою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тоді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рівняннях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всі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взаємні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опори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приймаються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зі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знаком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мінус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UA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5318156C-C893-43EB-8112-FA6F0F454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873" y="150346"/>
            <a:ext cx="3231227" cy="185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311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'єкт 1">
            <a:extLst>
              <a:ext uri="{FF2B5EF4-FFF2-40B4-BE49-F238E27FC236}">
                <a16:creationId xmlns:a16="http://schemas.microsoft.com/office/drawing/2014/main" id="{2D11E714-CB44-491A-AB01-5D5F1D2C32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487698"/>
              </p:ext>
            </p:extLst>
          </p:nvPr>
        </p:nvGraphicFramePr>
        <p:xfrm>
          <a:off x="3405673" y="815665"/>
          <a:ext cx="2332654" cy="789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Equation" r:id="rId4" imgW="1624895" imgH="545863" progId="Equation.DSMT4">
                  <p:embed/>
                </p:oleObj>
              </mc:Choice>
              <mc:Fallback>
                <p:oleObj name="Equation" r:id="rId4" imgW="1624895" imgH="545863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5673" y="815665"/>
                        <a:ext cx="2332654" cy="7897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'єкт 2">
            <a:extLst>
              <a:ext uri="{FF2B5EF4-FFF2-40B4-BE49-F238E27FC236}">
                <a16:creationId xmlns:a16="http://schemas.microsoft.com/office/drawing/2014/main" id="{5B764118-83D8-4F78-A19F-87A296836A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928640"/>
              </p:ext>
            </p:extLst>
          </p:nvPr>
        </p:nvGraphicFramePr>
        <p:xfrm>
          <a:off x="2957504" y="2514600"/>
          <a:ext cx="3179449" cy="1142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Equation" r:id="rId6" imgW="2222500" imgH="800100" progId="Equation.DSMT4">
                  <p:embed/>
                </p:oleObj>
              </mc:Choice>
              <mc:Fallback>
                <p:oleObj name="Equation" r:id="rId6" imgW="2222500" imgH="8001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04" y="2514600"/>
                        <a:ext cx="3179449" cy="11429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7" name="Picture 1">
            <a:extLst>
              <a:ext uri="{FF2B5EF4-FFF2-40B4-BE49-F238E27FC236}">
                <a16:creationId xmlns:a16="http://schemas.microsoft.com/office/drawing/2014/main" id="{BA26329C-8A1F-4D46-8DB6-8597D78CB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427" y="4457437"/>
            <a:ext cx="1180062" cy="28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D1BFED6A-41F3-488E-822B-3EBBDCBE4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9542" y="201096"/>
            <a:ext cx="91935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kumimoji="0" lang="ru-RU" altLang="ru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даного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кола </a:t>
            </a:r>
            <a:r>
              <a:rPr kumimoji="0" lang="ru-RU" altLang="ru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рівняння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методом </a:t>
            </a:r>
            <a:r>
              <a:rPr kumimoji="0" lang="ru-RU" altLang="ru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контурних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струмів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загальний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вигляд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kumimoji="0" lang="ru-RU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F9DDA9-797D-4CCF-91BB-13B89F824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376" y="1580663"/>
            <a:ext cx="6958956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kumimoji="0" lang="uk-UA" altLang="ru-UA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Аналогічно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записується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kumimoji="0" lang="ru-RU" altLang="ru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рівнянь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kumimoji="0" lang="ru-RU" altLang="ru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триконтурної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схеми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kumimoji="0" lang="ru-RU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23461C-75CC-4D79-99BA-663013AD3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8851" y="3549442"/>
            <a:ext cx="243528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kumimoji="0" lang="uk-UA" altLang="ru-UA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kumimoji="0" lang="ru-RU" altLang="ru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матриці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ru-RU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kumimoji="0" lang="ru-RU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D9C13D4-A77A-4139-8518-F7897FD62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2493" y="4854792"/>
            <a:ext cx="11079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</a:t>
            </a:r>
            <a:endParaRPr kumimoji="0" lang="uk-UA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kumimoji="0" lang="ru-RU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Об'єкт 9">
            <a:extLst>
              <a:ext uri="{FF2B5EF4-FFF2-40B4-BE49-F238E27FC236}">
                <a16:creationId xmlns:a16="http://schemas.microsoft.com/office/drawing/2014/main" id="{B57D4C31-E7C6-48A6-A376-D85DC40AFC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645925"/>
              </p:ext>
            </p:extLst>
          </p:nvPr>
        </p:nvGraphicFramePr>
        <p:xfrm>
          <a:off x="2198948" y="5328374"/>
          <a:ext cx="4502885" cy="1067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Equation" r:id="rId9" imgW="3378200" imgH="800100" progId="Equation.DSMT4">
                  <p:embed/>
                </p:oleObj>
              </mc:Choice>
              <mc:Fallback>
                <p:oleObj name="Equation" r:id="rId9" imgW="3378200" imgH="8001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948" y="5328374"/>
                        <a:ext cx="4502885" cy="10674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6ED4B20B-C754-4B06-9518-7A42829DC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829" y="644980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UA" altLang="ru-UA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UA" altLang="ru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8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751D03AF-B8A3-4E61-ABD3-1CD28F5D592B}"/>
              </a:ext>
            </a:extLst>
          </p:cNvPr>
          <p:cNvSpPr/>
          <p:nvPr/>
        </p:nvSpPr>
        <p:spPr>
          <a:xfrm>
            <a:off x="597160" y="153602"/>
            <a:ext cx="8173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Алгоритм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розв’язання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електричного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кола методом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контурних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струмів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UA" sz="2400" b="1" dirty="0">
              <a:solidFill>
                <a:srgbClr val="FF0000"/>
              </a:solidFill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D0E345E-9A89-4EB9-94B9-74E7736088B8}"/>
              </a:ext>
            </a:extLst>
          </p:cNvPr>
          <p:cNvSpPr/>
          <p:nvPr/>
        </p:nvSpPr>
        <p:spPr>
          <a:xfrm>
            <a:off x="485192" y="1604980"/>
            <a:ext cx="817361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Визначити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незалежних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контурів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Скласти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рівняння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за методом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контурних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струмів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рівнянь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складених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за методом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контурних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струмів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повинна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дорівню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вати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кількості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незалежних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контурів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Бажано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напрямки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контурн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их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струм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задавати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однаково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наприклад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за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годинниковою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стрілкою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indent="270510" algn="just"/>
            <a:endParaRPr lang="ru-U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Визначити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власні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взаємні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опори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контурів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контурні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ЕРС. </a:t>
            </a:r>
          </a:p>
          <a:p>
            <a:pPr indent="270510" algn="just"/>
            <a:endParaRPr lang="ru-U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Будь-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яким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розрахунковим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методом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розв’язати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систему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рівнянь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визначити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контурні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струми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270510" algn="just"/>
            <a:endParaRPr lang="ru-U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0510"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За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знайденими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контурними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струмами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визначити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струми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вітках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схеми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U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467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4B128F49-0DE8-4B24-813C-E2D4B0FB2058}"/>
              </a:ext>
            </a:extLst>
          </p:cNvPr>
          <p:cNvSpPr/>
          <p:nvPr/>
        </p:nvSpPr>
        <p:spPr>
          <a:xfrm>
            <a:off x="3910601" y="158687"/>
            <a:ext cx="1322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Приклад</a:t>
            </a:r>
            <a:endParaRPr lang="ru-UA" sz="2400" dirty="0">
              <a:solidFill>
                <a:srgbClr val="FF0000"/>
              </a:solidFill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758EBF6-608E-4C6D-A7F0-1FED2A537243}"/>
              </a:ext>
            </a:extLst>
          </p:cNvPr>
          <p:cNvSpPr/>
          <p:nvPr/>
        </p:nvSpPr>
        <p:spPr>
          <a:xfrm>
            <a:off x="802432" y="694778"/>
            <a:ext cx="7753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Для кола, зображеного на рисунку, скласти систему рівнянь за методом контурних струмів.</a:t>
            </a:r>
            <a:endParaRPr lang="ru-UA" sz="18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23B39E5-D5F9-4434-B659-456B42AEF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388" y="1434695"/>
            <a:ext cx="3987224" cy="258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4">
            <a:extLst>
              <a:ext uri="{FF2B5EF4-FFF2-40B4-BE49-F238E27FC236}">
                <a16:creationId xmlns:a16="http://schemas.microsoft.com/office/drawing/2014/main" id="{B616742D-A0D7-4868-8E59-C730433F7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563" y="4066863"/>
            <a:ext cx="8434874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Виділимо у колі три незалежних </a:t>
            </a:r>
            <a:r>
              <a:rPr kumimoji="0" lang="uk-UA" altLang="ru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контура</a:t>
            </a:r>
            <a:r>
              <a:rPr kumimoji="0" lang="uk-UA" altLang="ru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kumimoji="0" lang="uk-UA" altLang="ru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запишемо</a:t>
            </a:r>
            <a:r>
              <a:rPr kumimoji="0" lang="uk-UA" altLang="ru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систему рівнянь за методом контурних струмів у загальному вигляді:</a:t>
            </a:r>
            <a:endParaRPr kumimoji="0" lang="ru-RU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kumimoji="0" lang="ru-RU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0" name="Об'єкт 29">
            <a:extLst>
              <a:ext uri="{FF2B5EF4-FFF2-40B4-BE49-F238E27FC236}">
                <a16:creationId xmlns:a16="http://schemas.microsoft.com/office/drawing/2014/main" id="{FA2F5A20-3CFE-4CAC-914D-D436C332D9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762985"/>
              </p:ext>
            </p:extLst>
          </p:nvPr>
        </p:nvGraphicFramePr>
        <p:xfrm>
          <a:off x="2671822" y="5051163"/>
          <a:ext cx="3654316" cy="1313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Equation" r:id="rId5" imgW="2222500" imgH="800100" progId="Equation.DSMT4">
                  <p:embed/>
                </p:oleObj>
              </mc:Choice>
              <mc:Fallback>
                <p:oleObj name="Equation" r:id="rId5" imgW="2222500" imgH="8001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1822" y="5051163"/>
                        <a:ext cx="3654316" cy="13136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25">
            <a:extLst>
              <a:ext uri="{FF2B5EF4-FFF2-40B4-BE49-F238E27FC236}">
                <a16:creationId xmlns:a16="http://schemas.microsoft.com/office/drawing/2014/main" id="{F0091681-DACF-4C02-8ECF-BE00D7A03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297" y="570800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UA" altLang="ru-UA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UA" altLang="ru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85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'єкт 2">
            <a:extLst>
              <a:ext uri="{FF2B5EF4-FFF2-40B4-BE49-F238E27FC236}">
                <a16:creationId xmlns:a16="http://schemas.microsoft.com/office/drawing/2014/main" id="{A659A755-6D5A-4A29-92F6-8C7495ECAF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90721"/>
              </p:ext>
            </p:extLst>
          </p:nvPr>
        </p:nvGraphicFramePr>
        <p:xfrm>
          <a:off x="607267" y="1111250"/>
          <a:ext cx="3164774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9" name="Equation" r:id="rId4" imgW="1688367" imgH="241195" progId="Equation.DSMT4">
                  <p:embed/>
                </p:oleObj>
              </mc:Choice>
              <mc:Fallback>
                <p:oleObj name="Equation" r:id="rId4" imgW="1688367" imgH="241195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67" y="1111250"/>
                        <a:ext cx="3164774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'єкт 3">
            <a:extLst>
              <a:ext uri="{FF2B5EF4-FFF2-40B4-BE49-F238E27FC236}">
                <a16:creationId xmlns:a16="http://schemas.microsoft.com/office/drawing/2014/main" id="{74C4EEC3-75A0-4207-BB27-2A784B1EE3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979470"/>
              </p:ext>
            </p:extLst>
          </p:nvPr>
        </p:nvGraphicFramePr>
        <p:xfrm>
          <a:off x="607267" y="1766794"/>
          <a:ext cx="3206232" cy="457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0" name="Equation" r:id="rId6" imgW="1714500" imgH="241300" progId="Equation.DSMT4">
                  <p:embed/>
                </p:oleObj>
              </mc:Choice>
              <mc:Fallback>
                <p:oleObj name="Equation" r:id="rId6" imgW="1714500" imgH="2413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67" y="1766794"/>
                        <a:ext cx="3206232" cy="4571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'єкт 4">
            <a:extLst>
              <a:ext uri="{FF2B5EF4-FFF2-40B4-BE49-F238E27FC236}">
                <a16:creationId xmlns:a16="http://schemas.microsoft.com/office/drawing/2014/main" id="{1B3260C9-BC1D-4460-A4DA-19806EF365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1501"/>
              </p:ext>
            </p:extLst>
          </p:nvPr>
        </p:nvGraphicFramePr>
        <p:xfrm>
          <a:off x="612482" y="2350416"/>
          <a:ext cx="2550595" cy="454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1" name="Equation" r:id="rId8" imgW="1371600" imgH="241300" progId="Equation.DSMT4">
                  <p:embed/>
                </p:oleObj>
              </mc:Choice>
              <mc:Fallback>
                <p:oleObj name="Equation" r:id="rId8" imgW="1371600" imgH="241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482" y="2350416"/>
                        <a:ext cx="2550595" cy="4546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'єкт 5">
            <a:extLst>
              <a:ext uri="{FF2B5EF4-FFF2-40B4-BE49-F238E27FC236}">
                <a16:creationId xmlns:a16="http://schemas.microsoft.com/office/drawing/2014/main" id="{6C2890C2-9FB9-4D42-84C1-D33CD87AD8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948667"/>
              </p:ext>
            </p:extLst>
          </p:nvPr>
        </p:nvGraphicFramePr>
        <p:xfrm>
          <a:off x="591126" y="2910178"/>
          <a:ext cx="2049438" cy="418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2" name="Equation" r:id="rId10" imgW="1193800" imgH="241300" progId="Equation.DSMT4">
                  <p:embed/>
                </p:oleObj>
              </mc:Choice>
              <mc:Fallback>
                <p:oleObj name="Equation" r:id="rId10" imgW="1193800" imgH="241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126" y="2910178"/>
                        <a:ext cx="2049438" cy="4185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'єкт 6">
            <a:extLst>
              <a:ext uri="{FF2B5EF4-FFF2-40B4-BE49-F238E27FC236}">
                <a16:creationId xmlns:a16="http://schemas.microsoft.com/office/drawing/2014/main" id="{6BE26405-EB5F-4A72-9E49-760AA157F1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992869"/>
              </p:ext>
            </p:extLst>
          </p:nvPr>
        </p:nvGraphicFramePr>
        <p:xfrm>
          <a:off x="553746" y="3476783"/>
          <a:ext cx="2049438" cy="418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3" name="Equation" r:id="rId12" imgW="1193800" imgH="241300" progId="Equation.DSMT4">
                  <p:embed/>
                </p:oleObj>
              </mc:Choice>
              <mc:Fallback>
                <p:oleObj name="Equation" r:id="rId12" imgW="1193800" imgH="241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46" y="3476783"/>
                        <a:ext cx="2049438" cy="4185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'єкт 7">
            <a:extLst>
              <a:ext uri="{FF2B5EF4-FFF2-40B4-BE49-F238E27FC236}">
                <a16:creationId xmlns:a16="http://schemas.microsoft.com/office/drawing/2014/main" id="{9C8A5D54-D43E-47E4-8532-98C8A3ABA1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403159"/>
              </p:ext>
            </p:extLst>
          </p:nvPr>
        </p:nvGraphicFramePr>
        <p:xfrm>
          <a:off x="547396" y="4035712"/>
          <a:ext cx="2053205" cy="417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4" name="Equation" r:id="rId14" imgW="1206500" imgH="241300" progId="Equation.DSMT4">
                  <p:embed/>
                </p:oleObj>
              </mc:Choice>
              <mc:Fallback>
                <p:oleObj name="Equation" r:id="rId14" imgW="1206500" imgH="241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96" y="4035712"/>
                        <a:ext cx="2053205" cy="4171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'єкт 8">
            <a:extLst>
              <a:ext uri="{FF2B5EF4-FFF2-40B4-BE49-F238E27FC236}">
                <a16:creationId xmlns:a16="http://schemas.microsoft.com/office/drawing/2014/main" id="{CCD836BA-52C6-473E-BDA6-90C0C49FEB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373849"/>
              </p:ext>
            </p:extLst>
          </p:nvPr>
        </p:nvGraphicFramePr>
        <p:xfrm>
          <a:off x="547396" y="4603749"/>
          <a:ext cx="2053205" cy="445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5" name="Equation" r:id="rId16" imgW="1129810" imgH="241195" progId="Equation.DSMT4">
                  <p:embed/>
                </p:oleObj>
              </mc:Choice>
              <mc:Fallback>
                <p:oleObj name="Equation" r:id="rId16" imgW="1129810" imgH="24119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96" y="4603749"/>
                        <a:ext cx="2053205" cy="4453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'єкт 9">
            <a:extLst>
              <a:ext uri="{FF2B5EF4-FFF2-40B4-BE49-F238E27FC236}">
                <a16:creationId xmlns:a16="http://schemas.microsoft.com/office/drawing/2014/main" id="{A1364BA5-B52B-4372-9282-F50C158AAF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035925"/>
              </p:ext>
            </p:extLst>
          </p:nvPr>
        </p:nvGraphicFramePr>
        <p:xfrm>
          <a:off x="547396" y="5211845"/>
          <a:ext cx="2218058" cy="515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6" name="Equation" r:id="rId18" imgW="1054100" imgH="241300" progId="Equation.DSMT4">
                  <p:embed/>
                </p:oleObj>
              </mc:Choice>
              <mc:Fallback>
                <p:oleObj name="Equation" r:id="rId18" imgW="1054100" imgH="2413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96" y="5211845"/>
                        <a:ext cx="2218058" cy="5159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'єкт 10">
            <a:extLst>
              <a:ext uri="{FF2B5EF4-FFF2-40B4-BE49-F238E27FC236}">
                <a16:creationId xmlns:a16="http://schemas.microsoft.com/office/drawing/2014/main" id="{AB166392-1E87-49D6-8B88-84EAECAFA4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345795"/>
              </p:ext>
            </p:extLst>
          </p:nvPr>
        </p:nvGraphicFramePr>
        <p:xfrm>
          <a:off x="547395" y="5927903"/>
          <a:ext cx="2289207" cy="408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7" name="Equation" r:id="rId20" imgW="1371600" imgH="241300" progId="Equation.DSMT4">
                  <p:embed/>
                </p:oleObj>
              </mc:Choice>
              <mc:Fallback>
                <p:oleObj name="Equation" r:id="rId20" imgW="13716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95" y="5927903"/>
                        <a:ext cx="2289207" cy="4080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>
            <a:extLst>
              <a:ext uri="{FF2B5EF4-FFF2-40B4-BE49-F238E27FC236}">
                <a16:creationId xmlns:a16="http://schemas.microsoft.com/office/drawing/2014/main" id="{C738AD98-806C-457C-9CA6-466944F55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771" y="260168"/>
            <a:ext cx="64347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Визначи</a:t>
            </a:r>
            <a:r>
              <a:rPr kumimoji="0" lang="uk-UA" altLang="ru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kumimoji="0" lang="ru-RU" altLang="ru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взаємні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опори </a:t>
            </a:r>
            <a:r>
              <a:rPr kumimoji="0" lang="ru-RU" altLang="ru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контурів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kumimoji="0" lang="ru-RU" altLang="ru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контурні</a:t>
            </a:r>
            <a:r>
              <a:rPr kumimoji="0" lang="ru-RU" altLang="ru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ЕРС.</a:t>
            </a:r>
            <a:endParaRPr kumimoji="0" lang="ru-RU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kumimoji="0" lang="uk-UA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81C2C5E6-E974-4F99-9861-B2F8EA79A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796" y="17970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kumimoji="0" lang="uk-UA" altLang="ru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C3733FA0-AF80-4BCA-971E-363FD6439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796" y="24987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kumimoji="0" lang="uk-UA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E42696EE-C04E-424B-8A6E-CA0721325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796" y="46037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kumimoji="0" lang="uk-UA" altLang="ru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A479E175-3ED9-4F25-AE6F-392C61001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796" y="53054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kumimoji="0" lang="uk-UA" altLang="ru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922BDE08-9413-454B-904F-CC1490020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796" y="6007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kumimoji="0" lang="uk-UA" altLang="ru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6B1D3B13-8B32-4200-8A8B-97A5630BD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796" y="6708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kumimoji="0" lang="uk-UA" altLang="ru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11F8315F-8BA3-499A-9FD6-CAB205F66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796" y="6953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UA" altLang="ru-UA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UA" altLang="ru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C48CA480-922B-4C7E-BE1F-591FF8BD9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747" y="2350416"/>
            <a:ext cx="5657477" cy="367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675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93"/>
          <p:cNvSpPr/>
          <p:nvPr/>
        </p:nvSpPr>
        <p:spPr>
          <a:xfrm>
            <a:off x="571474" y="575460"/>
            <a:ext cx="8293165" cy="118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Записати</a:t>
            </a:r>
            <a:r>
              <a:rPr lang="ru-RU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систему </a:t>
            </a:r>
            <a:r>
              <a:rPr lang="ru-RU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рівнянь</a:t>
            </a:r>
            <a:r>
              <a:rPr lang="ru-RU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 методом </a:t>
            </a:r>
            <a:r>
              <a:rPr lang="ru-RU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контурних</a:t>
            </a:r>
            <a:r>
              <a:rPr lang="ru-RU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струмів</a:t>
            </a:r>
            <a:r>
              <a:rPr lang="ru-RU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та </a:t>
            </a:r>
            <a:r>
              <a:rPr lang="ru-RU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розписати</a:t>
            </a:r>
            <a:r>
              <a:rPr lang="ru-RU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її</a:t>
            </a:r>
            <a:r>
              <a:rPr lang="ru-RU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коефіцієнти</a:t>
            </a:r>
            <a:r>
              <a:rPr lang="ru-RU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для </a:t>
            </a:r>
            <a:r>
              <a:rPr lang="ru-RU" sz="1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наступного</a:t>
            </a:r>
            <a:r>
              <a:rPr lang="ru-RU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кола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93"/>
          <p:cNvSpPr/>
          <p:nvPr/>
        </p:nvSpPr>
        <p:spPr>
          <a:xfrm>
            <a:off x="349289" y="5200524"/>
            <a:ext cx="2598788" cy="583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ru-RU" sz="2400" b="1" i="0" u="none" strike="noStrike" cap="none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r>
            <a:r>
              <a:rPr lang="ru-RU" sz="2400" b="1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R</a:t>
            </a:r>
            <a:r>
              <a:rPr lang="ru-RU" sz="2400" b="1" i="0" u="none" strike="noStrike" cap="none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ru-RU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R</a:t>
            </a:r>
            <a:r>
              <a:rPr lang="ru-RU" sz="2400" b="1" i="0" u="none" strike="noStrike" cap="none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ru-RU" sz="2400" b="1" i="1" u="none" strike="noStrike" cap="none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R</a:t>
            </a:r>
            <a:r>
              <a:rPr lang="ru-RU" sz="2400" b="1" i="0" u="none" strike="noStrike" cap="none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-RU" sz="2400" b="0" i="0" u="none" strike="noStrike" cap="none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93"/>
          <p:cNvSpPr/>
          <p:nvPr/>
        </p:nvSpPr>
        <p:spPr>
          <a:xfrm>
            <a:off x="331024" y="5789815"/>
            <a:ext cx="3312000" cy="5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ru-RU" sz="2400" b="1" i="1" u="none" strike="noStrike" cap="none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 </a:t>
            </a:r>
            <a:r>
              <a:rPr lang="ru-RU" sz="2400" b="1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R</a:t>
            </a:r>
            <a:r>
              <a:rPr lang="ru-RU" sz="2400" b="1" i="0" u="none" strike="noStrike" cap="none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ru-RU" sz="2400" b="1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R</a:t>
            </a:r>
            <a:r>
              <a:rPr lang="ru-RU" sz="2400" b="1" i="0" u="none" strike="noStrike" cap="none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-RU" sz="2400" b="1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R</a:t>
            </a:r>
            <a:r>
              <a:rPr lang="ru-RU" sz="2400" b="1" i="0" u="none" strike="noStrike" cap="none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ru-RU" sz="2400" b="1" i="1" u="none" strike="noStrike" cap="none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1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R</a:t>
            </a:r>
            <a:r>
              <a:rPr lang="ru-RU" sz="2400" b="1" i="0" u="none" strike="noStrike" cap="none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r>
              <a:rPr lang="ru-RU" sz="2400" b="0" i="0" u="none" strike="noStrike" cap="none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2" name="Google Shape;642;p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7775" y="1074240"/>
            <a:ext cx="4254480" cy="2451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51843" y="3993269"/>
            <a:ext cx="2747650" cy="78573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6C503C66-3DDB-4500-91D7-298F01AA43B8}"/>
              </a:ext>
            </a:extLst>
          </p:cNvPr>
          <p:cNvSpPr/>
          <p:nvPr/>
        </p:nvSpPr>
        <p:spPr>
          <a:xfrm>
            <a:off x="2348793" y="61670"/>
            <a:ext cx="4305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Приклад для </a:t>
            </a:r>
            <a:r>
              <a:rPr lang="uk-UA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самостійої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роботи</a:t>
            </a:r>
            <a:endParaRPr lang="ru-UA" sz="2400" dirty="0">
              <a:solidFill>
                <a:srgbClr val="FF0000"/>
              </a:solidFill>
            </a:endParaRPr>
          </a:p>
        </p:txBody>
      </p:sp>
      <p:sp>
        <p:nvSpPr>
          <p:cNvPr id="12" name="Google Shape;637;p93">
            <a:extLst>
              <a:ext uri="{FF2B5EF4-FFF2-40B4-BE49-F238E27FC236}">
                <a16:creationId xmlns:a16="http://schemas.microsoft.com/office/drawing/2014/main" id="{6DEE9F61-4DED-43A5-9D59-9159FFE9D840}"/>
              </a:ext>
            </a:extLst>
          </p:cNvPr>
          <p:cNvSpPr/>
          <p:nvPr/>
        </p:nvSpPr>
        <p:spPr>
          <a:xfrm>
            <a:off x="5242036" y="5204113"/>
            <a:ext cx="2598788" cy="583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ru-RU" sz="2400" b="1" i="0" u="none" strike="noStrike" cap="none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r>
            <a:r>
              <a:rPr lang="ru-RU" sz="2400" b="1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</a:t>
            </a:r>
            <a:r>
              <a:rPr lang="en-US" sz="2400" b="1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ru-RU" sz="2400" b="1" i="0" u="none" strike="noStrike" cap="none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ru-RU" sz="24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ru-RU" sz="2400" b="1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-US" sz="2400" b="1" i="0" u="none" strike="noStrike" cap="none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-RU" sz="2400" b="1" i="1" u="none" strike="noStrike" cap="none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E</a:t>
            </a:r>
            <a:r>
              <a:rPr lang="en-US" sz="2400" b="1" i="0" u="none" strike="noStrike" cap="none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ru-RU" sz="2400" b="0" i="0" u="none" strike="noStrike" cap="none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637;p93">
            <a:extLst>
              <a:ext uri="{FF2B5EF4-FFF2-40B4-BE49-F238E27FC236}">
                <a16:creationId xmlns:a16="http://schemas.microsoft.com/office/drawing/2014/main" id="{386DA7D5-5550-4067-9DB1-C4C422887573}"/>
              </a:ext>
            </a:extLst>
          </p:cNvPr>
          <p:cNvSpPr/>
          <p:nvPr/>
        </p:nvSpPr>
        <p:spPr>
          <a:xfrm>
            <a:off x="5242036" y="5844649"/>
            <a:ext cx="2598788" cy="583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-US" sz="2400" b="1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22</a:t>
            </a:r>
            <a:r>
              <a:rPr lang="ru-RU" sz="2400" b="1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</a:t>
            </a:r>
            <a:r>
              <a:rPr lang="en-US" sz="2400" b="1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-US" sz="2400" b="1" i="0" u="none" strike="noStrike" cap="none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-RU" sz="2400" b="1" i="1" u="none" strike="noStrike" cap="none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E</a:t>
            </a:r>
            <a:r>
              <a:rPr lang="en-US" sz="2400" b="1" i="0" u="none" strike="noStrike" cap="none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ru-RU" sz="2400" b="0" i="0" u="none" strike="noStrike" cap="none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" grpId="0"/>
      <p:bldP spid="639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692</Words>
  <Application>Microsoft Office PowerPoint</Application>
  <PresentationFormat>Екран (4:3)</PresentationFormat>
  <Paragraphs>78</Paragraphs>
  <Slides>16</Slides>
  <Notes>16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2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4" baseType="lpstr">
      <vt:lpstr>Times New Roman</vt:lpstr>
      <vt:lpstr>Corbel</vt:lpstr>
      <vt:lpstr>Wingdings</vt:lpstr>
      <vt:lpstr>Arial</vt:lpstr>
      <vt:lpstr>Calibri</vt:lpstr>
      <vt:lpstr>Office Theme</vt:lpstr>
      <vt:lpstr>Office Theme</vt:lpstr>
      <vt:lpstr>Equation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Professional</dc:creator>
  <cp:lastModifiedBy>Professional</cp:lastModifiedBy>
  <cp:revision>16</cp:revision>
  <dcterms:modified xsi:type="dcterms:W3CDTF">2023-08-20T09:17:33Z</dcterms:modified>
</cp:coreProperties>
</file>