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73" r:id="rId5"/>
    <p:sldId id="274" r:id="rId6"/>
    <p:sldId id="275" r:id="rId7"/>
    <p:sldId id="276" r:id="rId8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6" d="100"/>
          <a:sy n="66" d="100"/>
        </p:scale>
        <p:origin x="-114" y="-5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6107-D8AE-4EF3-9612-6F986A0DD856}" type="datetimeFigureOut">
              <a:rPr lang="uk-UA" smtClean="0"/>
              <a:t>26.05.2021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489D-8D4B-4698-B1EE-D8381B5B2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6093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6107-D8AE-4EF3-9612-6F986A0DD856}" type="datetimeFigureOut">
              <a:rPr lang="uk-UA" smtClean="0"/>
              <a:t>26.05.2021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489D-8D4B-4698-B1EE-D8381B5B2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16728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6107-D8AE-4EF3-9612-6F986A0DD856}" type="datetimeFigureOut">
              <a:rPr lang="uk-UA" smtClean="0"/>
              <a:t>26.05.2021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489D-8D4B-4698-B1EE-D8381B5B2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06812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6107-D8AE-4EF3-9612-6F986A0DD856}" type="datetimeFigureOut">
              <a:rPr lang="uk-UA" smtClean="0"/>
              <a:t>26.05.2021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489D-8D4B-4698-B1EE-D8381B5B2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45358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6107-D8AE-4EF3-9612-6F986A0DD856}" type="datetimeFigureOut">
              <a:rPr lang="uk-UA" smtClean="0"/>
              <a:t>26.05.2021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489D-8D4B-4698-B1EE-D8381B5B2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75252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6107-D8AE-4EF3-9612-6F986A0DD856}" type="datetimeFigureOut">
              <a:rPr lang="uk-UA" smtClean="0"/>
              <a:t>26.05.2021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489D-8D4B-4698-B1EE-D8381B5B2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00280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6107-D8AE-4EF3-9612-6F986A0DD856}" type="datetimeFigureOut">
              <a:rPr lang="uk-UA" smtClean="0"/>
              <a:t>26.05.2021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489D-8D4B-4698-B1EE-D8381B5B2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68021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6107-D8AE-4EF3-9612-6F986A0DD856}" type="datetimeFigureOut">
              <a:rPr lang="uk-UA" smtClean="0"/>
              <a:t>26.05.2021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489D-8D4B-4698-B1EE-D8381B5B2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46334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6107-D8AE-4EF3-9612-6F986A0DD856}" type="datetimeFigureOut">
              <a:rPr lang="uk-UA" smtClean="0"/>
              <a:t>26.05.2021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489D-8D4B-4698-B1EE-D8381B5B2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17968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6107-D8AE-4EF3-9612-6F986A0DD856}" type="datetimeFigureOut">
              <a:rPr lang="uk-UA" smtClean="0"/>
              <a:t>26.05.2021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489D-8D4B-4698-B1EE-D8381B5B2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33002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6107-D8AE-4EF3-9612-6F986A0DD856}" type="datetimeFigureOut">
              <a:rPr lang="uk-UA" smtClean="0"/>
              <a:t>26.05.2021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489D-8D4B-4698-B1EE-D8381B5B2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21848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86107-D8AE-4EF3-9612-6F986A0DD856}" type="datetimeFigureOut">
              <a:rPr lang="uk-UA" smtClean="0"/>
              <a:t>26.05.2021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C489D-8D4B-4698-B1EE-D8381B5B2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8124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Практична робота №6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b="1" dirty="0"/>
              <a:t> </a:t>
            </a:r>
            <a:endParaRPr lang="uk-UA" dirty="0"/>
          </a:p>
          <a:p>
            <a:r>
              <a:rPr lang="ru-RU" b="1" dirty="0"/>
              <a:t>РОЗРАХУНОК ТЕХНОЛОГІЧНИХ ПРОЦЕСІВ ШТАМПУВАННЯ НА ГКМ, КГШП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72400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373487"/>
            <a:ext cx="10439400" cy="5803476"/>
          </a:xfrm>
        </p:spPr>
        <p:txBody>
          <a:bodyPr/>
          <a:lstStyle/>
          <a:p>
            <a:pPr marL="0" indent="0" algn="ctr">
              <a:buNone/>
            </a:pPr>
            <a:r>
              <a:rPr lang="uk-UA" dirty="0" smtClean="0"/>
              <a:t>Зміст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/>
              <a:t>Вихідні </a:t>
            </a:r>
            <a:r>
              <a:rPr lang="uk-UA" dirty="0" smtClean="0"/>
              <a:t>дані.</a:t>
            </a:r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dirty="0"/>
              <a:t> </a:t>
            </a:r>
            <a:endParaRPr lang="uk-UA" dirty="0" smtClean="0"/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Мета роботи.</a:t>
            </a:r>
            <a:endParaRPr lang="uk-UA" dirty="0"/>
          </a:p>
          <a:p>
            <a:pPr marL="514350" indent="-514350">
              <a:buFont typeface="+mj-lt"/>
              <a:buAutoNum type="arabicPeriod"/>
            </a:pPr>
            <a:r>
              <a:rPr lang="uk-UA" dirty="0"/>
              <a:t>Послідовність </a:t>
            </a:r>
            <a:r>
              <a:rPr lang="uk-UA" dirty="0" smtClean="0"/>
              <a:t>виконання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/>
              <a:t>Самостійна </a:t>
            </a:r>
            <a:r>
              <a:rPr lang="uk-UA" dirty="0" smtClean="0"/>
              <a:t>робота</a:t>
            </a:r>
          </a:p>
          <a:p>
            <a:pPr marL="514350" indent="-514350">
              <a:buFont typeface="+mj-lt"/>
              <a:buAutoNum type="arabicPeriod"/>
            </a:pPr>
            <a:endParaRPr lang="uk-UA" dirty="0" smtClean="0"/>
          </a:p>
          <a:p>
            <a:pPr marL="514350" indent="-514350">
              <a:buFont typeface="+mj-lt"/>
              <a:buAutoNum type="arabicPeriod"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88452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7675"/>
          </a:xfrm>
        </p:spPr>
        <p:txBody>
          <a:bodyPr>
            <a:normAutofit/>
          </a:bodyPr>
          <a:lstStyle/>
          <a:p>
            <a:pPr algn="ctr"/>
            <a:r>
              <a:rPr lang="uk-UA" sz="2000" dirty="0" smtClean="0"/>
              <a:t>Література</a:t>
            </a:r>
            <a:endParaRPr lang="uk-UA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12800"/>
            <a:ext cx="10515600" cy="590550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1.</a:t>
            </a:r>
            <a:r>
              <a:rPr lang="ru-RU" dirty="0"/>
              <a:t>	</a:t>
            </a:r>
            <a:r>
              <a:rPr lang="uk-UA" dirty="0"/>
              <a:t>Алієв, І. С. Гаряче об’ємне штампування : навчальний посібник / І. С. Алієв, Я. Г. </a:t>
            </a:r>
            <a:r>
              <a:rPr lang="uk-UA" dirty="0" err="1"/>
              <a:t>Жбанков</a:t>
            </a:r>
            <a:r>
              <a:rPr lang="uk-UA" dirty="0"/>
              <a:t>. – Краматорськ : ДДМА, 2012. – 240 с.</a:t>
            </a:r>
            <a:endParaRPr lang="ru-RU" dirty="0" smtClean="0"/>
          </a:p>
          <a:p>
            <a:r>
              <a:rPr lang="ru-RU" dirty="0" smtClean="0"/>
              <a:t>2. Овчинников </a:t>
            </a:r>
            <a:r>
              <a:rPr lang="ru-RU" dirty="0"/>
              <a:t>А. Г. Основы теории штамповки выдавливанием на прессах / А. Г. Овчинников. – М.: Машиностроение, 1983. – 200 с.</a:t>
            </a:r>
          </a:p>
          <a:p>
            <a:r>
              <a:rPr lang="ru-RU" dirty="0"/>
              <a:t>3.	 Евстратов В. А. Основы технологии выдавливания и конструирования штампов / В. А. Евстратов. – Харьков: </a:t>
            </a:r>
            <a:r>
              <a:rPr lang="ru-RU" dirty="0" err="1"/>
              <a:t>Вища</a:t>
            </a:r>
            <a:r>
              <a:rPr lang="ru-RU" dirty="0"/>
              <a:t> школа. Изд-во при </a:t>
            </a:r>
            <a:r>
              <a:rPr lang="ru-RU" dirty="0" err="1"/>
              <a:t>Харьк</a:t>
            </a:r>
            <a:r>
              <a:rPr lang="ru-RU" dirty="0"/>
              <a:t>. Ун-те, 1987. – 144 с. </a:t>
            </a:r>
          </a:p>
          <a:p>
            <a:r>
              <a:rPr lang="ru-RU" dirty="0" smtClean="0"/>
              <a:t>4.</a:t>
            </a:r>
            <a:r>
              <a:rPr lang="ru-RU" dirty="0"/>
              <a:t>	 Ковка и штамповка. Справочник в 4-х т. / Под ред. Е.И. Семенова [и др.]. – М.: Машиностроение. 1987. Т.З. Холодная объемная штамповка / Под ред. Г.А. Навроцкого, 1987. – 384 с.</a:t>
            </a:r>
          </a:p>
          <a:p>
            <a:r>
              <a:rPr lang="ru-RU" dirty="0" smtClean="0"/>
              <a:t>5.</a:t>
            </a:r>
            <a:r>
              <a:rPr lang="ru-RU" dirty="0"/>
              <a:t>	Кузнецу – штамповщику: Справочное пособие / Л.Н. Соколов, В.Н. Ефимов, Ю.А. Кащенко, И.С. Алиев [и др.] – Донецк: Донбасс, 1986. – 144 с.</a:t>
            </a:r>
          </a:p>
          <a:p>
            <a:r>
              <a:rPr lang="ru-RU" dirty="0" smtClean="0"/>
              <a:t>6. </a:t>
            </a:r>
            <a:r>
              <a:rPr lang="uk-UA" dirty="0"/>
              <a:t>Соколов Л.М., Алієв І.С., </a:t>
            </a:r>
            <a:r>
              <a:rPr lang="uk-UA" dirty="0" err="1"/>
              <a:t>Марков</a:t>
            </a:r>
            <a:r>
              <a:rPr lang="uk-UA" dirty="0"/>
              <a:t> О.Є., Алієва Л.І. Технологія кування: посібник для самостійної роботи студентів всіх форм навчання спеціальностей «Обробка металів тиском», «Машини та технологія обробки тиском» з дисципліни «Технологія кування» / Л.М. Соколов, І.С. Алієв, О.Є. </a:t>
            </a:r>
            <a:r>
              <a:rPr lang="uk-UA" dirty="0" err="1"/>
              <a:t>Марков</a:t>
            </a:r>
            <a:r>
              <a:rPr lang="uk-UA" dirty="0"/>
              <a:t>, Л.І. Алієва. – Краматорськ: ДДМА, 2010. –  300 с.</a:t>
            </a:r>
            <a:r>
              <a:rPr lang="ru-RU" dirty="0"/>
              <a:t>	</a:t>
            </a:r>
          </a:p>
          <a:p>
            <a:r>
              <a:rPr lang="ru-RU" dirty="0" smtClean="0"/>
              <a:t>7.</a:t>
            </a:r>
            <a:r>
              <a:rPr lang="ru-RU" dirty="0"/>
              <a:t>	Данченко В. М. </a:t>
            </a:r>
            <a:r>
              <a:rPr lang="ru-RU" dirty="0" err="1"/>
              <a:t>Теорія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 </a:t>
            </a:r>
            <a:r>
              <a:rPr lang="ru-RU" dirty="0" err="1"/>
              <a:t>обробки</a:t>
            </a:r>
            <a:r>
              <a:rPr lang="ru-RU" dirty="0"/>
              <a:t> </a:t>
            </a:r>
            <a:r>
              <a:rPr lang="ru-RU" dirty="0" err="1"/>
              <a:t>металів</a:t>
            </a:r>
            <a:r>
              <a:rPr lang="ru-RU" dirty="0"/>
              <a:t> </a:t>
            </a:r>
            <a:r>
              <a:rPr lang="ru-RU" dirty="0" err="1"/>
              <a:t>тиском</a:t>
            </a:r>
            <a:r>
              <a:rPr lang="ru-RU" dirty="0"/>
              <a:t> / В. М. Данченко, В. О. </a:t>
            </a:r>
            <a:r>
              <a:rPr lang="ru-RU" dirty="0" err="1"/>
              <a:t>Гринкевич</a:t>
            </a:r>
            <a:r>
              <a:rPr lang="ru-RU" dirty="0"/>
              <a:t>, О. М. Головко. – </a:t>
            </a:r>
            <a:r>
              <a:rPr lang="ru-RU" dirty="0" err="1"/>
              <a:t>Дніпропетровськ</a:t>
            </a:r>
            <a:r>
              <a:rPr lang="ru-RU" dirty="0"/>
              <a:t> : Пороги, 2008. – 370 с.</a:t>
            </a:r>
          </a:p>
          <a:p>
            <a:r>
              <a:rPr lang="ru-RU" dirty="0" smtClean="0"/>
              <a:t>8.</a:t>
            </a:r>
            <a:r>
              <a:rPr lang="ru-RU" dirty="0"/>
              <a:t>	Воронцов А. Л. Теория и расчеты процессов обработки металлов давлением : учеб. пособие : в 2 т. / А. Л. Воронцов. – М. : Изд-во МГТУ им. Н. Э. Баумана, 2014. – ISBN 978–5–70038–3916–4.</a:t>
            </a:r>
          </a:p>
          <a:p>
            <a:r>
              <a:rPr lang="ru-RU" dirty="0" smtClean="0"/>
              <a:t>9.</a:t>
            </a:r>
            <a:r>
              <a:rPr lang="ru-RU" dirty="0"/>
              <a:t>	 Дмитриев А. М. Технология ковки и объемной штамповки. Часть 1. Объемная штамповка выдавливанием: учебник для вузов / А. М. Дмитриев, А. Л. Воронцов. – М.: Машиностроение–1, 2005. – 500 с.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91072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1380" y="-70877"/>
            <a:ext cx="6825803" cy="6664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341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7652" y="103030"/>
            <a:ext cx="5790286" cy="6531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913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3663" y="334851"/>
            <a:ext cx="7943608" cy="137978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3048" y="1916178"/>
            <a:ext cx="7637172" cy="4423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821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3067" y="463640"/>
            <a:ext cx="5877277" cy="472487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0344" y="631064"/>
            <a:ext cx="6232949" cy="4136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3879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11</Words>
  <Application>Microsoft Office PowerPoint</Application>
  <PresentationFormat>Произвольный</PresentationFormat>
  <Paragraphs>20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Практична робота №6</vt:lpstr>
      <vt:lpstr>Презентация PowerPoint</vt:lpstr>
      <vt:lpstr>Література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Практична робота №1</dc:title>
  <dc:creator>Олег Гайдамак</dc:creator>
  <cp:lastModifiedBy>USER</cp:lastModifiedBy>
  <cp:revision>19</cp:revision>
  <dcterms:created xsi:type="dcterms:W3CDTF">2021-05-24T19:01:26Z</dcterms:created>
  <dcterms:modified xsi:type="dcterms:W3CDTF">2021-05-26T10:45:28Z</dcterms:modified>
</cp:coreProperties>
</file>