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A2951-017B-452B-A436-E3A65DAC3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234173-2355-4E9E-9BF6-1FEC9792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B20DD9-2818-413A-B578-373CAABB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3D6C9-D099-489C-B69A-11967677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E24AA-50B6-487A-B05E-8520FE26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689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2E9E-BDD9-470E-B372-858DC7B3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CDF0E0-D0DF-47D7-80BC-1EEA4732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F42FA-9555-4DBA-8399-7BA0099F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9B470-47E1-4F61-90DC-4FC414A2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8FF60-4231-4532-82F8-0F9D5526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501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B407ED-8399-48AB-A78B-195C6F8E0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43D034-F411-47FF-93C0-C6CBD8724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08E13-DF3A-41E0-80E5-01D67763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89026-6FE9-456C-BE7B-37CF6F38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2F352-9871-468B-9A86-793C96DE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98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61756-439B-4C35-9414-C19AB89D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EBC0D9-1670-48DE-B596-F1BB4006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C7F42E-98F4-47E5-8342-FBD434A2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F3B52-2C3E-4901-9F84-4CEF61D5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44117-2247-4676-B04E-B7A663F5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280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3744C-B9FD-43A4-AB6E-C0B40188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A3B83-80B6-4393-AEAA-1E9AB2D35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F0E07-4B3E-47B7-B7A1-DF1A1B32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B64950-2DD1-40B2-8299-AA7648ED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AD14B-77AB-410C-B945-F6CB5A4E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745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3BE0F-FEAD-4C2F-96D6-A36FB43F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06EF7-7B94-4F08-B264-4C590A141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A2D9F-150E-4C7C-9430-204FF0C88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2E0C56-A4EB-41EC-B32F-84EF6061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4044F5-FE31-4440-9AC1-4F8D185C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924D70-E254-4AB5-9349-3C96F925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25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4E9F4-86D3-4515-AF20-58655872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BE507D-6A94-445E-A16C-A162D0C4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F3FD5-4A27-437A-A103-88866ACAC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BB2854-2EFE-40B1-9F19-B227DBDD3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2DC0D8-39EB-49E1-B8EC-DB742962C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3B4B65-48D6-487E-9E7B-974411E9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9AD494-8C48-4DD1-B468-80798417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BB5127-D9BB-4D41-89D7-456697AA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998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09F0E-7227-4A8A-BDE0-A4AB462C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0F1DF9-0031-4DF1-8791-1E770562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D0EFBA-182D-4BB8-B097-3F28C4AB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720C3B-9538-4E65-A55D-35EDB6E4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13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86F764-F3E7-4863-8BA8-C514C8DF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9EFECF-1A15-44DC-A5ED-FF28A5DA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CDE994-7A80-47E8-888B-EA4164BE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859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096B1-716F-4C26-B635-A313A7806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EE0E7-086B-41FA-B778-A40468C2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9A8E3D-9279-4EDB-B6E7-64B7911C8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E57DF0-8DB7-43F8-9D73-FD8255E1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09B19-3F70-47F5-BEFA-07AA69E8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E77978-4EE8-440A-A141-38B031EA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384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CA064-2972-4645-8B86-80974473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C51B06-1A01-47A9-9B47-4D4CEB9C6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F8B960-96D6-4F60-904C-3CF2EB1EC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DAE470-98EE-4098-AF3E-4CA814A5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0A00D2-3A00-461E-9DED-E6952E97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03C02-A0C9-40E6-9C89-B29F6701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07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90666-DCA8-4537-A14E-3843DF04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65A10-894F-4F2A-9794-7A2464701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EDC93-CB17-4055-9C28-F1B78B63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CD47-9B23-46A6-8A66-9F734D507713}" type="datetimeFigureOut">
              <a:rPr lang="LID4096" smtClean="0"/>
              <a:t>11/29/2022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CFE8A8-A319-4EED-89A1-AF2D58D01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DA5EB-FB3C-44AD-8C6D-7B6AAA41C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BEEE-ECD1-41F2-8443-DCFF303639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12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FEA6-B45A-4EA2-B39B-10194CEAB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ЕЛЕКТРИЧНІ АПАРАТИ </a:t>
            </a:r>
            <a:br>
              <a:rPr lang="ru-RU" sz="3600" dirty="0"/>
            </a:br>
            <a:r>
              <a:rPr lang="ru-RU" sz="3600" dirty="0"/>
              <a:t>КЛАСИФІКАЦІЯ ЕЛЕКТРИЧНИХ АПАРАТІВ</a:t>
            </a:r>
            <a:endParaRPr lang="LID4096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85112-CD8F-4205-8052-69B11C2287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1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6951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C89C9D-3580-467B-B1E8-6FF1FF16C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5512"/>
            <a:ext cx="10515600" cy="37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8BA82A-133E-45B5-9BC3-E15CDC96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5291"/>
            <a:ext cx="10515600" cy="32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2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054DDE-DA12-406E-940C-2F65AFF4A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1590"/>
            <a:ext cx="10515600" cy="39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9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DBE06D-BA51-4D0A-A311-4B00A84D0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704" y="1235376"/>
            <a:ext cx="10515600" cy="35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3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F829ABB-FC1D-4D47-9C5B-3F8C82BDD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6412"/>
            <a:ext cx="10515600" cy="28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D58C5C-4B2F-43FE-8833-701B5ECFC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824" y="374776"/>
            <a:ext cx="10605280" cy="57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0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BBF3D04-6778-4C6F-93D8-51F46C534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664" y="344656"/>
            <a:ext cx="10515600" cy="28510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44903A-CD21-4C2D-B3A7-D249B14E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3429000"/>
            <a:ext cx="10816291" cy="22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7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E0157E9-99C9-4EF7-BA49-C8CAA8BDF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4923"/>
            <a:ext cx="10515600" cy="33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F9A53B-D3CE-4C72-A931-8C8FF68D9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04" y="905710"/>
            <a:ext cx="11615248" cy="44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8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9283A0-22F9-43E2-9818-6D35390F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38696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Електричний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електротехнічний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регулювання</a:t>
            </a:r>
            <a:r>
              <a:rPr lang="ru-RU" dirty="0"/>
              <a:t>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 та машин, а </a:t>
            </a:r>
            <a:r>
              <a:rPr lang="ru-RU" dirty="0" err="1"/>
              <a:t>також</a:t>
            </a:r>
            <a:r>
              <a:rPr lang="ru-RU" dirty="0"/>
              <a:t> для контролю та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неелектричних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електричний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та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та установки. </a:t>
            </a:r>
          </a:p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проведена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: за </a:t>
            </a:r>
            <a:r>
              <a:rPr lang="ru-RU" dirty="0" err="1"/>
              <a:t>призначенням</a:t>
            </a:r>
            <a:r>
              <a:rPr lang="ru-RU" dirty="0"/>
              <a:t> та </a:t>
            </a:r>
            <a:r>
              <a:rPr lang="ru-RU" dirty="0" err="1"/>
              <a:t>виконуваною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, за </a:t>
            </a:r>
            <a:r>
              <a:rPr lang="ru-RU" dirty="0" err="1"/>
              <a:t>областю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за принципом </a:t>
            </a:r>
            <a:r>
              <a:rPr lang="ru-RU" dirty="0" err="1"/>
              <a:t>дії</a:t>
            </a:r>
            <a:r>
              <a:rPr lang="ru-RU" dirty="0"/>
              <a:t>, за родом струму, за </a:t>
            </a:r>
            <a:r>
              <a:rPr lang="ru-RU" dirty="0" err="1"/>
              <a:t>конструктивними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, за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Основною є </a:t>
            </a:r>
            <a:r>
              <a:rPr lang="ru-RU" dirty="0" err="1"/>
              <a:t>класифікація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416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F9C7A0-84AF-4E85-B0CF-52F666AE5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13" y="758505"/>
            <a:ext cx="11642725" cy="54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8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2C9B8B78-039C-4502-A83A-50AA6BC7B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22" y="548645"/>
            <a:ext cx="10866989" cy="57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31D91F-3B70-420E-BDD5-090F6AE81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647" y="1517737"/>
            <a:ext cx="11515353" cy="22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3A34A-3913-4D81-AC4E-5AA42336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1.2. ЗАХИСНІ ОБОЛОНКИ ЕЛЕКТРИЧНИХ АПАРАТІВ0 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080DC0-CCAB-462B-9253-AA84FA3CD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016" y="1825624"/>
            <a:ext cx="9984168" cy="48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6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79618A-6474-45F6-BD8E-4D03A4739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990463"/>
            <a:ext cx="11666538" cy="48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4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6530723-0068-4475-B370-5075CCE54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39378"/>
            <a:ext cx="10515600" cy="31002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AFD65-2F0C-4142-B742-A9B283AC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" y="4447929"/>
            <a:ext cx="11263768" cy="7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3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4B2E7E-67D0-43BD-943F-FF9FC20BF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106606"/>
            <a:ext cx="11391912" cy="43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66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103</Words>
  <Application>Microsoft Office PowerPoint</Application>
  <PresentationFormat>Широкоэкранный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ЕЛЕКТРИЧНІ АПАРАТИ  КЛАСИФІКАЦІЯ ЕЛЕКТРИЧНИХ АПАРАТІВ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1.2. ЗАХИСНІ ОБОЛОНКИ ЕЛЕКТРИЧНИХ АПАРАТІВ0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ЕЛЕКТРИЧНІ АПАРАТИ  КЛАСИФІКАЦІЯ ЕЛЕКТРИЧНИХ АПАРАТІВ</dc:title>
  <dc:creator>Олег Гайдамак</dc:creator>
  <cp:lastModifiedBy>Олег Гайдамак</cp:lastModifiedBy>
  <cp:revision>3</cp:revision>
  <dcterms:created xsi:type="dcterms:W3CDTF">2022-11-29T03:02:43Z</dcterms:created>
  <dcterms:modified xsi:type="dcterms:W3CDTF">2022-11-29T03:31:15Z</dcterms:modified>
</cp:coreProperties>
</file>