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73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7556500" cy="10693400"/>
  <p:notesSz cx="7556500" cy="10693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310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8859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571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9925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520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085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chemeClr val="accent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846321" y="10059246"/>
            <a:ext cx="228600" cy="1943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chemeClr val="accent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935857" y="10147333"/>
            <a:ext cx="228600" cy="1943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183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90DD2242-E04F-43F0-BCE3-B481D89EF5E2}"/>
              </a:ext>
            </a:extLst>
          </p:cNvPr>
          <p:cNvSpPr/>
          <p:nvPr/>
        </p:nvSpPr>
        <p:spPr>
          <a:xfrm>
            <a:off x="806450" y="2399225"/>
            <a:ext cx="6248399" cy="4801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ПРАКТИЧНА</a:t>
            </a:r>
            <a:r>
              <a:rPr kumimoji="0" lang="ru-RU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РОБОТА</a:t>
            </a:r>
            <a:r>
              <a:rPr kumimoji="0" lang="ru-RU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№</a:t>
            </a:r>
            <a:r>
              <a:rPr kumimoji="0" lang="ru-RU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4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733425" marR="726440" lvl="0" algn="ctr">
              <a:lnSpc>
                <a:spcPct val="110000"/>
              </a:lnSpc>
              <a:spcBef>
                <a:spcPts val="15"/>
              </a:spcBef>
            </a:pPr>
            <a:r>
              <a:rPr lang="ru-RU" sz="3200" b="1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Розв’язання</a:t>
            </a:r>
            <a:r>
              <a:rPr lang="ru-RU" sz="3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3200" b="1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системи</a:t>
            </a:r>
            <a:r>
              <a:rPr lang="ru-RU" sz="3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3200" b="1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лінійних</a:t>
            </a:r>
            <a:r>
              <a:rPr lang="ru-RU" sz="3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3200" b="1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рівнянь</a:t>
            </a:r>
            <a:r>
              <a:rPr lang="ru-RU" sz="3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3200" b="1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усталеного</a:t>
            </a:r>
            <a:r>
              <a:rPr lang="ru-RU" sz="3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режиму </a:t>
            </a:r>
            <a:r>
              <a:rPr lang="ru-RU" sz="3200" b="1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роботи</a:t>
            </a:r>
            <a:r>
              <a:rPr lang="ru-RU" sz="3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 </a:t>
            </a:r>
            <a:r>
              <a:rPr lang="ru-RU" sz="3200" b="1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електричної</a:t>
            </a:r>
            <a:r>
              <a:rPr lang="ru-RU" sz="3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3200" b="1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мережі</a:t>
            </a:r>
            <a:r>
              <a:rPr lang="ru-RU" sz="3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. Метод </a:t>
            </a:r>
            <a:r>
              <a:rPr lang="ru-RU" sz="3200" b="1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Гауса</a:t>
            </a:r>
            <a:endParaRPr lang="ru-RU" sz="3200" b="1" spc="-5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33425" marR="726440" lvl="0" indent="0" algn="ctr" defTabSz="914400" rtl="0" eaLnBrk="1" fontAlgn="auto" latinLnBrk="0" hangingPunct="1">
              <a:lnSpc>
                <a:spcPct val="11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DD8949F-5EBE-4CE1-958A-5848B87ABF5F}"/>
              </a:ext>
            </a:extLst>
          </p:cNvPr>
          <p:cNvSpPr txBox="1"/>
          <p:nvPr/>
        </p:nvSpPr>
        <p:spPr>
          <a:xfrm>
            <a:off x="2254250" y="9232900"/>
            <a:ext cx="4971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Розробив: асистент Колісник М.А.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F5C1040-CDF9-4889-8920-FF0C75B27A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832" y="304454"/>
            <a:ext cx="2024433" cy="2021347"/>
          </a:xfrm>
          <a:prstGeom prst="rect">
            <a:avLst/>
          </a:prstGeom>
          <a:effectLst>
            <a:glow rad="215900">
              <a:schemeClr val="accent1">
                <a:alpha val="40000"/>
              </a:schemeClr>
            </a:glow>
          </a:effectLst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A2A62B0C-9345-4311-827A-628CBD553A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281" y="241300"/>
            <a:ext cx="2098569" cy="2094771"/>
          </a:xfrm>
          <a:prstGeom prst="rect">
            <a:avLst/>
          </a:prstGeom>
          <a:effectLst>
            <a:glow rad="215900">
              <a:schemeClr val="accent1">
                <a:alpha val="40000"/>
              </a:schemeClr>
            </a:glo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CCA1F946-4887-493B-8D8A-B43E91FA11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14" y="263569"/>
            <a:ext cx="2025012" cy="2025012"/>
          </a:xfrm>
          <a:prstGeom prst="rect">
            <a:avLst/>
          </a:prstGeom>
          <a:effectLst>
            <a:glow rad="215900">
              <a:schemeClr val="accent1">
                <a:alpha val="40000"/>
              </a:schemeClr>
            </a:glow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1783" y="513842"/>
            <a:ext cx="6300470" cy="722757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88900" marR="81280" indent="450215" algn="just">
              <a:lnSpc>
                <a:spcPct val="95900"/>
              </a:lnSpc>
              <a:spcBef>
                <a:spcPts val="165"/>
              </a:spcBef>
            </a:pPr>
            <a:r>
              <a:rPr sz="1400" spc="-5" dirty="0">
                <a:latin typeface="Times New Roman"/>
                <a:cs typeface="Times New Roman"/>
              </a:rPr>
              <a:t>Для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перевірки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правильності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розв’язання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необхідно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обчисленні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значення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напруг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підставити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всі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рівняння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вихідної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системи.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Наприклад, для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третього рівняння:</a:t>
            </a:r>
            <a:endParaRPr sz="1400">
              <a:latin typeface="Times New Roman"/>
              <a:cs typeface="Times New Roman"/>
            </a:endParaRPr>
          </a:p>
          <a:p>
            <a:pPr marL="109220">
              <a:lnSpc>
                <a:spcPts val="1360"/>
              </a:lnSpc>
            </a:pPr>
            <a:r>
              <a:rPr sz="1250" spc="15" dirty="0">
                <a:latin typeface="Symbol"/>
                <a:cs typeface="Symbol"/>
              </a:rPr>
              <a:t></a:t>
            </a:r>
            <a:r>
              <a:rPr sz="1250" spc="15" dirty="0">
                <a:latin typeface="Times New Roman"/>
                <a:cs typeface="Times New Roman"/>
              </a:rPr>
              <a:t>(0.1389</a:t>
            </a:r>
            <a:r>
              <a:rPr sz="1250" spc="-100" dirty="0">
                <a:latin typeface="Times New Roman"/>
                <a:cs typeface="Times New Roman"/>
              </a:rPr>
              <a:t> </a:t>
            </a:r>
            <a:r>
              <a:rPr sz="1250" spc="25" dirty="0">
                <a:latin typeface="Symbol"/>
                <a:cs typeface="Symbol"/>
              </a:rPr>
              <a:t></a:t>
            </a:r>
            <a:r>
              <a:rPr sz="1250" spc="175" dirty="0">
                <a:latin typeface="Times New Roman"/>
                <a:cs typeface="Times New Roman"/>
              </a:rPr>
              <a:t> </a:t>
            </a:r>
            <a:r>
              <a:rPr sz="1250" i="1" spc="20" dirty="0">
                <a:latin typeface="Times New Roman"/>
                <a:cs typeface="Times New Roman"/>
              </a:rPr>
              <a:t>j</a:t>
            </a:r>
            <a:r>
              <a:rPr sz="1250" spc="20" dirty="0">
                <a:latin typeface="Times New Roman"/>
                <a:cs typeface="Times New Roman"/>
              </a:rPr>
              <a:t>0.1897)</a:t>
            </a:r>
            <a:r>
              <a:rPr sz="1250" spc="-140" dirty="0">
                <a:latin typeface="Times New Roman"/>
                <a:cs typeface="Times New Roman"/>
              </a:rPr>
              <a:t> </a:t>
            </a:r>
            <a:r>
              <a:rPr sz="1250" spc="10" dirty="0">
                <a:latin typeface="Symbol"/>
                <a:cs typeface="Symbol"/>
              </a:rPr>
              <a:t></a:t>
            </a:r>
            <a:r>
              <a:rPr sz="1250" spc="-135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(114.5679</a:t>
            </a:r>
            <a:r>
              <a:rPr sz="1250" spc="-105" dirty="0">
                <a:latin typeface="Times New Roman"/>
                <a:cs typeface="Times New Roman"/>
              </a:rPr>
              <a:t> </a:t>
            </a:r>
            <a:r>
              <a:rPr sz="1250" spc="25" dirty="0">
                <a:latin typeface="Symbol"/>
                <a:cs typeface="Symbol"/>
              </a:rPr>
              <a:t></a:t>
            </a:r>
            <a:r>
              <a:rPr sz="1250" spc="170" dirty="0">
                <a:latin typeface="Times New Roman"/>
                <a:cs typeface="Times New Roman"/>
              </a:rPr>
              <a:t> </a:t>
            </a:r>
            <a:r>
              <a:rPr sz="1250" i="1" spc="20" dirty="0">
                <a:latin typeface="Times New Roman"/>
                <a:cs typeface="Times New Roman"/>
              </a:rPr>
              <a:t>j</a:t>
            </a:r>
            <a:r>
              <a:rPr sz="1250" spc="20" dirty="0">
                <a:latin typeface="Times New Roman"/>
                <a:cs typeface="Times New Roman"/>
              </a:rPr>
              <a:t>0.2145)</a:t>
            </a:r>
            <a:r>
              <a:rPr sz="1250" spc="-90" dirty="0">
                <a:latin typeface="Times New Roman"/>
                <a:cs typeface="Times New Roman"/>
              </a:rPr>
              <a:t> </a:t>
            </a:r>
            <a:r>
              <a:rPr sz="1250" spc="25" dirty="0">
                <a:latin typeface="Symbol"/>
                <a:cs typeface="Symbol"/>
              </a:rPr>
              <a:t></a:t>
            </a:r>
            <a:r>
              <a:rPr sz="1250" spc="-55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Times New Roman"/>
                <a:cs typeface="Times New Roman"/>
              </a:rPr>
              <a:t>(0.225</a:t>
            </a:r>
            <a:r>
              <a:rPr sz="1250" spc="-130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Times New Roman"/>
                <a:cs typeface="Times New Roman"/>
              </a:rPr>
              <a:t>-</a:t>
            </a:r>
            <a:r>
              <a:rPr sz="1250" spc="130" dirty="0">
                <a:latin typeface="Times New Roman"/>
                <a:cs typeface="Times New Roman"/>
              </a:rPr>
              <a:t> </a:t>
            </a:r>
            <a:r>
              <a:rPr sz="1250" i="1" spc="10" dirty="0">
                <a:latin typeface="Times New Roman"/>
                <a:cs typeface="Times New Roman"/>
              </a:rPr>
              <a:t>j</a:t>
            </a:r>
            <a:r>
              <a:rPr sz="1250" spc="10" dirty="0">
                <a:latin typeface="Times New Roman"/>
                <a:cs typeface="Times New Roman"/>
              </a:rPr>
              <a:t>0.3361)</a:t>
            </a:r>
            <a:r>
              <a:rPr sz="1250" spc="-145" dirty="0">
                <a:latin typeface="Times New Roman"/>
                <a:cs typeface="Times New Roman"/>
              </a:rPr>
              <a:t> </a:t>
            </a:r>
            <a:r>
              <a:rPr sz="1250" spc="10" dirty="0">
                <a:latin typeface="Symbol"/>
                <a:cs typeface="Symbol"/>
              </a:rPr>
              <a:t></a:t>
            </a:r>
            <a:r>
              <a:rPr sz="1250" spc="-14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(114.6418</a:t>
            </a:r>
            <a:r>
              <a:rPr sz="1250" spc="-120" dirty="0">
                <a:latin typeface="Times New Roman"/>
                <a:cs typeface="Times New Roman"/>
              </a:rPr>
              <a:t> </a:t>
            </a:r>
            <a:r>
              <a:rPr sz="1250" spc="25" dirty="0">
                <a:latin typeface="Symbol"/>
                <a:cs typeface="Symbol"/>
              </a:rPr>
              <a:t></a:t>
            </a:r>
            <a:r>
              <a:rPr sz="1250" spc="165" dirty="0">
                <a:latin typeface="Times New Roman"/>
                <a:cs typeface="Times New Roman"/>
              </a:rPr>
              <a:t> </a:t>
            </a:r>
            <a:r>
              <a:rPr sz="1250" i="1" spc="10" dirty="0">
                <a:latin typeface="Times New Roman"/>
                <a:cs typeface="Times New Roman"/>
              </a:rPr>
              <a:t>j</a:t>
            </a:r>
            <a:r>
              <a:rPr sz="1250" spc="10" dirty="0">
                <a:latin typeface="Times New Roman"/>
                <a:cs typeface="Times New Roman"/>
              </a:rPr>
              <a:t>0.1681)</a:t>
            </a:r>
            <a:r>
              <a:rPr sz="1250" spc="-55" dirty="0">
                <a:latin typeface="Times New Roman"/>
                <a:cs typeface="Times New Roman"/>
              </a:rPr>
              <a:t> </a:t>
            </a:r>
            <a:r>
              <a:rPr sz="1250" spc="25" dirty="0">
                <a:latin typeface="Symbol"/>
                <a:cs typeface="Symbol"/>
              </a:rPr>
              <a:t></a:t>
            </a:r>
            <a:endParaRPr sz="1250">
              <a:latin typeface="Symbol"/>
              <a:cs typeface="Symbol"/>
            </a:endParaRPr>
          </a:p>
          <a:p>
            <a:pPr marL="109220">
              <a:lnSpc>
                <a:spcPct val="100000"/>
              </a:lnSpc>
              <a:spcBef>
                <a:spcPts val="375"/>
              </a:spcBef>
            </a:pPr>
            <a:r>
              <a:rPr sz="1250" spc="25" dirty="0">
                <a:latin typeface="Symbol"/>
                <a:cs typeface="Symbol"/>
              </a:rPr>
              <a:t></a:t>
            </a:r>
            <a:r>
              <a:rPr sz="1250" spc="-80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Times New Roman"/>
                <a:cs typeface="Times New Roman"/>
              </a:rPr>
              <a:t>9</a:t>
            </a:r>
            <a:r>
              <a:rPr sz="1250" spc="10" dirty="0">
                <a:latin typeface="Times New Roman"/>
                <a:cs typeface="Times New Roman"/>
              </a:rPr>
              <a:t>.8</a:t>
            </a:r>
            <a:r>
              <a:rPr sz="1250" spc="15" dirty="0">
                <a:latin typeface="Times New Roman"/>
                <a:cs typeface="Times New Roman"/>
              </a:rPr>
              <a:t>6</a:t>
            </a:r>
            <a:r>
              <a:rPr sz="1250" spc="25" dirty="0">
                <a:latin typeface="Times New Roman"/>
                <a:cs typeface="Times New Roman"/>
              </a:rPr>
              <a:t>8</a:t>
            </a:r>
            <a:r>
              <a:rPr sz="1250" spc="-120" dirty="0">
                <a:latin typeface="Times New Roman"/>
                <a:cs typeface="Times New Roman"/>
              </a:rPr>
              <a:t> </a:t>
            </a:r>
            <a:r>
              <a:rPr sz="1250" spc="25" dirty="0">
                <a:latin typeface="Symbol"/>
                <a:cs typeface="Symbol"/>
              </a:rPr>
              <a:t></a:t>
            </a:r>
            <a:r>
              <a:rPr sz="1250" dirty="0">
                <a:latin typeface="Times New Roman"/>
                <a:cs typeface="Times New Roman"/>
              </a:rPr>
              <a:t> </a:t>
            </a:r>
            <a:r>
              <a:rPr sz="1250" spc="-145" dirty="0">
                <a:latin typeface="Times New Roman"/>
                <a:cs typeface="Times New Roman"/>
              </a:rPr>
              <a:t> </a:t>
            </a:r>
            <a:r>
              <a:rPr sz="1250" i="1" spc="-50" dirty="0">
                <a:latin typeface="Times New Roman"/>
                <a:cs typeface="Times New Roman"/>
              </a:rPr>
              <a:t>j</a:t>
            </a:r>
            <a:r>
              <a:rPr sz="1250" spc="15" dirty="0">
                <a:latin typeface="Times New Roman"/>
                <a:cs typeface="Times New Roman"/>
              </a:rPr>
              <a:t>16</a:t>
            </a:r>
            <a:r>
              <a:rPr sz="1250" spc="10" dirty="0">
                <a:latin typeface="Times New Roman"/>
                <a:cs typeface="Times New Roman"/>
              </a:rPr>
              <a:t>.7</a:t>
            </a:r>
            <a:r>
              <a:rPr sz="1250" spc="15" dirty="0">
                <a:latin typeface="Times New Roman"/>
                <a:cs typeface="Times New Roman"/>
              </a:rPr>
              <a:t>98</a:t>
            </a:r>
            <a:r>
              <a:rPr sz="1250" spc="-25" dirty="0">
                <a:latin typeface="Times New Roman"/>
                <a:cs typeface="Times New Roman"/>
              </a:rPr>
              <a:t>2</a:t>
            </a:r>
            <a:r>
              <a:rPr sz="1250" spc="10" dirty="0">
                <a:latin typeface="Times New Roman"/>
                <a:cs typeface="Times New Roman"/>
              </a:rPr>
              <a:t>;</a:t>
            </a:r>
            <a:endParaRPr sz="1250">
              <a:latin typeface="Times New Roman"/>
              <a:cs typeface="Times New Roman"/>
            </a:endParaRPr>
          </a:p>
          <a:p>
            <a:pPr marL="104139">
              <a:lnSpc>
                <a:spcPct val="100000"/>
              </a:lnSpc>
              <a:spcBef>
                <a:spcPts val="380"/>
              </a:spcBef>
            </a:pPr>
            <a:r>
              <a:rPr sz="1250" spc="15" dirty="0">
                <a:latin typeface="Times New Roman"/>
                <a:cs typeface="Times New Roman"/>
              </a:rPr>
              <a:t>9</a:t>
            </a:r>
            <a:r>
              <a:rPr sz="1250" spc="10" dirty="0">
                <a:latin typeface="Times New Roman"/>
                <a:cs typeface="Times New Roman"/>
              </a:rPr>
              <a:t>.8</a:t>
            </a:r>
            <a:r>
              <a:rPr sz="1250" spc="15" dirty="0">
                <a:latin typeface="Times New Roman"/>
                <a:cs typeface="Times New Roman"/>
              </a:rPr>
              <a:t>6</a:t>
            </a:r>
            <a:r>
              <a:rPr sz="1250" spc="25" dirty="0">
                <a:latin typeface="Times New Roman"/>
                <a:cs typeface="Times New Roman"/>
              </a:rPr>
              <a:t>8</a:t>
            </a:r>
            <a:r>
              <a:rPr sz="1250" spc="-114" dirty="0">
                <a:latin typeface="Times New Roman"/>
                <a:cs typeface="Times New Roman"/>
              </a:rPr>
              <a:t> </a:t>
            </a:r>
            <a:r>
              <a:rPr sz="1250" spc="25" dirty="0">
                <a:latin typeface="Symbol"/>
                <a:cs typeface="Symbol"/>
              </a:rPr>
              <a:t></a:t>
            </a:r>
            <a:r>
              <a:rPr sz="1250" dirty="0">
                <a:latin typeface="Times New Roman"/>
                <a:cs typeface="Times New Roman"/>
              </a:rPr>
              <a:t> </a:t>
            </a:r>
            <a:r>
              <a:rPr sz="1250" spc="-150" dirty="0">
                <a:latin typeface="Times New Roman"/>
                <a:cs typeface="Times New Roman"/>
              </a:rPr>
              <a:t> </a:t>
            </a:r>
            <a:r>
              <a:rPr sz="1250" i="1" spc="-50" dirty="0">
                <a:latin typeface="Times New Roman"/>
                <a:cs typeface="Times New Roman"/>
              </a:rPr>
              <a:t>j</a:t>
            </a:r>
            <a:r>
              <a:rPr sz="1250" spc="15" dirty="0">
                <a:latin typeface="Times New Roman"/>
                <a:cs typeface="Times New Roman"/>
              </a:rPr>
              <a:t>16</a:t>
            </a:r>
            <a:r>
              <a:rPr sz="1250" spc="10" dirty="0">
                <a:latin typeface="Times New Roman"/>
                <a:cs typeface="Times New Roman"/>
              </a:rPr>
              <a:t>.7</a:t>
            </a:r>
            <a:r>
              <a:rPr sz="1250" spc="15" dirty="0">
                <a:latin typeface="Times New Roman"/>
                <a:cs typeface="Times New Roman"/>
              </a:rPr>
              <a:t>98</a:t>
            </a:r>
            <a:r>
              <a:rPr sz="1250" spc="25" dirty="0">
                <a:latin typeface="Times New Roman"/>
                <a:cs typeface="Times New Roman"/>
              </a:rPr>
              <a:t>2</a:t>
            </a:r>
            <a:r>
              <a:rPr sz="1250" spc="-65" dirty="0">
                <a:latin typeface="Times New Roman"/>
                <a:cs typeface="Times New Roman"/>
              </a:rPr>
              <a:t> </a:t>
            </a:r>
            <a:r>
              <a:rPr sz="1250" spc="25" dirty="0">
                <a:latin typeface="Symbol"/>
                <a:cs typeface="Symbol"/>
              </a:rPr>
              <a:t></a:t>
            </a:r>
            <a:r>
              <a:rPr sz="1250" spc="-75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Times New Roman"/>
                <a:cs typeface="Times New Roman"/>
              </a:rPr>
              <a:t>9</a:t>
            </a:r>
            <a:r>
              <a:rPr sz="1250" spc="10" dirty="0">
                <a:latin typeface="Times New Roman"/>
                <a:cs typeface="Times New Roman"/>
              </a:rPr>
              <a:t>.8</a:t>
            </a:r>
            <a:r>
              <a:rPr sz="1250" spc="15" dirty="0">
                <a:latin typeface="Times New Roman"/>
                <a:cs typeface="Times New Roman"/>
              </a:rPr>
              <a:t>6</a:t>
            </a:r>
            <a:r>
              <a:rPr sz="1250" spc="25" dirty="0">
                <a:latin typeface="Times New Roman"/>
                <a:cs typeface="Times New Roman"/>
              </a:rPr>
              <a:t>8</a:t>
            </a:r>
            <a:r>
              <a:rPr sz="1250" spc="-125" dirty="0">
                <a:latin typeface="Times New Roman"/>
                <a:cs typeface="Times New Roman"/>
              </a:rPr>
              <a:t> </a:t>
            </a:r>
            <a:r>
              <a:rPr sz="1250" spc="25" dirty="0">
                <a:latin typeface="Symbol"/>
                <a:cs typeface="Symbol"/>
              </a:rPr>
              <a:t></a:t>
            </a:r>
            <a:r>
              <a:rPr sz="1250" dirty="0">
                <a:latin typeface="Times New Roman"/>
                <a:cs typeface="Times New Roman"/>
              </a:rPr>
              <a:t> </a:t>
            </a:r>
            <a:r>
              <a:rPr sz="1250" spc="-150" dirty="0">
                <a:latin typeface="Times New Roman"/>
                <a:cs typeface="Times New Roman"/>
              </a:rPr>
              <a:t> </a:t>
            </a:r>
            <a:r>
              <a:rPr sz="1250" i="1" spc="-45" dirty="0">
                <a:latin typeface="Times New Roman"/>
                <a:cs typeface="Times New Roman"/>
              </a:rPr>
              <a:t>j</a:t>
            </a:r>
            <a:r>
              <a:rPr sz="1250" spc="15" dirty="0">
                <a:latin typeface="Times New Roman"/>
                <a:cs typeface="Times New Roman"/>
              </a:rPr>
              <a:t>16</a:t>
            </a:r>
            <a:r>
              <a:rPr sz="1250" spc="10" dirty="0">
                <a:latin typeface="Times New Roman"/>
                <a:cs typeface="Times New Roman"/>
              </a:rPr>
              <a:t>.7</a:t>
            </a:r>
            <a:r>
              <a:rPr sz="1250" spc="15" dirty="0">
                <a:latin typeface="Times New Roman"/>
                <a:cs typeface="Times New Roman"/>
              </a:rPr>
              <a:t>982</a:t>
            </a:r>
            <a:r>
              <a:rPr sz="1250" spc="10" dirty="0">
                <a:latin typeface="Times New Roman"/>
                <a:cs typeface="Times New Roman"/>
              </a:rPr>
              <a:t>.</a:t>
            </a:r>
            <a:endParaRPr sz="1250">
              <a:latin typeface="Times New Roman"/>
              <a:cs typeface="Times New Roman"/>
            </a:endParaRPr>
          </a:p>
          <a:p>
            <a:pPr marL="88900">
              <a:lnSpc>
                <a:spcPts val="1645"/>
              </a:lnSpc>
              <a:spcBef>
                <a:spcPts val="200"/>
              </a:spcBef>
            </a:pPr>
            <a:r>
              <a:rPr sz="1400" spc="-5" dirty="0">
                <a:latin typeface="Times New Roman"/>
                <a:cs typeface="Times New Roman"/>
              </a:rPr>
              <a:t>Рівняння </a:t>
            </a:r>
            <a:r>
              <a:rPr sz="1400" spc="-10" dirty="0">
                <a:latin typeface="Times New Roman"/>
                <a:cs typeface="Times New Roman"/>
              </a:rPr>
              <a:t>перетворюється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тотожність</a:t>
            </a:r>
            <a:r>
              <a:rPr sz="1400" spc="-5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88900" marR="83185" indent="450215">
              <a:lnSpc>
                <a:spcPts val="1610"/>
              </a:lnSpc>
              <a:spcBef>
                <a:spcPts val="80"/>
              </a:spcBef>
            </a:pPr>
            <a:r>
              <a:rPr sz="1400" spc="-5" dirty="0">
                <a:latin typeface="Times New Roman"/>
                <a:cs typeface="Times New Roman"/>
              </a:rPr>
              <a:t>Таким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чином,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розв’язком</a:t>
            </a:r>
            <a:r>
              <a:rPr sz="1400" i="1" spc="1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системи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усталеного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режиму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є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такі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значення напруг 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вузлах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мережі:</a:t>
            </a:r>
            <a:endParaRPr sz="1400">
              <a:latin typeface="Times New Roman"/>
              <a:cs typeface="Times New Roman"/>
            </a:endParaRPr>
          </a:p>
          <a:p>
            <a:pPr marL="94615">
              <a:lnSpc>
                <a:spcPct val="100000"/>
              </a:lnSpc>
              <a:spcBef>
                <a:spcPts val="755"/>
              </a:spcBef>
            </a:pPr>
            <a:r>
              <a:rPr sz="1400" i="1" dirty="0">
                <a:latin typeface="Times New Roman"/>
                <a:cs typeface="Times New Roman"/>
              </a:rPr>
              <a:t>U</a:t>
            </a:r>
            <a:r>
              <a:rPr sz="1200" baseline="-24305" dirty="0">
                <a:latin typeface="Times New Roman"/>
                <a:cs typeface="Times New Roman"/>
              </a:rPr>
              <a:t>1 </a:t>
            </a:r>
            <a:r>
              <a:rPr sz="1200" spc="-67" baseline="-243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Symbol"/>
                <a:cs typeface="Symbol"/>
              </a:rPr>
              <a:t></a:t>
            </a:r>
            <a:r>
              <a:rPr sz="1400" spc="-2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114.567</a:t>
            </a:r>
            <a:r>
              <a:rPr sz="1400" spc="-5" dirty="0">
                <a:latin typeface="Times New Roman"/>
                <a:cs typeface="Times New Roman"/>
              </a:rPr>
              <a:t>9</a:t>
            </a:r>
            <a:r>
              <a:rPr sz="1400" spc="-1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Symbol"/>
                <a:cs typeface="Symbol"/>
              </a:rPr>
              <a:t>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i="1" spc="65" dirty="0">
                <a:latin typeface="Times New Roman"/>
                <a:cs typeface="Times New Roman"/>
              </a:rPr>
              <a:t>j</a:t>
            </a:r>
            <a:r>
              <a:rPr sz="1400" spc="-10" dirty="0">
                <a:latin typeface="Times New Roman"/>
                <a:cs typeface="Times New Roman"/>
              </a:rPr>
              <a:t>0.214</a:t>
            </a:r>
            <a:r>
              <a:rPr sz="1400" spc="-5" dirty="0">
                <a:latin typeface="Times New Roman"/>
                <a:cs typeface="Times New Roman"/>
              </a:rPr>
              <a:t>5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Times New Roman"/>
                <a:cs typeface="Times New Roman"/>
              </a:rPr>
              <a:t>(</a:t>
            </a:r>
            <a:r>
              <a:rPr sz="1400" i="1" spc="-10" dirty="0">
                <a:latin typeface="Times New Roman"/>
                <a:cs typeface="Times New Roman"/>
              </a:rPr>
              <a:t>к</a:t>
            </a:r>
            <a:r>
              <a:rPr sz="1400" i="1" spc="30" dirty="0">
                <a:latin typeface="Times New Roman"/>
                <a:cs typeface="Times New Roman"/>
              </a:rPr>
              <a:t>В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  <a:p>
            <a:pPr marL="94615">
              <a:lnSpc>
                <a:spcPct val="100000"/>
              </a:lnSpc>
              <a:spcBef>
                <a:spcPts val="1255"/>
              </a:spcBef>
            </a:pPr>
            <a:r>
              <a:rPr sz="1400" i="1" spc="90" dirty="0">
                <a:latin typeface="Times New Roman"/>
                <a:cs typeface="Times New Roman"/>
              </a:rPr>
              <a:t>U</a:t>
            </a:r>
            <a:r>
              <a:rPr sz="1200" baseline="-24305" dirty="0">
                <a:latin typeface="Times New Roman"/>
                <a:cs typeface="Times New Roman"/>
              </a:rPr>
              <a:t>2 </a:t>
            </a:r>
            <a:r>
              <a:rPr sz="1200" spc="30" baseline="-243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Symbol"/>
                <a:cs typeface="Symbol"/>
              </a:rPr>
              <a:t></a:t>
            </a:r>
            <a:r>
              <a:rPr sz="1400" spc="-2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114.340</a:t>
            </a:r>
            <a:r>
              <a:rPr sz="1400" spc="-5" dirty="0">
                <a:latin typeface="Times New Roman"/>
                <a:cs typeface="Times New Roman"/>
              </a:rPr>
              <a:t>7</a:t>
            </a:r>
            <a:r>
              <a:rPr sz="1400" spc="-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Symbol"/>
                <a:cs typeface="Symbol"/>
              </a:rPr>
              <a:t>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i="1" spc="65" dirty="0">
                <a:latin typeface="Times New Roman"/>
                <a:cs typeface="Times New Roman"/>
              </a:rPr>
              <a:t>j</a:t>
            </a:r>
            <a:r>
              <a:rPr sz="1400" spc="-10" dirty="0">
                <a:latin typeface="Times New Roman"/>
                <a:cs typeface="Times New Roman"/>
              </a:rPr>
              <a:t>0.347</a:t>
            </a:r>
            <a:r>
              <a:rPr sz="1400" spc="-5" dirty="0">
                <a:latin typeface="Times New Roman"/>
                <a:cs typeface="Times New Roman"/>
              </a:rPr>
              <a:t>7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Times New Roman"/>
                <a:cs typeface="Times New Roman"/>
              </a:rPr>
              <a:t>(</a:t>
            </a:r>
            <a:r>
              <a:rPr sz="1400" i="1" spc="-10" dirty="0">
                <a:latin typeface="Times New Roman"/>
                <a:cs typeface="Times New Roman"/>
              </a:rPr>
              <a:t>к</a:t>
            </a:r>
            <a:r>
              <a:rPr sz="1400" i="1" spc="30" dirty="0">
                <a:latin typeface="Times New Roman"/>
                <a:cs typeface="Times New Roman"/>
              </a:rPr>
              <a:t>В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  <a:p>
            <a:pPr marL="94615">
              <a:lnSpc>
                <a:spcPct val="100000"/>
              </a:lnSpc>
              <a:spcBef>
                <a:spcPts val="1250"/>
              </a:spcBef>
            </a:pPr>
            <a:r>
              <a:rPr sz="1400" i="1" spc="65" dirty="0">
                <a:latin typeface="Times New Roman"/>
                <a:cs typeface="Times New Roman"/>
              </a:rPr>
              <a:t>U</a:t>
            </a:r>
            <a:r>
              <a:rPr sz="1200" baseline="-24305" dirty="0">
                <a:latin typeface="Times New Roman"/>
                <a:cs typeface="Times New Roman"/>
              </a:rPr>
              <a:t>3 </a:t>
            </a:r>
            <a:r>
              <a:rPr sz="1200" spc="-7" baseline="-243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Symbol"/>
                <a:cs typeface="Symbol"/>
              </a:rPr>
              <a:t></a:t>
            </a:r>
            <a:r>
              <a:rPr sz="1400" spc="-2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114.641</a:t>
            </a:r>
            <a:r>
              <a:rPr sz="1400" spc="-5" dirty="0">
                <a:latin typeface="Times New Roman"/>
                <a:cs typeface="Times New Roman"/>
              </a:rPr>
              <a:t>8</a:t>
            </a:r>
            <a:r>
              <a:rPr sz="1400" spc="-1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Symbol"/>
                <a:cs typeface="Symbol"/>
              </a:rPr>
              <a:t>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j</a:t>
            </a:r>
            <a:r>
              <a:rPr sz="1400" i="1" spc="-1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Symbol"/>
                <a:cs typeface="Symbol"/>
              </a:rPr>
              <a:t></a:t>
            </a:r>
            <a:r>
              <a:rPr sz="1400" spc="-16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0.168</a:t>
            </a:r>
            <a:r>
              <a:rPr sz="1400" spc="-5" dirty="0">
                <a:latin typeface="Times New Roman"/>
                <a:cs typeface="Times New Roman"/>
              </a:rPr>
              <a:t>1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Times New Roman"/>
                <a:cs typeface="Times New Roman"/>
              </a:rPr>
              <a:t>(</a:t>
            </a:r>
            <a:r>
              <a:rPr sz="1400" i="1" spc="-10" dirty="0">
                <a:latin typeface="Times New Roman"/>
                <a:cs typeface="Times New Roman"/>
              </a:rPr>
              <a:t>к</a:t>
            </a:r>
            <a:r>
              <a:rPr sz="1400" i="1" spc="30" dirty="0">
                <a:latin typeface="Times New Roman"/>
                <a:cs typeface="Times New Roman"/>
              </a:rPr>
              <a:t>В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  <a:p>
            <a:pPr marL="94615">
              <a:lnSpc>
                <a:spcPct val="100000"/>
              </a:lnSpc>
              <a:spcBef>
                <a:spcPts val="1265"/>
              </a:spcBef>
            </a:pPr>
            <a:r>
              <a:rPr sz="1400" i="1" spc="90" dirty="0">
                <a:latin typeface="Times New Roman"/>
                <a:cs typeface="Times New Roman"/>
              </a:rPr>
              <a:t>U</a:t>
            </a:r>
            <a:r>
              <a:rPr sz="1200" baseline="-24305" dirty="0">
                <a:latin typeface="Times New Roman"/>
                <a:cs typeface="Times New Roman"/>
              </a:rPr>
              <a:t>4 </a:t>
            </a:r>
            <a:r>
              <a:rPr sz="1200" spc="30" baseline="-243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Symbol"/>
                <a:cs typeface="Symbol"/>
              </a:rPr>
              <a:t></a:t>
            </a:r>
            <a:r>
              <a:rPr sz="1400" spc="-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37.75</a:t>
            </a:r>
            <a:r>
              <a:rPr sz="1400" spc="-10" dirty="0">
                <a:latin typeface="Times New Roman"/>
                <a:cs typeface="Times New Roman"/>
              </a:rPr>
              <a:t>7</a:t>
            </a:r>
            <a:r>
              <a:rPr sz="1400" spc="-5" dirty="0">
                <a:latin typeface="Times New Roman"/>
                <a:cs typeface="Times New Roman"/>
              </a:rPr>
              <a:t>3</a:t>
            </a:r>
            <a:r>
              <a:rPr sz="1400" spc="-1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Symbol"/>
                <a:cs typeface="Symbol"/>
              </a:rPr>
              <a:t>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i="1" spc="65" dirty="0">
                <a:latin typeface="Times New Roman"/>
                <a:cs typeface="Times New Roman"/>
              </a:rPr>
              <a:t>j</a:t>
            </a:r>
            <a:r>
              <a:rPr sz="1400" spc="-5" dirty="0">
                <a:latin typeface="Times New Roman"/>
                <a:cs typeface="Times New Roman"/>
              </a:rPr>
              <a:t>0.8775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Times New Roman"/>
                <a:cs typeface="Times New Roman"/>
              </a:rPr>
              <a:t>(</a:t>
            </a:r>
            <a:r>
              <a:rPr sz="1400" i="1" spc="-10" dirty="0">
                <a:latin typeface="Times New Roman"/>
                <a:cs typeface="Times New Roman"/>
              </a:rPr>
              <a:t>к</a:t>
            </a:r>
            <a:r>
              <a:rPr sz="1400" i="1" spc="30" dirty="0">
                <a:latin typeface="Times New Roman"/>
                <a:cs typeface="Times New Roman"/>
              </a:rPr>
              <a:t>В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>
              <a:latin typeface="Times New Roman"/>
              <a:cs typeface="Times New Roman"/>
            </a:endParaRPr>
          </a:p>
          <a:p>
            <a:pPr marL="88900" marR="81280" indent="228600" algn="just">
              <a:lnSpc>
                <a:spcPct val="98700"/>
              </a:lnSpc>
            </a:pPr>
            <a:r>
              <a:rPr sz="1400" spc="-10" dirty="0">
                <a:latin typeface="Times New Roman"/>
                <a:cs typeface="Times New Roman"/>
              </a:rPr>
              <a:t>Аналіз</a:t>
            </a:r>
            <a:r>
              <a:rPr sz="1400" spc="-5" dirty="0">
                <a:latin typeface="Times New Roman"/>
                <a:cs typeface="Times New Roman"/>
              </a:rPr>
              <a:t> результатів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моделювання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показує,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що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рівень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напруг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вузлах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відповідає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їх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номінальним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значенням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знаходиться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допустимих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межах</a:t>
            </a:r>
            <a:r>
              <a:rPr sz="1400" spc="2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±5%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від </a:t>
            </a:r>
            <a:r>
              <a:rPr sz="1400" spc="-340" dirty="0">
                <a:latin typeface="Times New Roman"/>
                <a:cs typeface="Times New Roman"/>
              </a:rPr>
              <a:t> </a:t>
            </a:r>
            <a:r>
              <a:rPr sz="2100" spc="-7" baseline="3968" dirty="0">
                <a:latin typeface="Times New Roman"/>
                <a:cs typeface="Times New Roman"/>
              </a:rPr>
              <a:t>U</a:t>
            </a:r>
            <a:r>
              <a:rPr sz="900" spc="-5" dirty="0">
                <a:latin typeface="Times New Roman"/>
                <a:cs typeface="Times New Roman"/>
              </a:rPr>
              <a:t>ном</a:t>
            </a:r>
            <a:r>
              <a:rPr sz="2100" spc="-7" baseline="3968" dirty="0">
                <a:latin typeface="Times New Roman"/>
                <a:cs typeface="Times New Roman"/>
              </a:rPr>
              <a:t>.</a:t>
            </a:r>
            <a:endParaRPr sz="2100" baseline="3968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040"/>
              </a:spcBef>
            </a:pPr>
            <a:r>
              <a:rPr sz="1400" i="1" spc="-5" dirty="0">
                <a:latin typeface="Times New Roman"/>
                <a:cs typeface="Times New Roman"/>
              </a:rPr>
              <a:t>4.4.Контрольніпитання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594360" marR="83820" indent="-276860">
              <a:lnSpc>
                <a:spcPts val="1610"/>
              </a:lnSpc>
              <a:spcBef>
                <a:spcPts val="5"/>
              </a:spcBef>
              <a:buAutoNum type="arabicPeriod"/>
              <a:tabLst>
                <a:tab pos="593725" algn="l"/>
                <a:tab pos="594360" algn="l"/>
                <a:tab pos="1054735" algn="l"/>
                <a:tab pos="2118995" algn="l"/>
                <a:tab pos="2640965" algn="l"/>
                <a:tab pos="3332479" algn="l"/>
                <a:tab pos="4077335" algn="l"/>
                <a:tab pos="4963160" algn="l"/>
                <a:tab pos="5317490" algn="l"/>
              </a:tabLst>
            </a:pPr>
            <a:r>
              <a:rPr sz="1400" spc="-10" dirty="0">
                <a:latin typeface="Times New Roman"/>
                <a:cs typeface="Times New Roman"/>
              </a:rPr>
              <a:t>Дл</a:t>
            </a:r>
            <a:r>
              <a:rPr sz="1400" spc="-5" dirty="0">
                <a:latin typeface="Times New Roman"/>
                <a:cs typeface="Times New Roman"/>
              </a:rPr>
              <a:t>я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роз</a:t>
            </a:r>
            <a:r>
              <a:rPr sz="1400" spc="-10" dirty="0">
                <a:latin typeface="Times New Roman"/>
                <a:cs typeface="Times New Roman"/>
              </a:rPr>
              <a:t>в’язанн</a:t>
            </a:r>
            <a:r>
              <a:rPr sz="1400" spc="-5" dirty="0">
                <a:latin typeface="Times New Roman"/>
                <a:cs typeface="Times New Roman"/>
              </a:rPr>
              <a:t>я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яких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систем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рі</a:t>
            </a:r>
            <a:r>
              <a:rPr sz="1400" spc="-10" dirty="0">
                <a:latin typeface="Times New Roman"/>
                <a:cs typeface="Times New Roman"/>
              </a:rPr>
              <a:t>внян</a:t>
            </a:r>
            <a:r>
              <a:rPr sz="1400" spc="-5" dirty="0">
                <a:latin typeface="Times New Roman"/>
                <a:cs typeface="Times New Roman"/>
              </a:rPr>
              <a:t>ь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(</a:t>
            </a:r>
            <a:r>
              <a:rPr sz="1400" dirty="0">
                <a:latin typeface="Times New Roman"/>
                <a:cs typeface="Times New Roman"/>
              </a:rPr>
              <a:t>л</a:t>
            </a:r>
            <a:r>
              <a:rPr sz="1400" spc="-5" dirty="0">
                <a:latin typeface="Times New Roman"/>
                <a:cs typeface="Times New Roman"/>
              </a:rPr>
              <a:t>іні</a:t>
            </a:r>
            <a:r>
              <a:rPr sz="1400" spc="-10" dirty="0">
                <a:latin typeface="Times New Roman"/>
                <a:cs typeface="Times New Roman"/>
              </a:rPr>
              <a:t>йн</a:t>
            </a:r>
            <a:r>
              <a:rPr sz="1400" spc="-5" dirty="0">
                <a:latin typeface="Times New Roman"/>
                <a:cs typeface="Times New Roman"/>
              </a:rPr>
              <a:t>их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чи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нелі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-5" dirty="0">
                <a:latin typeface="Times New Roman"/>
                <a:cs typeface="Times New Roman"/>
              </a:rPr>
              <a:t>ійн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spc="-5" dirty="0">
                <a:latin typeface="Times New Roman"/>
                <a:cs typeface="Times New Roman"/>
              </a:rPr>
              <a:t>х)  застосовується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метод </a:t>
            </a:r>
            <a:r>
              <a:rPr sz="1400" spc="-10" dirty="0">
                <a:latin typeface="Times New Roman"/>
                <a:cs typeface="Times New Roman"/>
              </a:rPr>
              <a:t>Гауса;</a:t>
            </a:r>
            <a:endParaRPr sz="1400">
              <a:latin typeface="Times New Roman"/>
              <a:cs typeface="Times New Roman"/>
            </a:endParaRPr>
          </a:p>
          <a:p>
            <a:pPr marL="594360" marR="83820" indent="-276860">
              <a:lnSpc>
                <a:spcPts val="1610"/>
              </a:lnSpc>
              <a:buAutoNum type="arabicPeriod"/>
              <a:tabLst>
                <a:tab pos="593725" algn="l"/>
                <a:tab pos="594360" algn="l"/>
              </a:tabLst>
            </a:pPr>
            <a:r>
              <a:rPr sz="1400" spc="-5" dirty="0">
                <a:latin typeface="Times New Roman"/>
                <a:cs typeface="Times New Roman"/>
              </a:rPr>
              <a:t>Значення</a:t>
            </a:r>
            <a:r>
              <a:rPr sz="1400" spc="2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яких</a:t>
            </a:r>
            <a:r>
              <a:rPr sz="1400" spc="2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параметрів</a:t>
            </a:r>
            <a:r>
              <a:rPr sz="1400" spc="2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режиму</a:t>
            </a:r>
            <a:r>
              <a:rPr sz="1400" spc="2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отримуємо</a:t>
            </a:r>
            <a:r>
              <a:rPr sz="1400" spc="2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2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результаті</a:t>
            </a:r>
            <a:r>
              <a:rPr sz="1400" spc="2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розв’язання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системи рівнянь усталеного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режиму;</a:t>
            </a:r>
            <a:endParaRPr sz="1400">
              <a:latin typeface="Times New Roman"/>
              <a:cs typeface="Times New Roman"/>
            </a:endParaRPr>
          </a:p>
          <a:p>
            <a:pPr marL="594360" indent="-276860">
              <a:lnSpc>
                <a:spcPts val="1530"/>
              </a:lnSpc>
              <a:buAutoNum type="arabicPeriod"/>
              <a:tabLst>
                <a:tab pos="593725" algn="l"/>
                <a:tab pos="594360" algn="l"/>
              </a:tabLst>
            </a:pPr>
            <a:r>
              <a:rPr sz="1400" spc="-5" dirty="0">
                <a:latin typeface="Times New Roman"/>
                <a:cs typeface="Times New Roman"/>
              </a:rPr>
              <a:t>Шкала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номінальних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напруг;</a:t>
            </a:r>
            <a:endParaRPr sz="1400">
              <a:latin typeface="Times New Roman"/>
              <a:cs typeface="Times New Roman"/>
            </a:endParaRPr>
          </a:p>
          <a:p>
            <a:pPr marL="594360" indent="-276860">
              <a:lnSpc>
                <a:spcPts val="1610"/>
              </a:lnSpc>
              <a:buAutoNum type="arabicPeriod"/>
              <a:tabLst>
                <a:tab pos="593725" algn="l"/>
                <a:tab pos="594360" algn="l"/>
              </a:tabLst>
            </a:pPr>
            <a:r>
              <a:rPr sz="1400" spc="-5" dirty="0">
                <a:latin typeface="Times New Roman"/>
                <a:cs typeface="Times New Roman"/>
              </a:rPr>
              <a:t>З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яких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основних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етапів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складається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класичний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метод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Гауса;</a:t>
            </a:r>
            <a:endParaRPr sz="1400">
              <a:latin typeface="Times New Roman"/>
              <a:cs typeface="Times New Roman"/>
            </a:endParaRPr>
          </a:p>
          <a:p>
            <a:pPr marL="594360" indent="-276860">
              <a:lnSpc>
                <a:spcPts val="1610"/>
              </a:lnSpc>
              <a:buAutoNum type="arabicPeriod"/>
              <a:tabLst>
                <a:tab pos="593725" algn="l"/>
                <a:tab pos="594360" algn="l"/>
              </a:tabLst>
            </a:pPr>
            <a:r>
              <a:rPr sz="1400" spc="-5" dirty="0">
                <a:latin typeface="Times New Roman"/>
                <a:cs typeface="Times New Roman"/>
              </a:rPr>
              <a:t>Який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результат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перетворень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прямому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ході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метода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Гауса;</a:t>
            </a:r>
            <a:endParaRPr sz="1400">
              <a:latin typeface="Times New Roman"/>
              <a:cs typeface="Times New Roman"/>
            </a:endParaRPr>
          </a:p>
          <a:p>
            <a:pPr marL="594360" indent="-276860">
              <a:lnSpc>
                <a:spcPts val="1610"/>
              </a:lnSpc>
              <a:buAutoNum type="arabicPeriod"/>
              <a:tabLst>
                <a:tab pos="593725" algn="l"/>
                <a:tab pos="594360" algn="l"/>
              </a:tabLst>
            </a:pPr>
            <a:r>
              <a:rPr sz="1400" spc="-5" dirty="0">
                <a:latin typeface="Times New Roman"/>
                <a:cs typeface="Times New Roman"/>
              </a:rPr>
              <a:t>Які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перетворення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виконуються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прямому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ході;</a:t>
            </a:r>
            <a:endParaRPr sz="1400">
              <a:latin typeface="Times New Roman"/>
              <a:cs typeface="Times New Roman"/>
            </a:endParaRPr>
          </a:p>
          <a:p>
            <a:pPr marL="594360" marR="80645" indent="-276860">
              <a:lnSpc>
                <a:spcPts val="1610"/>
              </a:lnSpc>
              <a:spcBef>
                <a:spcPts val="75"/>
              </a:spcBef>
              <a:buAutoNum type="arabicPeriod"/>
              <a:tabLst>
                <a:tab pos="593725" algn="l"/>
                <a:tab pos="594360" algn="l"/>
              </a:tabLst>
            </a:pPr>
            <a:r>
              <a:rPr sz="1400" spc="-5" dirty="0">
                <a:latin typeface="Times New Roman"/>
                <a:cs typeface="Times New Roman"/>
              </a:rPr>
              <a:t>Що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таке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еквівалентна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система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рівнянь,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які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перетворення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вважаються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еквівалентними;</a:t>
            </a:r>
            <a:endParaRPr sz="1400">
              <a:latin typeface="Times New Roman"/>
              <a:cs typeface="Times New Roman"/>
            </a:endParaRPr>
          </a:p>
          <a:p>
            <a:pPr marL="594360" indent="-276860">
              <a:lnSpc>
                <a:spcPts val="1535"/>
              </a:lnSpc>
              <a:buAutoNum type="arabicPeriod"/>
              <a:tabLst>
                <a:tab pos="593725" algn="l"/>
                <a:tab pos="594360" algn="l"/>
              </a:tabLst>
            </a:pPr>
            <a:r>
              <a:rPr sz="1400" spc="-5" dirty="0">
                <a:latin typeface="Times New Roman"/>
                <a:cs typeface="Times New Roman"/>
              </a:rPr>
              <a:t>В чому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полягає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зворотній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хід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методу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Гауса;</a:t>
            </a:r>
            <a:endParaRPr sz="1400">
              <a:latin typeface="Times New Roman"/>
              <a:cs typeface="Times New Roman"/>
            </a:endParaRPr>
          </a:p>
          <a:p>
            <a:pPr marL="594360" indent="-276860">
              <a:lnSpc>
                <a:spcPts val="1645"/>
              </a:lnSpc>
              <a:buAutoNum type="arabicPeriod"/>
              <a:tabLst>
                <a:tab pos="593725" algn="l"/>
                <a:tab pos="594360" algn="l"/>
              </a:tabLst>
            </a:pPr>
            <a:r>
              <a:rPr sz="1400" spc="-5" dirty="0">
                <a:latin typeface="Times New Roman"/>
                <a:cs typeface="Times New Roman"/>
              </a:rPr>
              <a:t>Як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перевірити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правильність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розв’язання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СЛАР.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027" y="2451398"/>
            <a:ext cx="407400" cy="17245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1385" y="2820365"/>
            <a:ext cx="407400" cy="17603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8266" y="3192618"/>
            <a:ext cx="407400" cy="17603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1385" y="3566569"/>
            <a:ext cx="407400" cy="1760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7983" y="389324"/>
            <a:ext cx="6145530" cy="4213860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1600" b="1" dirty="0">
                <a:latin typeface="Times New Roman"/>
                <a:cs typeface="Times New Roman"/>
              </a:rPr>
              <a:t>Практичне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заняття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№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4.</a:t>
            </a:r>
            <a:endParaRPr sz="1600" dirty="0">
              <a:latin typeface="Times New Roman"/>
              <a:cs typeface="Times New Roman"/>
            </a:endParaRPr>
          </a:p>
          <a:p>
            <a:pPr marL="424815" marR="417830" algn="ctr">
              <a:lnSpc>
                <a:spcPts val="1610"/>
              </a:lnSpc>
              <a:spcBef>
                <a:spcPts val="965"/>
              </a:spcBef>
            </a:pPr>
            <a:r>
              <a:rPr sz="1400" b="1" i="1" spc="-5" dirty="0">
                <a:latin typeface="Times New Roman"/>
                <a:cs typeface="Times New Roman"/>
              </a:rPr>
              <a:t>Розв’язання</a:t>
            </a:r>
            <a:r>
              <a:rPr sz="1400" b="1" i="1" spc="10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системи</a:t>
            </a:r>
            <a:r>
              <a:rPr sz="1400" b="1" i="1" spc="10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лінійних</a:t>
            </a:r>
            <a:r>
              <a:rPr sz="1400" b="1" i="1" spc="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рівнянь</a:t>
            </a:r>
            <a:r>
              <a:rPr sz="1400" b="1" i="1" spc="2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усталеного</a:t>
            </a:r>
            <a:r>
              <a:rPr sz="1400" b="1" i="1" spc="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режиму</a:t>
            </a:r>
            <a:r>
              <a:rPr sz="1400" b="1" i="1" spc="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роботи </a:t>
            </a:r>
            <a:r>
              <a:rPr sz="1400" b="1" i="1" spc="-33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електричної мережі.</a:t>
            </a:r>
            <a:r>
              <a:rPr sz="1400" b="1" i="1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Метод Гауса</a:t>
            </a:r>
            <a:endParaRPr sz="1400" dirty="0">
              <a:latin typeface="Times New Roman"/>
              <a:cs typeface="Times New Roman"/>
            </a:endParaRPr>
          </a:p>
          <a:p>
            <a:pPr marL="12700" marR="5080" indent="450215">
              <a:lnSpc>
                <a:spcPts val="1610"/>
              </a:lnSpc>
              <a:spcBef>
                <a:spcPts val="1185"/>
              </a:spcBef>
            </a:pPr>
            <a:r>
              <a:rPr sz="1400" i="1" spc="-5" dirty="0">
                <a:latin typeface="Times New Roman"/>
                <a:cs typeface="Times New Roman"/>
              </a:rPr>
              <a:t>Мета</a:t>
            </a:r>
            <a:r>
              <a:rPr sz="1400" i="1" spc="1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заняття: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набуття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практичного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досвіду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розв’язання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лінійних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 усталеного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режиму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роботи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електричної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методом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Гауса.</a:t>
            </a:r>
            <a:endParaRPr sz="1400" dirty="0">
              <a:latin typeface="Times New Roman"/>
              <a:cs typeface="Times New Roman"/>
            </a:endParaRPr>
          </a:p>
          <a:p>
            <a:pPr marL="1287145">
              <a:lnSpc>
                <a:spcPct val="100000"/>
              </a:lnSpc>
              <a:spcBef>
                <a:spcPts val="1100"/>
              </a:spcBef>
            </a:pPr>
            <a:r>
              <a:rPr sz="1400" i="1" spc="-5" dirty="0">
                <a:latin typeface="Times New Roman"/>
                <a:cs typeface="Times New Roman"/>
              </a:rPr>
              <a:t>4.1.</a:t>
            </a:r>
            <a:r>
              <a:rPr sz="1400" i="1" spc="-1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Порядок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виконання практичного </a:t>
            </a:r>
            <a:r>
              <a:rPr sz="1400" i="1" spc="-10" dirty="0">
                <a:latin typeface="Times New Roman"/>
                <a:cs typeface="Times New Roman"/>
              </a:rPr>
              <a:t>заняття</a:t>
            </a:r>
            <a:endParaRPr sz="1400" dirty="0">
              <a:latin typeface="Times New Roman"/>
              <a:cs typeface="Times New Roman"/>
            </a:endParaRPr>
          </a:p>
          <a:p>
            <a:pPr marL="469900" indent="-229235" algn="just">
              <a:lnSpc>
                <a:spcPts val="1645"/>
              </a:lnSpc>
              <a:spcBef>
                <a:spcPts val="1325"/>
              </a:spcBef>
              <a:buAutoNum type="arabicPeriod"/>
              <a:tabLst>
                <a:tab pos="470534" algn="l"/>
              </a:tabLst>
            </a:pPr>
            <a:r>
              <a:rPr sz="1400" spc="-5" dirty="0">
                <a:latin typeface="Times New Roman"/>
                <a:cs typeface="Times New Roman"/>
              </a:rPr>
              <a:t>Ознайомитись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теоретичним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матеріалом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темі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заняття;</a:t>
            </a:r>
            <a:endParaRPr sz="1400" dirty="0">
              <a:latin typeface="Times New Roman"/>
              <a:cs typeface="Times New Roman"/>
            </a:endParaRPr>
          </a:p>
          <a:p>
            <a:pPr marL="469900" marR="8255" indent="-228600" algn="just">
              <a:lnSpc>
                <a:spcPct val="95800"/>
              </a:lnSpc>
              <a:spcBef>
                <a:spcPts val="35"/>
              </a:spcBef>
              <a:buAutoNum type="arabicPeriod"/>
              <a:tabLst>
                <a:tab pos="470534" algn="l"/>
              </a:tabLst>
            </a:pPr>
            <a:r>
              <a:rPr sz="1400" spc="-5" dirty="0">
                <a:latin typeface="Times New Roman"/>
                <a:cs typeface="Times New Roman"/>
              </a:rPr>
              <a:t>Скласти систему лінійних рівнянь усталеного режиму у формі балансу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струмів з комплексними невідомими і коефіцієнтами для заданої схеми </a:t>
            </a:r>
            <a:r>
              <a:rPr sz="1400" dirty="0">
                <a:latin typeface="Times New Roman"/>
                <a:cs typeface="Times New Roman"/>
              </a:rPr>
              <a:t> електричної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мережі.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Використовувати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матеріали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Практичного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заняття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№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3;</a:t>
            </a:r>
            <a:endParaRPr sz="1400" dirty="0">
              <a:latin typeface="Times New Roman"/>
              <a:cs typeface="Times New Roman"/>
            </a:endParaRPr>
          </a:p>
          <a:p>
            <a:pPr marL="469900" indent="-229235">
              <a:lnSpc>
                <a:spcPts val="1575"/>
              </a:lnSpc>
              <a:buAutoNum type="arabicPeriod"/>
              <a:tabLst>
                <a:tab pos="470534" algn="l"/>
              </a:tabLst>
            </a:pPr>
            <a:r>
              <a:rPr sz="1400" spc="-5" dirty="0">
                <a:latin typeface="Times New Roman"/>
                <a:cs typeface="Times New Roman"/>
              </a:rPr>
              <a:t>Розв’язати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складену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систему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методом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Гауса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із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зворотнім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ходом;</a:t>
            </a:r>
            <a:endParaRPr sz="1400" dirty="0">
              <a:latin typeface="Times New Roman"/>
              <a:cs typeface="Times New Roman"/>
            </a:endParaRPr>
          </a:p>
          <a:p>
            <a:pPr marL="469900" indent="-229235">
              <a:lnSpc>
                <a:spcPts val="1610"/>
              </a:lnSpc>
              <a:buAutoNum type="arabicPeriod"/>
              <a:tabLst>
                <a:tab pos="470534" algn="l"/>
              </a:tabLst>
            </a:pPr>
            <a:r>
              <a:rPr sz="1400" spc="-5" dirty="0">
                <a:latin typeface="Times New Roman"/>
                <a:cs typeface="Times New Roman"/>
              </a:rPr>
              <a:t>Перевірити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правильність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розв’язання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системи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рівнянь;</a:t>
            </a:r>
            <a:endParaRPr sz="1400" dirty="0">
              <a:latin typeface="Times New Roman"/>
              <a:cs typeface="Times New Roman"/>
            </a:endParaRPr>
          </a:p>
          <a:p>
            <a:pPr marL="469900" indent="-229235">
              <a:lnSpc>
                <a:spcPts val="1610"/>
              </a:lnSpc>
              <a:buAutoNum type="arabicPeriod"/>
              <a:tabLst>
                <a:tab pos="470534" algn="l"/>
              </a:tabLst>
            </a:pPr>
            <a:r>
              <a:rPr sz="1400" spc="-5" dirty="0">
                <a:latin typeface="Times New Roman"/>
                <a:cs typeface="Times New Roman"/>
              </a:rPr>
              <a:t>Виконати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інженерний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аналіз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отриманих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результатів;</a:t>
            </a:r>
            <a:endParaRPr sz="1400" dirty="0">
              <a:latin typeface="Times New Roman"/>
              <a:cs typeface="Times New Roman"/>
            </a:endParaRPr>
          </a:p>
          <a:p>
            <a:pPr marL="469900" indent="-229235">
              <a:lnSpc>
                <a:spcPts val="1645"/>
              </a:lnSpc>
              <a:buAutoNum type="arabicPeriod"/>
              <a:tabLst>
                <a:tab pos="470534" algn="l"/>
              </a:tabLst>
            </a:pPr>
            <a:r>
              <a:rPr sz="1400" spc="-5" dirty="0">
                <a:latin typeface="Times New Roman"/>
                <a:cs typeface="Times New Roman"/>
              </a:rPr>
              <a:t>Підготувати відповіді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контрольні питання.</a:t>
            </a:r>
            <a:endParaRPr sz="1400" dirty="0">
              <a:latin typeface="Times New Roman"/>
              <a:cs typeface="Times New Roman"/>
            </a:endParaRPr>
          </a:p>
          <a:p>
            <a:pPr marL="1766570">
              <a:lnSpc>
                <a:spcPct val="100000"/>
              </a:lnSpc>
              <a:spcBef>
                <a:spcPts val="1145"/>
              </a:spcBef>
            </a:pPr>
            <a:r>
              <a:rPr sz="1400" i="1" spc="-5" dirty="0">
                <a:latin typeface="Times New Roman"/>
                <a:cs typeface="Times New Roman"/>
              </a:rPr>
              <a:t>4.2.</a:t>
            </a:r>
            <a:r>
              <a:rPr sz="1400" i="1" spc="-1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Стислі</a:t>
            </a:r>
            <a:r>
              <a:rPr sz="1400" i="1" spc="-1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теоретичні</a:t>
            </a:r>
            <a:r>
              <a:rPr sz="1400" i="1" spc="-1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відомості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7183" y="7706867"/>
            <a:ext cx="6234430" cy="105664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63500" marR="43180" algn="just">
              <a:lnSpc>
                <a:spcPct val="95800"/>
              </a:lnSpc>
              <a:spcBef>
                <a:spcPts val="165"/>
              </a:spcBef>
            </a:pPr>
            <a:r>
              <a:rPr sz="1400" spc="-5" dirty="0">
                <a:latin typeface="Times New Roman"/>
                <a:cs typeface="Times New Roman"/>
              </a:rPr>
              <a:t>Наприклад,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для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виключення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U</a:t>
            </a:r>
            <a:r>
              <a:rPr sz="1350" i="1" spc="-7" baseline="-6172" dirty="0">
                <a:latin typeface="Times New Roman"/>
                <a:cs typeface="Times New Roman"/>
              </a:rPr>
              <a:t>1</a:t>
            </a:r>
            <a:r>
              <a:rPr sz="1350" i="1" baseline="-6172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другого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рівняння,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це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рівняння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можна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помножити на </a:t>
            </a:r>
            <a:r>
              <a:rPr sz="1400" i="1" spc="-5" dirty="0">
                <a:latin typeface="Times New Roman"/>
                <a:cs typeface="Times New Roman"/>
              </a:rPr>
              <a:t>у</a:t>
            </a:r>
            <a:r>
              <a:rPr sz="1350" i="1" spc="-7" baseline="-6172" dirty="0">
                <a:latin typeface="Times New Roman"/>
                <a:cs typeface="Times New Roman"/>
              </a:rPr>
              <a:t>11</a:t>
            </a:r>
            <a:r>
              <a:rPr sz="1400" spc="-5" dirty="0">
                <a:latin typeface="Times New Roman"/>
                <a:cs typeface="Times New Roman"/>
              </a:rPr>
              <a:t>, </a:t>
            </a:r>
            <a:r>
              <a:rPr sz="1400" spc="-10" dirty="0">
                <a:latin typeface="Times New Roman"/>
                <a:cs typeface="Times New Roman"/>
              </a:rPr>
              <a:t>перше </a:t>
            </a:r>
            <a:r>
              <a:rPr sz="1400" spc="-5" dirty="0">
                <a:latin typeface="Times New Roman"/>
                <a:cs typeface="Times New Roman"/>
              </a:rPr>
              <a:t>помножити </a:t>
            </a:r>
            <a:r>
              <a:rPr sz="1400" dirty="0">
                <a:latin typeface="Times New Roman"/>
                <a:cs typeface="Times New Roman"/>
              </a:rPr>
              <a:t>на </a:t>
            </a:r>
            <a:r>
              <a:rPr sz="1400" i="1" spc="-5" dirty="0">
                <a:latin typeface="Times New Roman"/>
                <a:cs typeface="Times New Roman"/>
              </a:rPr>
              <a:t>у</a:t>
            </a:r>
            <a:r>
              <a:rPr sz="1350" i="1" spc="-7" baseline="-6172" dirty="0">
                <a:latin typeface="Times New Roman"/>
                <a:cs typeface="Times New Roman"/>
              </a:rPr>
              <a:t>21</a:t>
            </a:r>
            <a:r>
              <a:rPr sz="1400" spc="-5" dirty="0">
                <a:latin typeface="Times New Roman"/>
                <a:cs typeface="Times New Roman"/>
              </a:rPr>
              <a:t>і скласти їх. Для виключення </a:t>
            </a:r>
            <a:r>
              <a:rPr sz="1400" i="1" spc="-5" dirty="0">
                <a:latin typeface="Times New Roman"/>
                <a:cs typeface="Times New Roman"/>
              </a:rPr>
              <a:t>U</a:t>
            </a:r>
            <a:r>
              <a:rPr sz="1350" i="1" spc="-7" baseline="-6172" dirty="0">
                <a:latin typeface="Times New Roman"/>
                <a:cs typeface="Times New Roman"/>
              </a:rPr>
              <a:t>1 </a:t>
            </a:r>
            <a:r>
              <a:rPr sz="1400" spc="-5" dirty="0">
                <a:latin typeface="Times New Roman"/>
                <a:cs typeface="Times New Roman"/>
              </a:rPr>
              <a:t>із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третього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четвертого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виконуються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аналогічні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перетворення.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Перше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рівняння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залишається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без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змін.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результаті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вихідна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(3.1)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набуває </a:t>
            </a:r>
            <a:r>
              <a:rPr sz="1400" spc="-5" dirty="0">
                <a:latin typeface="Times New Roman"/>
                <a:cs typeface="Times New Roman"/>
              </a:rPr>
              <a:t> вигляду: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25391" y="7010329"/>
            <a:ext cx="58419" cy="1346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00" spc="80" dirty="0">
                <a:latin typeface="Times New Roman"/>
                <a:cs typeface="Times New Roman"/>
              </a:rPr>
              <a:t>.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2583" y="4745481"/>
            <a:ext cx="6196965" cy="299529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38100" marR="30480" indent="450215" algn="just">
              <a:lnSpc>
                <a:spcPct val="95900"/>
              </a:lnSpc>
              <a:spcBef>
                <a:spcPts val="165"/>
              </a:spcBef>
            </a:pPr>
            <a:r>
              <a:rPr sz="1400" spc="-5" dirty="0">
                <a:latin typeface="Times New Roman"/>
                <a:cs typeface="Times New Roman"/>
              </a:rPr>
              <a:t>Усталений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режим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роботи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електричної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мережі,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вузлах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якої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задані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постійні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струми,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описується </a:t>
            </a:r>
            <a:r>
              <a:rPr sz="1400" i="1" spc="-5" dirty="0">
                <a:latin typeface="Times New Roman"/>
                <a:cs typeface="Times New Roman"/>
              </a:rPr>
              <a:t>системою лінійних рівнянь </a:t>
            </a:r>
            <a:r>
              <a:rPr sz="1400" spc="-5" dirty="0">
                <a:latin typeface="Times New Roman"/>
                <a:cs typeface="Times New Roman"/>
              </a:rPr>
              <a:t>виду (3.1), (3.2). Невідомими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величинами в ній є напруги у </a:t>
            </a:r>
            <a:r>
              <a:rPr sz="1400" spc="-10" dirty="0">
                <a:latin typeface="Times New Roman"/>
                <a:cs typeface="Times New Roman"/>
              </a:rPr>
              <a:t>вузлах </a:t>
            </a:r>
            <a:r>
              <a:rPr sz="1400" spc="-5" dirty="0">
                <a:latin typeface="Times New Roman"/>
                <a:cs typeface="Times New Roman"/>
              </a:rPr>
              <a:t>мережі </a:t>
            </a:r>
            <a:r>
              <a:rPr sz="1400" i="1" spc="-5" dirty="0">
                <a:latin typeface="Times New Roman"/>
                <a:cs typeface="Times New Roman"/>
              </a:rPr>
              <a:t>U</a:t>
            </a:r>
            <a:r>
              <a:rPr sz="1350" i="1" spc="-7" baseline="-6172" dirty="0">
                <a:latin typeface="Times New Roman"/>
                <a:cs typeface="Times New Roman"/>
              </a:rPr>
              <a:t>i</a:t>
            </a:r>
            <a:r>
              <a:rPr sz="1400" spc="-5" dirty="0">
                <a:latin typeface="Times New Roman"/>
                <a:cs typeface="Times New Roman"/>
              </a:rPr>
              <a:t>, коефіцієнтами при невідомих –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взаємні</a:t>
            </a:r>
            <a:r>
              <a:rPr sz="1400" spc="-5" dirty="0">
                <a:latin typeface="Times New Roman"/>
                <a:cs typeface="Times New Roman"/>
              </a:rPr>
              <a:t> та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власні</a:t>
            </a:r>
            <a:r>
              <a:rPr sz="1400" spc="-5" dirty="0">
                <a:latin typeface="Times New Roman"/>
                <a:cs typeface="Times New Roman"/>
              </a:rPr>
              <a:t> провідності вузлів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Y</a:t>
            </a:r>
            <a:r>
              <a:rPr sz="1350" i="1" spc="-7" baseline="-6172" dirty="0">
                <a:latin typeface="Times New Roman"/>
                <a:cs typeface="Times New Roman"/>
              </a:rPr>
              <a:t>ij</a:t>
            </a:r>
            <a:r>
              <a:rPr sz="1350" i="1" spc="7" baseline="-6172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 </a:t>
            </a:r>
            <a:r>
              <a:rPr sz="1400" i="1" spc="-5" dirty="0">
                <a:latin typeface="Times New Roman"/>
                <a:cs typeface="Times New Roman"/>
              </a:rPr>
              <a:t>Y</a:t>
            </a:r>
            <a:r>
              <a:rPr sz="1350" i="1" spc="-7" baseline="-6172" dirty="0">
                <a:latin typeface="Times New Roman"/>
                <a:cs typeface="Times New Roman"/>
              </a:rPr>
              <a:t>ii</a:t>
            </a:r>
            <a:r>
              <a:rPr sz="1400" spc="-5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38100" algn="just">
              <a:lnSpc>
                <a:spcPts val="1575"/>
              </a:lnSpc>
            </a:pPr>
            <a:r>
              <a:rPr sz="1400" spc="-5" dirty="0">
                <a:latin typeface="Times New Roman"/>
                <a:cs typeface="Times New Roman"/>
              </a:rPr>
              <a:t>Для</a:t>
            </a:r>
            <a:r>
              <a:rPr sz="1400" spc="3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розв’язання</a:t>
            </a:r>
            <a:r>
              <a:rPr sz="1400" spc="3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таких</a:t>
            </a:r>
            <a:r>
              <a:rPr sz="1400" spc="3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</a:t>
            </a:r>
            <a:r>
              <a:rPr sz="1400" spc="3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</a:t>
            </a:r>
            <a:r>
              <a:rPr sz="1400" spc="3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застосовують</a:t>
            </a:r>
            <a:r>
              <a:rPr sz="1400" spc="3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зазвичай</a:t>
            </a:r>
            <a:r>
              <a:rPr sz="1400" spc="3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прямі</a:t>
            </a:r>
            <a:r>
              <a:rPr sz="1400" spc="3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методи.</a:t>
            </a:r>
            <a:endParaRPr sz="1400">
              <a:latin typeface="Times New Roman"/>
              <a:cs typeface="Times New Roman"/>
            </a:endParaRPr>
          </a:p>
          <a:p>
            <a:pPr marL="38100" marR="33020" algn="just">
              <a:lnSpc>
                <a:spcPct val="95800"/>
              </a:lnSpc>
              <a:spcBef>
                <a:spcPts val="40"/>
              </a:spcBef>
            </a:pPr>
            <a:r>
              <a:rPr sz="1400" spc="-5" dirty="0">
                <a:latin typeface="Times New Roman"/>
                <a:cs typeface="Times New Roman"/>
              </a:rPr>
              <a:t>Один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них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метод</a:t>
            </a:r>
            <a:r>
              <a:rPr sz="1400" i="1" spc="-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Гауса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передбачає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послідовне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перетворення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вихідної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системи рівнянь з квадратною матрицею коефіцієнтів у еквівалентну систему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трикутною матрицею коефіцієнтів. Розв’язання еквівалентної системи рівнянь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дає розв’язок вихідної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системи.</a:t>
            </a:r>
            <a:endParaRPr sz="1400">
              <a:latin typeface="Times New Roman"/>
              <a:cs typeface="Times New Roman"/>
            </a:endParaRPr>
          </a:p>
          <a:p>
            <a:pPr marL="38100" marR="32384" indent="450215" algn="just">
              <a:lnSpc>
                <a:spcPts val="1610"/>
              </a:lnSpc>
              <a:spcBef>
                <a:spcPts val="40"/>
              </a:spcBef>
            </a:pPr>
            <a:r>
              <a:rPr sz="1400" spc="-5" dirty="0">
                <a:latin typeface="Times New Roman"/>
                <a:cs typeface="Times New Roman"/>
              </a:rPr>
              <a:t>Класичний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метод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Гауса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передбачає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виконання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двох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основних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етапів: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прямого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зворотного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ходу.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Прямий</a:t>
            </a:r>
            <a:r>
              <a:rPr sz="1400" i="1" spc="6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хід</a:t>
            </a:r>
            <a:r>
              <a:rPr sz="1400" i="1" spc="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послідовність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однотипних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кроків</a:t>
            </a:r>
            <a:endParaRPr sz="1400">
              <a:latin typeface="Times New Roman"/>
              <a:cs typeface="Times New Roman"/>
            </a:endParaRPr>
          </a:p>
          <a:p>
            <a:pPr marL="38100" algn="just">
              <a:lnSpc>
                <a:spcPct val="100000"/>
              </a:lnSpc>
              <a:spcBef>
                <a:spcPts val="445"/>
              </a:spcBef>
            </a:pPr>
            <a:r>
              <a:rPr sz="2100" spc="-7" baseline="1984" dirty="0">
                <a:latin typeface="Times New Roman"/>
                <a:cs typeface="Times New Roman"/>
              </a:rPr>
              <a:t>виключення</a:t>
            </a:r>
            <a:r>
              <a:rPr sz="2100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невідомих</a:t>
            </a:r>
            <a:r>
              <a:rPr sz="2100" spc="7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(напруги</a:t>
            </a:r>
            <a:r>
              <a:rPr sz="2100" spc="112" baseline="1984" dirty="0">
                <a:latin typeface="Times New Roman"/>
                <a:cs typeface="Times New Roman"/>
              </a:rPr>
              <a:t> </a:t>
            </a:r>
            <a:r>
              <a:rPr sz="1200" i="1" spc="300" dirty="0">
                <a:latin typeface="Times New Roman"/>
                <a:cs typeface="Times New Roman"/>
              </a:rPr>
              <a:t>U</a:t>
            </a:r>
            <a:r>
              <a:rPr sz="1050" i="1" spc="450" baseline="-23809" dirty="0">
                <a:latin typeface="Times New Roman"/>
                <a:cs typeface="Times New Roman"/>
              </a:rPr>
              <a:t>i</a:t>
            </a:r>
            <a:r>
              <a:rPr sz="1050" i="1" spc="390" baseline="-23809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)</a:t>
            </a:r>
            <a:r>
              <a:rPr sz="2100" spc="7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із</a:t>
            </a:r>
            <a:r>
              <a:rPr sz="2100" spc="7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рівнянь</a:t>
            </a:r>
            <a:r>
              <a:rPr sz="2100" spc="7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системи</a:t>
            </a:r>
            <a:r>
              <a:rPr sz="2100" spc="7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(3.1)</a:t>
            </a:r>
            <a:r>
              <a:rPr sz="2100" spc="7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[2,10,8].</a:t>
            </a:r>
            <a:endParaRPr sz="2100" baseline="1984">
              <a:latin typeface="Times New Roman"/>
              <a:cs typeface="Times New Roman"/>
            </a:endParaRPr>
          </a:p>
          <a:p>
            <a:pPr marL="38100" marR="34290" algn="just">
              <a:lnSpc>
                <a:spcPts val="1610"/>
              </a:lnSpc>
              <a:spcBef>
                <a:spcPts val="254"/>
              </a:spcBef>
            </a:pPr>
            <a:r>
              <a:rPr sz="1400" spc="-5" dirty="0">
                <a:latin typeface="Times New Roman"/>
                <a:cs typeface="Times New Roman"/>
              </a:rPr>
              <a:t>На першому кроці виконуються еквівалентні перетворення рівнянь системи, в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результаті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яких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невідома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U</a:t>
            </a:r>
            <a:r>
              <a:rPr sz="1350" i="1" spc="-7" baseline="-6172" dirty="0">
                <a:latin typeface="Times New Roman"/>
                <a:cs typeface="Times New Roman"/>
              </a:rPr>
              <a:t>1</a:t>
            </a:r>
            <a:r>
              <a:rPr sz="1350" i="1" spc="232" baseline="-6172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виключається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із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усіх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рівнянь,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починаючи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другого.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183202" y="540110"/>
          <a:ext cx="4834890" cy="14575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19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5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57586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35"/>
                        </a:spcBef>
                        <a:tabLst>
                          <a:tab pos="2437130" algn="l"/>
                        </a:tabLst>
                      </a:pPr>
                      <a:r>
                        <a:rPr sz="1650" i="1" spc="-1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425" spc="-22" baseline="-26315" dirty="0">
                          <a:latin typeface="Times New Roman"/>
                          <a:cs typeface="Times New Roman"/>
                        </a:rPr>
                        <a:t>11</a:t>
                      </a:r>
                      <a:r>
                        <a:rPr sz="1650" i="1" spc="-1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425" spc="-22" baseline="-2631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25" spc="225" baseline="-263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5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65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i="1" spc="2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425" spc="37" baseline="-26315" dirty="0">
                          <a:latin typeface="Times New Roman"/>
                          <a:cs typeface="Times New Roman"/>
                        </a:rPr>
                        <a:t>12</a:t>
                      </a:r>
                      <a:r>
                        <a:rPr sz="1650" i="1" spc="2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425" spc="37" baseline="-2631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425" spc="352" baseline="-263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5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650" spc="-2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20" dirty="0">
                          <a:latin typeface="Times New Roman"/>
                          <a:cs typeface="Times New Roman"/>
                        </a:rPr>
                        <a:t>...</a:t>
                      </a:r>
                      <a:r>
                        <a:rPr sz="1650" spc="-22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5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65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i="1" spc="3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425" spc="44" baseline="-2631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25" i="1" spc="44" baseline="-2631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650" i="1" spc="3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425" i="1" spc="44" baseline="-26315" dirty="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sz="1650" spc="5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65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i="1" spc="-15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425" spc="-22" baseline="-2631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650" spc="-15" dirty="0">
                          <a:latin typeface="Symbol"/>
                          <a:cs typeface="Symbol"/>
                        </a:rPr>
                        <a:t></a:t>
                      </a:r>
                      <a:r>
                        <a:rPr sz="1650" spc="4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75" spc="67" baseline="3367" dirty="0">
                          <a:latin typeface="Symbol"/>
                          <a:cs typeface="Symbol"/>
                        </a:rPr>
                        <a:t></a:t>
                      </a:r>
                      <a:endParaRPr sz="2475" baseline="3367">
                        <a:latin typeface="Symbol"/>
                        <a:cs typeface="Symbol"/>
                      </a:endParaRPr>
                    </a:p>
                    <a:p>
                      <a:pPr marL="228600">
                        <a:lnSpc>
                          <a:spcPts val="1205"/>
                        </a:lnSpc>
                        <a:spcBef>
                          <a:spcPts val="770"/>
                        </a:spcBef>
                        <a:tabLst>
                          <a:tab pos="624840" algn="l"/>
                          <a:tab pos="1351280" algn="l"/>
                          <a:tab pos="2425065" algn="l"/>
                        </a:tabLst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0	</a:t>
                      </a:r>
                      <a:r>
                        <a:rPr sz="1650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165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i="1" spc="9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425" spc="-44" baseline="43859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425" spc="-37" baseline="43859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25" spc="-104" baseline="43859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650" i="1" dirty="0">
                          <a:latin typeface="Times New Roman"/>
                          <a:cs typeface="Times New Roman"/>
                        </a:rPr>
                        <a:t>U	</a:t>
                      </a:r>
                      <a:r>
                        <a:rPr sz="1650" spc="18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650" dirty="0">
                          <a:latin typeface="Times New Roman"/>
                          <a:cs typeface="Times New Roman"/>
                        </a:rPr>
                        <a:t>...</a:t>
                      </a:r>
                      <a:r>
                        <a:rPr sz="1650" spc="-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65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i="1" spc="9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425" spc="-44" baseline="43859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425" spc="-37" baseline="43859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25" spc="-112" baseline="43859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650" i="1" dirty="0">
                          <a:latin typeface="Times New Roman"/>
                          <a:cs typeface="Times New Roman"/>
                        </a:rPr>
                        <a:t>U	</a:t>
                      </a:r>
                      <a:r>
                        <a:rPr sz="165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65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i="1" spc="50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425" spc="-44" baseline="43859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425" spc="-37" baseline="43859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25" baseline="43859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425" spc="-150" baseline="4385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15" dirty="0">
                          <a:latin typeface="Symbol"/>
                          <a:cs typeface="Symbol"/>
                        </a:rPr>
                        <a:t></a:t>
                      </a:r>
                      <a:r>
                        <a:rPr sz="2475" baseline="42087" dirty="0">
                          <a:latin typeface="Symbol"/>
                          <a:cs typeface="Symbol"/>
                        </a:rPr>
                        <a:t></a:t>
                      </a:r>
                      <a:endParaRPr sz="2475" baseline="42087">
                        <a:latin typeface="Symbol"/>
                        <a:cs typeface="Symbol"/>
                      </a:endParaRPr>
                    </a:p>
                    <a:p>
                      <a:pPr marL="907415">
                        <a:lnSpc>
                          <a:spcPts val="815"/>
                        </a:lnSpc>
                        <a:tabLst>
                          <a:tab pos="1228725" algn="l"/>
                          <a:tab pos="2286635" algn="l"/>
                          <a:tab pos="2690495" algn="l"/>
                          <a:tab pos="2933700" algn="l"/>
                        </a:tabLst>
                      </a:pPr>
                      <a:r>
                        <a:rPr sz="950" spc="25" dirty="0">
                          <a:latin typeface="Times New Roman"/>
                          <a:cs typeface="Times New Roman"/>
                        </a:rPr>
                        <a:t>22	</a:t>
                      </a:r>
                      <a:r>
                        <a:rPr sz="950" spc="30" dirty="0">
                          <a:latin typeface="Times New Roman"/>
                          <a:cs typeface="Times New Roman"/>
                        </a:rPr>
                        <a:t>2	</a:t>
                      </a:r>
                      <a:r>
                        <a:rPr sz="950" i="1" spc="30" dirty="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sz="950" spc="30" dirty="0">
                          <a:latin typeface="Times New Roman"/>
                          <a:cs typeface="Times New Roman"/>
                        </a:rPr>
                        <a:t>2	</a:t>
                      </a:r>
                      <a:r>
                        <a:rPr sz="2475" spc="67" baseline="3367" dirty="0">
                          <a:latin typeface="Symbol"/>
                          <a:cs typeface="Symbol"/>
                        </a:rPr>
                        <a:t></a:t>
                      </a:r>
                      <a:endParaRPr sz="2475" baseline="3367">
                        <a:latin typeface="Symbol"/>
                        <a:cs typeface="Symbol"/>
                      </a:endParaRPr>
                    </a:p>
                    <a:p>
                      <a:pPr marL="336550" algn="ctr">
                        <a:lnSpc>
                          <a:spcPts val="450"/>
                        </a:lnSpc>
                      </a:pPr>
                      <a:r>
                        <a:rPr sz="7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7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n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297180">
                        <a:lnSpc>
                          <a:spcPts val="1275"/>
                        </a:lnSpc>
                        <a:spcBef>
                          <a:spcPts val="320"/>
                        </a:spcBef>
                        <a:tabLst>
                          <a:tab pos="1466215" algn="l"/>
                          <a:tab pos="2356485" algn="l"/>
                          <a:tab pos="2933700" algn="l"/>
                        </a:tabLst>
                      </a:pPr>
                      <a:r>
                        <a:rPr sz="1650" spc="20" dirty="0">
                          <a:latin typeface="Times New Roman"/>
                          <a:cs typeface="Times New Roman"/>
                        </a:rPr>
                        <a:t>...	</a:t>
                      </a:r>
                      <a:r>
                        <a:rPr sz="1650" spc="95" dirty="0">
                          <a:latin typeface="Times New Roman"/>
                          <a:cs typeface="Times New Roman"/>
                        </a:rPr>
                        <a:t>…	…	</a:t>
                      </a:r>
                      <a:r>
                        <a:rPr sz="2475" spc="67" baseline="33670" dirty="0">
                          <a:latin typeface="Symbol"/>
                          <a:cs typeface="Symbol"/>
                        </a:rPr>
                        <a:t></a:t>
                      </a:r>
                      <a:endParaRPr sz="2475" baseline="33670">
                        <a:latin typeface="Symbol"/>
                        <a:cs typeface="Symbol"/>
                      </a:endParaRPr>
                    </a:p>
                    <a:p>
                      <a:pPr marR="667385" algn="r">
                        <a:lnSpc>
                          <a:spcPts val="1275"/>
                        </a:lnSpc>
                      </a:pPr>
                      <a:r>
                        <a:rPr sz="1650" dirty="0">
                          <a:latin typeface="Symbol"/>
                          <a:cs typeface="Symbol"/>
                        </a:rPr>
                        <a:t></a:t>
                      </a:r>
                      <a:endParaRPr sz="1650">
                        <a:latin typeface="Symbol"/>
                        <a:cs typeface="Symbol"/>
                      </a:endParaRPr>
                    </a:p>
                    <a:p>
                      <a:pPr marL="228600">
                        <a:lnSpc>
                          <a:spcPts val="1205"/>
                        </a:lnSpc>
                        <a:spcBef>
                          <a:spcPts val="145"/>
                        </a:spcBef>
                        <a:tabLst>
                          <a:tab pos="624840" algn="l"/>
                          <a:tab pos="1348105" algn="l"/>
                          <a:tab pos="2425065" algn="l"/>
                        </a:tabLst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0	</a:t>
                      </a:r>
                      <a:r>
                        <a:rPr sz="165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65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i="1" spc="9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425" spc="-44" baseline="43859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425" spc="-37" baseline="43859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25" spc="-112" baseline="43859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650" i="1" dirty="0">
                          <a:latin typeface="Times New Roman"/>
                          <a:cs typeface="Times New Roman"/>
                        </a:rPr>
                        <a:t>U	</a:t>
                      </a:r>
                      <a:r>
                        <a:rPr sz="1650" spc="18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650" dirty="0">
                          <a:latin typeface="Times New Roman"/>
                          <a:cs typeface="Times New Roman"/>
                        </a:rPr>
                        <a:t>...</a:t>
                      </a:r>
                      <a:r>
                        <a:rPr sz="1650" spc="-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165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i="1" spc="9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425" spc="-44" baseline="43859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425" spc="-37" baseline="43859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25" spc="-120" baseline="43859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650" i="1" dirty="0">
                          <a:latin typeface="Times New Roman"/>
                          <a:cs typeface="Times New Roman"/>
                        </a:rPr>
                        <a:t>U	</a:t>
                      </a:r>
                      <a:r>
                        <a:rPr sz="165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65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i="1" spc="55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425" spc="-44" baseline="43859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425" spc="-37" baseline="43859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25" baseline="43859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425" spc="-157" baseline="4385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65" dirty="0">
                          <a:latin typeface="Symbol"/>
                          <a:cs typeface="Symbol"/>
                        </a:rPr>
                        <a:t></a:t>
                      </a:r>
                      <a:r>
                        <a:rPr sz="2475" baseline="18518" dirty="0">
                          <a:latin typeface="Symbol"/>
                          <a:cs typeface="Symbol"/>
                        </a:rPr>
                        <a:t></a:t>
                      </a:r>
                      <a:endParaRPr sz="2475" baseline="18518">
                        <a:latin typeface="Symbol"/>
                        <a:cs typeface="Symbol"/>
                      </a:endParaRPr>
                    </a:p>
                    <a:p>
                      <a:pPr marL="903605">
                        <a:lnSpc>
                          <a:spcPts val="1205"/>
                        </a:lnSpc>
                        <a:tabLst>
                          <a:tab pos="1224915" algn="l"/>
                          <a:tab pos="1974850" algn="l"/>
                          <a:tab pos="2286635" algn="l"/>
                          <a:tab pos="2690495" algn="l"/>
                          <a:tab pos="2933700" algn="l"/>
                        </a:tabLst>
                      </a:pPr>
                      <a:r>
                        <a:rPr sz="950" i="1" spc="3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950" i="1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30" dirty="0">
                          <a:latin typeface="Times New Roman"/>
                          <a:cs typeface="Times New Roman"/>
                        </a:rPr>
                        <a:t>2	2	</a:t>
                      </a:r>
                      <a:r>
                        <a:rPr sz="1425" i="1" spc="37" baseline="-26315" dirty="0">
                          <a:latin typeface="Times New Roman"/>
                          <a:cs typeface="Times New Roman"/>
                        </a:rPr>
                        <a:t>nn	</a:t>
                      </a:r>
                      <a:r>
                        <a:rPr sz="950" i="1" spc="30" dirty="0">
                          <a:latin typeface="Times New Roman"/>
                          <a:cs typeface="Times New Roman"/>
                        </a:rPr>
                        <a:t>n	n	</a:t>
                      </a:r>
                      <a:r>
                        <a:rPr sz="2475" spc="67" baseline="-15151" dirty="0">
                          <a:latin typeface="Symbol"/>
                          <a:cs typeface="Symbol"/>
                        </a:rPr>
                        <a:t></a:t>
                      </a:r>
                      <a:endParaRPr sz="2475" baseline="-15151">
                        <a:latin typeface="Symbol"/>
                        <a:cs typeface="Symbol"/>
                      </a:endParaRPr>
                    </a:p>
                  </a:txBody>
                  <a:tcPr marL="0" marR="0" marT="425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477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(4.1)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2588270" y="540110"/>
            <a:ext cx="2666365" cy="666750"/>
            <a:chOff x="2588270" y="540110"/>
            <a:chExt cx="2666365" cy="6667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88270" y="540110"/>
              <a:ext cx="2666171" cy="31706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20869" y="842592"/>
              <a:ext cx="1933573" cy="363663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17310" y="1539063"/>
            <a:ext cx="1937132" cy="36366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338580" y="2040381"/>
            <a:ext cx="30099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Тут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33217" y="2040381"/>
            <a:ext cx="43967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нові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значення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коефіцієнтів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при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невідомих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вільні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члени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2583" y="2293366"/>
            <a:ext cx="6196330" cy="1261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algn="just">
              <a:lnSpc>
                <a:spcPts val="1645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рівнянь, обчислені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ході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перетворень.</a:t>
            </a:r>
            <a:endParaRPr sz="1400">
              <a:latin typeface="Times New Roman"/>
              <a:cs typeface="Times New Roman"/>
            </a:endParaRPr>
          </a:p>
          <a:p>
            <a:pPr marL="38100" marR="30480" algn="just">
              <a:lnSpc>
                <a:spcPct val="95800"/>
              </a:lnSpc>
              <a:spcBef>
                <a:spcPts val="40"/>
              </a:spcBef>
            </a:pPr>
            <a:r>
              <a:rPr sz="1400" spc="-5" dirty="0">
                <a:latin typeface="Times New Roman"/>
                <a:cs typeface="Times New Roman"/>
              </a:rPr>
              <a:t>На</a:t>
            </a:r>
            <a:r>
              <a:rPr sz="1400" spc="-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другому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кроці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виключення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невідомих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виключається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U</a:t>
            </a:r>
            <a:r>
              <a:rPr sz="1350" i="1" spc="-7" baseline="-6172" dirty="0">
                <a:latin typeface="Times New Roman"/>
                <a:cs typeface="Times New Roman"/>
              </a:rPr>
              <a:t>2  </a:t>
            </a:r>
            <a:r>
              <a:rPr sz="1400" spc="-5" dirty="0">
                <a:latin typeface="Times New Roman"/>
                <a:cs typeface="Times New Roman"/>
              </a:rPr>
              <a:t>із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рівнянь,</a:t>
            </a:r>
            <a:r>
              <a:rPr sz="1400" spc="-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починаючи </a:t>
            </a:r>
            <a:r>
              <a:rPr sz="1400" spc="-3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третього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т.д.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результаті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виконання</a:t>
            </a:r>
            <a:r>
              <a:rPr sz="1400" dirty="0">
                <a:latin typeface="Times New Roman"/>
                <a:cs typeface="Times New Roman"/>
              </a:rPr>
              <a:t> (n-1)-го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кроку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виключення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вихідна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система </a:t>
            </a:r>
            <a:r>
              <a:rPr sz="1400" dirty="0">
                <a:latin typeface="Times New Roman"/>
                <a:cs typeface="Times New Roman"/>
              </a:rPr>
              <a:t>(3.1) </a:t>
            </a:r>
            <a:r>
              <a:rPr sz="1400" spc="-5" dirty="0">
                <a:latin typeface="Times New Roman"/>
                <a:cs typeface="Times New Roman"/>
              </a:rPr>
              <a:t>або (3.2) з квадратною матрицею коефіцієнтів перетворюється </a:t>
            </a:r>
            <a:r>
              <a:rPr sz="1400" dirty="0">
                <a:latin typeface="Times New Roman"/>
                <a:cs typeface="Times New Roman"/>
              </a:rPr>
              <a:t>на 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еквівалентну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трикутною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матрицею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коефіцієнтів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при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невідомих: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849066" y="3546190"/>
          <a:ext cx="5168900" cy="19085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55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3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8553">
                <a:tc>
                  <a:txBody>
                    <a:bodyPr/>
                    <a:lstStyle/>
                    <a:p>
                      <a:pPr marR="566420" algn="r">
                        <a:lnSpc>
                          <a:spcPts val="1905"/>
                        </a:lnSpc>
                        <a:spcBef>
                          <a:spcPts val="235"/>
                        </a:spcBef>
                      </a:pPr>
                      <a:r>
                        <a:rPr sz="1800" i="1" spc="-10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575" spc="-7" baseline="-23809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575" spc="-277" baseline="-23809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800" i="1" spc="1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575" baseline="-23809" dirty="0"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sz="1575" spc="-165" baseline="-2380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8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i="1" spc="-10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575" spc="-7" baseline="-23809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575" spc="-165" baseline="-23809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800" i="1" spc="13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575" baseline="-23809" dirty="0">
                          <a:latin typeface="Times New Roman"/>
                          <a:cs typeface="Times New Roman"/>
                        </a:rPr>
                        <a:t>2 </a:t>
                      </a:r>
                      <a:r>
                        <a:rPr sz="1575" spc="-44" baseline="-2380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8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i="1" spc="-10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575" spc="-7" baseline="-23809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575" spc="-209" baseline="-23809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800" i="1" spc="9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575" baseline="-23809" dirty="0">
                          <a:latin typeface="Times New Roman"/>
                          <a:cs typeface="Times New Roman"/>
                        </a:rPr>
                        <a:t>3 </a:t>
                      </a:r>
                      <a:r>
                        <a:rPr sz="1575" spc="-89" baseline="-2380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800" spc="-2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..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800" spc="-2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8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i="1" spc="-10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575" baseline="-23809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575" i="1" spc="-157" baseline="-23809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800" i="1" spc="14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575" i="1" baseline="-23809" dirty="0">
                          <a:latin typeface="Times New Roman"/>
                          <a:cs typeface="Times New Roman"/>
                        </a:rPr>
                        <a:t>n </a:t>
                      </a:r>
                      <a:r>
                        <a:rPr sz="1575" i="1" spc="37" baseline="-2380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800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i="1" spc="-204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575" spc="60" baseline="-23809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800" spc="15" dirty="0">
                          <a:latin typeface="Symbol"/>
                          <a:cs typeface="Symbol"/>
                        </a:rPr>
                        <a:t></a:t>
                      </a:r>
                      <a:r>
                        <a:rPr sz="2700" baseline="3086" dirty="0">
                          <a:latin typeface="Symbol"/>
                          <a:cs typeface="Symbol"/>
                        </a:rPr>
                        <a:t></a:t>
                      </a:r>
                      <a:endParaRPr sz="2700" baseline="3086">
                        <a:latin typeface="Symbol"/>
                        <a:cs typeface="Symbol"/>
                      </a:endParaRPr>
                    </a:p>
                    <a:p>
                      <a:pPr marR="566420" algn="r">
                        <a:lnSpc>
                          <a:spcPts val="1590"/>
                        </a:lnSpc>
                      </a:pPr>
                      <a:r>
                        <a:rPr sz="1800" dirty="0">
                          <a:latin typeface="Symbol"/>
                          <a:cs typeface="Symbol"/>
                        </a:rPr>
                        <a:t></a:t>
                      </a:r>
                      <a:endParaRPr sz="1800">
                        <a:latin typeface="Symbol"/>
                        <a:cs typeface="Symbol"/>
                      </a:endParaRPr>
                    </a:p>
                    <a:p>
                      <a:pPr marR="566420" algn="r">
                        <a:lnSpc>
                          <a:spcPts val="1000"/>
                        </a:lnSpc>
                        <a:tabLst>
                          <a:tab pos="556895" algn="l"/>
                          <a:tab pos="1296035" algn="l"/>
                          <a:tab pos="2233295" algn="l"/>
                          <a:tab pos="2552065" algn="l"/>
                        </a:tabLst>
                      </a:pPr>
                      <a:r>
                        <a:rPr sz="1800" i="1" spc="9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575" spc="-52" baseline="42328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575" spc="-37" baseline="42328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575" spc="-150" baseline="42328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800" i="1" dirty="0">
                          <a:latin typeface="Times New Roman"/>
                          <a:cs typeface="Times New Roman"/>
                        </a:rPr>
                        <a:t>U	</a:t>
                      </a:r>
                      <a:r>
                        <a:rPr sz="18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8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i="1" spc="9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575" spc="-52" baseline="42328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575" spc="-37" baseline="42328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575" spc="-157" baseline="42328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800" i="1" dirty="0">
                          <a:latin typeface="Times New Roman"/>
                          <a:cs typeface="Times New Roman"/>
                        </a:rPr>
                        <a:t>U	</a:t>
                      </a:r>
                      <a:r>
                        <a:rPr sz="18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800" spc="-2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..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800" spc="-2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8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i="1" spc="8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2025" spc="-52" baseline="34979" dirty="0">
                          <a:latin typeface="Symbol"/>
                          <a:cs typeface="Symbol"/>
                        </a:rPr>
                        <a:t></a:t>
                      </a:r>
                      <a:r>
                        <a:rPr sz="1575" spc="-52" baseline="47619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2025" baseline="34979" dirty="0">
                          <a:latin typeface="Symbol"/>
                          <a:cs typeface="Symbol"/>
                        </a:rPr>
                        <a:t></a:t>
                      </a:r>
                      <a:r>
                        <a:rPr sz="2025" baseline="34979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i="1" dirty="0">
                          <a:latin typeface="Times New Roman"/>
                          <a:cs typeface="Times New Roman"/>
                        </a:rPr>
                        <a:t>U	</a:t>
                      </a:r>
                      <a:r>
                        <a:rPr sz="180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800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i="1" spc="60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575" spc="-52" baseline="42328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575" spc="-37" baseline="42328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575" baseline="42328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575" spc="-217" baseline="42328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5" dirty="0">
                          <a:latin typeface="Symbol"/>
                          <a:cs typeface="Symbol"/>
                        </a:rPr>
                        <a:t></a:t>
                      </a:r>
                      <a:r>
                        <a:rPr sz="2700" baseline="-6172" dirty="0">
                          <a:latin typeface="Symbol"/>
                          <a:cs typeface="Symbol"/>
                        </a:rPr>
                        <a:t></a:t>
                      </a:r>
                      <a:endParaRPr sz="2700" baseline="-6172">
                        <a:latin typeface="Symbol"/>
                        <a:cs typeface="Symbol"/>
                      </a:endParaRPr>
                    </a:p>
                    <a:p>
                      <a:pPr marR="566420" algn="r">
                        <a:lnSpc>
                          <a:spcPts val="1315"/>
                        </a:lnSpc>
                        <a:tabLst>
                          <a:tab pos="326390" algn="l"/>
                          <a:tab pos="746760" algn="l"/>
                          <a:tab pos="1068705" algn="l"/>
                          <a:tab pos="2001520" algn="l"/>
                          <a:tab pos="2313305" algn="l"/>
                          <a:tab pos="2718435" algn="l"/>
                          <a:tab pos="2965450" algn="l"/>
                        </a:tabLst>
                      </a:pP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22	2	23	3	</a:t>
                      </a:r>
                      <a:r>
                        <a:rPr sz="1050" spc="3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50" i="1" spc="30" dirty="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sz="1050" i="1" spc="-10" dirty="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2	</a:t>
                      </a:r>
                      <a:r>
                        <a:rPr sz="2700" spc="-7" baseline="-38580" dirty="0">
                          <a:latin typeface="Symbol"/>
                          <a:cs typeface="Symbol"/>
                        </a:rPr>
                        <a:t></a:t>
                      </a:r>
                      <a:endParaRPr sz="2700" baseline="-38580">
                        <a:latin typeface="Symbol"/>
                        <a:cs typeface="Symbol"/>
                      </a:endParaRPr>
                    </a:p>
                    <a:p>
                      <a:pPr marR="566420" algn="r">
                        <a:lnSpc>
                          <a:spcPts val="2140"/>
                        </a:lnSpc>
                        <a:spcBef>
                          <a:spcPts val="135"/>
                        </a:spcBef>
                        <a:tabLst>
                          <a:tab pos="671195" algn="l"/>
                          <a:tab pos="1971039" algn="l"/>
                        </a:tabLst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...	...	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...</a:t>
                      </a:r>
                      <a:r>
                        <a:rPr sz="2700" spc="-15" baseline="-9259" dirty="0">
                          <a:latin typeface="Symbol"/>
                          <a:cs typeface="Symbol"/>
                        </a:rPr>
                        <a:t></a:t>
                      </a:r>
                      <a:endParaRPr sz="2700" baseline="-9259">
                        <a:latin typeface="Symbol"/>
                        <a:cs typeface="Symbol"/>
                      </a:endParaRPr>
                    </a:p>
                    <a:p>
                      <a:pPr marL="1005840" marR="566420" indent="-102870" algn="r">
                        <a:lnSpc>
                          <a:spcPct val="59000"/>
                        </a:lnSpc>
                        <a:spcBef>
                          <a:spcPts val="870"/>
                        </a:spcBef>
                        <a:tabLst>
                          <a:tab pos="1596390" algn="l"/>
                          <a:tab pos="1850389" algn="l"/>
                          <a:tab pos="2141855" algn="l"/>
                          <a:tab pos="2640965" algn="l"/>
                          <a:tab pos="2778760" algn="l"/>
                          <a:tab pos="3046730" algn="l"/>
                          <a:tab pos="3468370" algn="l"/>
                        </a:tabLst>
                      </a:pPr>
                      <a:r>
                        <a:rPr sz="2700" i="1" spc="135" baseline="-2469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050" spc="8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50" i="1" spc="4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50" spc="3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050" spc="5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) </a:t>
                      </a:r>
                      <a:r>
                        <a:rPr sz="105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700" i="1" baseline="-24691" dirty="0">
                          <a:latin typeface="Times New Roman"/>
                          <a:cs typeface="Times New Roman"/>
                        </a:rPr>
                        <a:t>U		</a:t>
                      </a:r>
                      <a:r>
                        <a:rPr sz="2700" baseline="-24691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2700" spc="75" baseline="-2469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700" i="1" spc="142" baseline="-2469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050" spc="8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50" i="1" spc="4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50" spc="3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050" spc="5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50" spc="-100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2700" i="1" baseline="-24691" dirty="0">
                          <a:latin typeface="Times New Roman"/>
                          <a:cs typeface="Times New Roman"/>
                        </a:rPr>
                        <a:t>U		</a:t>
                      </a:r>
                      <a:r>
                        <a:rPr sz="2700" baseline="-24691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2700" spc="-187" baseline="-2469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700" i="1" spc="75" baseline="-24691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050" spc="8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50" i="1" spc="4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50" spc="3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050" spc="5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050" spc="-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700" spc="22" baseline="-24691" dirty="0">
                          <a:latin typeface="Symbol"/>
                          <a:cs typeface="Symbol"/>
                        </a:rPr>
                        <a:t></a:t>
                      </a:r>
                      <a:r>
                        <a:rPr sz="2700" baseline="1543" dirty="0">
                          <a:latin typeface="Symbol"/>
                          <a:cs typeface="Symbol"/>
                        </a:rPr>
                        <a:t></a:t>
                      </a:r>
                      <a:r>
                        <a:rPr sz="2700" baseline="154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i="1" spc="4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50" spc="-7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050" spc="-4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50" spc="2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050" i="1" spc="4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50" spc="-7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1	</a:t>
                      </a:r>
                      <a:r>
                        <a:rPr sz="1050" i="1" spc="4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50" spc="-7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1		</a:t>
                      </a:r>
                      <a:r>
                        <a:rPr sz="1050" i="1" spc="4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50" spc="-7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050" spc="-4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50" spc="2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050" i="1" dirty="0">
                          <a:latin typeface="Times New Roman"/>
                          <a:cs typeface="Times New Roman"/>
                        </a:rPr>
                        <a:t>n	n		</a:t>
                      </a:r>
                      <a:r>
                        <a:rPr sz="1050" i="1" spc="5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50" spc="-7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1	</a:t>
                      </a:r>
                      <a:r>
                        <a:rPr sz="2700" baseline="-12345" dirty="0">
                          <a:latin typeface="Symbol"/>
                          <a:cs typeface="Symbol"/>
                        </a:rPr>
                        <a:t></a:t>
                      </a:r>
                      <a:endParaRPr sz="2700" baseline="-12345">
                        <a:latin typeface="Symbol"/>
                        <a:cs typeface="Symbol"/>
                      </a:endParaRPr>
                    </a:p>
                    <a:p>
                      <a:pPr marL="2197735" marR="566420" indent="-102870" algn="r">
                        <a:lnSpc>
                          <a:spcPct val="59100"/>
                        </a:lnSpc>
                        <a:spcBef>
                          <a:spcPts val="595"/>
                        </a:spcBef>
                        <a:tabLst>
                          <a:tab pos="2673350" algn="l"/>
                          <a:tab pos="2810510" algn="l"/>
                          <a:tab pos="3079115" algn="l"/>
                          <a:tab pos="3468370" algn="l"/>
                        </a:tabLst>
                      </a:pPr>
                      <a:r>
                        <a:rPr sz="2700" i="1" spc="135" baseline="-2469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050" spc="8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50" i="1" spc="4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50" spc="-7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50" spc="-100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2700" i="1" baseline="-24691" dirty="0">
                          <a:latin typeface="Times New Roman"/>
                          <a:cs typeface="Times New Roman"/>
                        </a:rPr>
                        <a:t>U		</a:t>
                      </a:r>
                      <a:r>
                        <a:rPr sz="2700" baseline="-24691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2700" spc="-179" baseline="-2469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700" i="1" spc="75" baseline="-24691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050" spc="8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50" i="1" spc="4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50" spc="-7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050" spc="-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700" spc="7" baseline="-24691" dirty="0">
                          <a:latin typeface="Symbol"/>
                          <a:cs typeface="Symbol"/>
                        </a:rPr>
                        <a:t></a:t>
                      </a:r>
                      <a:r>
                        <a:rPr sz="2700" baseline="-7716" dirty="0">
                          <a:latin typeface="Symbol"/>
                          <a:cs typeface="Symbol"/>
                        </a:rPr>
                        <a:t></a:t>
                      </a:r>
                      <a:r>
                        <a:rPr sz="2700" baseline="-7716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i="1" spc="-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50" i="1" dirty="0">
                          <a:latin typeface="Times New Roman"/>
                          <a:cs typeface="Times New Roman"/>
                        </a:rPr>
                        <a:t>n	n		n	</a:t>
                      </a:r>
                      <a:r>
                        <a:rPr sz="2700" baseline="-3086" dirty="0">
                          <a:latin typeface="Symbol"/>
                          <a:cs typeface="Symbol"/>
                        </a:rPr>
                        <a:t></a:t>
                      </a:r>
                      <a:endParaRPr sz="2700" baseline="-3086">
                        <a:latin typeface="Symbol"/>
                        <a:cs typeface="Symbol"/>
                      </a:endParaRPr>
                    </a:p>
                  </a:txBody>
                  <a:tcPr marL="0" marR="0" marT="298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4546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(4.2)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1" name="object 11"/>
          <p:cNvGrpSpPr/>
          <p:nvPr/>
        </p:nvGrpSpPr>
        <p:grpSpPr>
          <a:xfrm>
            <a:off x="2258985" y="3546190"/>
            <a:ext cx="3200400" cy="732790"/>
            <a:chOff x="2258985" y="3546190"/>
            <a:chExt cx="3200400" cy="73279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58985" y="3546190"/>
              <a:ext cx="3199896" cy="32860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83615" y="3883642"/>
              <a:ext cx="2875266" cy="395070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3352092" y="4606799"/>
            <a:ext cx="2106930" cy="795020"/>
            <a:chOff x="3352092" y="4606799"/>
            <a:chExt cx="2106930" cy="795020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52092" y="4606799"/>
              <a:ext cx="2106788" cy="39507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28679" y="5006751"/>
              <a:ext cx="908953" cy="395070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887983" y="5434583"/>
            <a:ext cx="6141720" cy="64706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algn="just">
              <a:lnSpc>
                <a:spcPts val="1610"/>
              </a:lnSpc>
              <a:spcBef>
                <a:spcPts val="210"/>
              </a:spcBef>
            </a:pPr>
            <a:r>
              <a:rPr sz="1400" spc="-5" dirty="0">
                <a:latin typeface="Times New Roman"/>
                <a:cs typeface="Times New Roman"/>
              </a:rPr>
              <a:t>На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кожному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кроці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виключення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невідомих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спосіб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еквівалентних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перетворень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системи рівнянь може бути довільним. Наприклад, перерахунок коефіцієнтів і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вільних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членів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 можна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виконувати за формулами: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2383792" y="6085739"/>
          <a:ext cx="4634229" cy="6949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35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4973">
                <a:tc>
                  <a:txBody>
                    <a:bodyPr/>
                    <a:lstStyle/>
                    <a:p>
                      <a:pPr marL="128905">
                        <a:lnSpc>
                          <a:spcPts val="1390"/>
                        </a:lnSpc>
                      </a:pPr>
                      <a:r>
                        <a:rPr sz="2775" i="1" spc="82" baseline="-2552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050" spc="6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50" i="1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050" i="1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)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775" baseline="-25525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2775" spc="15" baseline="-255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775" i="1" spc="82" baseline="-2552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050" spc="6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50" i="1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050" i="1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7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050" spc="-4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) </a:t>
                      </a:r>
                      <a:r>
                        <a:rPr sz="1050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775" baseline="-2552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2775" spc="-135" baseline="-255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775" i="1" spc="82" baseline="-2552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050" spc="6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50" i="1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050" i="1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7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050" spc="-4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0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775" i="1" spc="82" baseline="-2552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050" spc="6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50" i="1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050" i="1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7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050" spc="-4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) </a:t>
                      </a:r>
                      <a:r>
                        <a:rPr sz="105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775" baseline="-25525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2775" spc="-30" baseline="-255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775" i="1" spc="75" baseline="-2552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050" spc="6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50" i="1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050" i="1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8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050" spc="-4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)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15265">
                        <a:lnSpc>
                          <a:spcPts val="1085"/>
                        </a:lnSpc>
                        <a:tabLst>
                          <a:tab pos="710565" algn="l"/>
                          <a:tab pos="1295400" algn="l"/>
                          <a:tab pos="1686560" algn="l"/>
                          <a:tab pos="2228850" algn="l"/>
                        </a:tabLst>
                      </a:pPr>
                      <a:r>
                        <a:rPr sz="1050" i="1" spc="-35" dirty="0">
                          <a:latin typeface="Times New Roman"/>
                          <a:cs typeface="Times New Roman"/>
                        </a:rPr>
                        <a:t>ij	ij	</a:t>
                      </a:r>
                      <a:r>
                        <a:rPr sz="1050" i="1" spc="-50" dirty="0">
                          <a:latin typeface="Times New Roman"/>
                          <a:cs typeface="Times New Roman"/>
                        </a:rPr>
                        <a:t>kj	</a:t>
                      </a:r>
                      <a:r>
                        <a:rPr sz="1050" i="1" spc="-45" dirty="0">
                          <a:latin typeface="Times New Roman"/>
                          <a:cs typeface="Times New Roman"/>
                        </a:rPr>
                        <a:t>ik	</a:t>
                      </a:r>
                      <a:r>
                        <a:rPr sz="1050" i="1" spc="-60" dirty="0">
                          <a:latin typeface="Times New Roman"/>
                          <a:cs typeface="Times New Roman"/>
                        </a:rPr>
                        <a:t>kk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13360" marR="852169" indent="-86995">
                        <a:lnSpc>
                          <a:spcPct val="93200"/>
                        </a:lnSpc>
                        <a:tabLst>
                          <a:tab pos="690880" algn="l"/>
                          <a:tab pos="1279525" algn="l"/>
                          <a:tab pos="1653539" algn="l"/>
                          <a:tab pos="2199005" algn="l"/>
                        </a:tabLst>
                      </a:pPr>
                      <a:r>
                        <a:rPr sz="2550" i="1" spc="22" baseline="-24509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950" spc="6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950" i="1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950" i="1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dirty="0">
                          <a:latin typeface="Times New Roman"/>
                          <a:cs typeface="Times New Roman"/>
                        </a:rPr>
                        <a:t>) </a:t>
                      </a:r>
                      <a:r>
                        <a:rPr sz="95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50" baseline="-24509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2550" spc="-225" baseline="-2450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50" i="1" spc="15" baseline="-24509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950" spc="6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950" i="1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950" i="1" spc="-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7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950" spc="-4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950" dirty="0">
                          <a:latin typeface="Times New Roman"/>
                          <a:cs typeface="Times New Roman"/>
                        </a:rPr>
                        <a:t>) </a:t>
                      </a:r>
                      <a:r>
                        <a:rPr sz="9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50" baseline="-24509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2550" spc="-82" baseline="-2450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50" i="1" spc="82" baseline="-24509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950" spc="6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950" i="1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950" i="1" spc="-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7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950" spc="-4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950" spc="25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2550" i="1" spc="15" baseline="-24509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950" spc="6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950" i="1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950" i="1" spc="-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7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950" spc="-4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950" dirty="0">
                          <a:latin typeface="Times New Roman"/>
                          <a:cs typeface="Times New Roman"/>
                        </a:rPr>
                        <a:t>) </a:t>
                      </a:r>
                      <a:r>
                        <a:rPr sz="9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50" baseline="-24509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2550" spc="30" baseline="-2450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50" i="1" spc="75" baseline="-24509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950" spc="6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950" i="1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950" i="1" spc="-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7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950" spc="-4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950" dirty="0">
                          <a:latin typeface="Times New Roman"/>
                          <a:cs typeface="Times New Roman"/>
                        </a:rPr>
                        <a:t>)   </a:t>
                      </a:r>
                      <a:r>
                        <a:rPr sz="950" i="1" spc="-5" dirty="0">
                          <a:latin typeface="Times New Roman"/>
                          <a:cs typeface="Times New Roman"/>
                        </a:rPr>
                        <a:t>i	i	</a:t>
                      </a:r>
                      <a:r>
                        <a:rPr sz="950" i="1" spc="-10" dirty="0">
                          <a:latin typeface="Times New Roman"/>
                          <a:cs typeface="Times New Roman"/>
                        </a:rPr>
                        <a:t>ik	</a:t>
                      </a:r>
                      <a:r>
                        <a:rPr sz="950" i="1" spc="-5" dirty="0">
                          <a:latin typeface="Times New Roman"/>
                          <a:cs typeface="Times New Roman"/>
                        </a:rPr>
                        <a:t>k	</a:t>
                      </a:r>
                      <a:r>
                        <a:rPr sz="950" i="1" spc="-15" dirty="0">
                          <a:latin typeface="Times New Roman"/>
                          <a:cs typeface="Times New Roman"/>
                        </a:rPr>
                        <a:t>kk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83058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(4.3)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887983" y="6783323"/>
            <a:ext cx="614235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51585" algn="l"/>
              </a:tabLst>
            </a:pPr>
            <a:r>
              <a:rPr sz="1400" spc="-5" dirty="0">
                <a:latin typeface="Times New Roman"/>
                <a:cs typeface="Times New Roman"/>
              </a:rPr>
              <a:t>де	─</a:t>
            </a:r>
            <a:r>
              <a:rPr sz="1400" spc="3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номер</a:t>
            </a:r>
            <a:r>
              <a:rPr sz="1400" spc="3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кроку</a:t>
            </a:r>
            <a:r>
              <a:rPr sz="1400" spc="3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виключення</a:t>
            </a:r>
            <a:r>
              <a:rPr sz="1400" spc="3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невідомих.</a:t>
            </a:r>
            <a:r>
              <a:rPr sz="1400" spc="3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Збігається</a:t>
            </a:r>
            <a:r>
              <a:rPr sz="1400" spc="3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</a:t>
            </a:r>
            <a:r>
              <a:rPr sz="1400" spc="3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номером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91362" y="2014556"/>
            <a:ext cx="123189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60" dirty="0">
                <a:latin typeface="Times New Roman"/>
                <a:cs typeface="Times New Roman"/>
              </a:rPr>
              <a:t>(</a:t>
            </a:r>
            <a:r>
              <a:rPr sz="800" spc="-75" dirty="0">
                <a:latin typeface="Times New Roman"/>
                <a:cs typeface="Times New Roman"/>
              </a:rPr>
              <a:t>1</a:t>
            </a:r>
            <a:r>
              <a:rPr sz="800" spc="-40" dirty="0">
                <a:latin typeface="Times New Roman"/>
                <a:cs typeface="Times New Roman"/>
              </a:rPr>
              <a:t>)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41004" y="2014556"/>
            <a:ext cx="36639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55270" algn="l"/>
              </a:tabLst>
            </a:pPr>
            <a:r>
              <a:rPr sz="800" spc="-60" dirty="0">
                <a:latin typeface="Times New Roman"/>
                <a:cs typeface="Times New Roman"/>
              </a:rPr>
              <a:t>(</a:t>
            </a:r>
            <a:r>
              <a:rPr sz="800" spc="-75" dirty="0">
                <a:latin typeface="Times New Roman"/>
                <a:cs typeface="Times New Roman"/>
              </a:rPr>
              <a:t>1</a:t>
            </a:r>
            <a:r>
              <a:rPr sz="800" spc="-40" dirty="0">
                <a:latin typeface="Times New Roman"/>
                <a:cs typeface="Times New Roman"/>
              </a:rPr>
              <a:t>)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spc="-60" dirty="0">
                <a:latin typeface="Times New Roman"/>
                <a:cs typeface="Times New Roman"/>
              </a:rPr>
              <a:t>(</a:t>
            </a:r>
            <a:r>
              <a:rPr sz="800" spc="-75" dirty="0">
                <a:latin typeface="Times New Roman"/>
                <a:cs typeface="Times New Roman"/>
              </a:rPr>
              <a:t>1</a:t>
            </a:r>
            <a:r>
              <a:rPr sz="800" spc="-40" dirty="0">
                <a:latin typeface="Times New Roman"/>
                <a:cs typeface="Times New Roman"/>
              </a:rPr>
              <a:t>)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58209" y="2142362"/>
            <a:ext cx="66103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61950" algn="l"/>
                <a:tab pos="623570" algn="l"/>
              </a:tabLst>
            </a:pPr>
            <a:r>
              <a:rPr sz="800" i="1" spc="-35" dirty="0">
                <a:latin typeface="Times New Roman"/>
                <a:cs typeface="Times New Roman"/>
              </a:rPr>
              <a:t>ij	ii	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86118" y="2019103"/>
            <a:ext cx="94488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29870" algn="l"/>
                <a:tab pos="579755" algn="l"/>
                <a:tab pos="848360" algn="l"/>
              </a:tabLst>
            </a:pPr>
            <a:r>
              <a:rPr sz="1400" i="1" spc="-120" dirty="0">
                <a:latin typeface="Times New Roman"/>
                <a:cs typeface="Times New Roman"/>
              </a:rPr>
              <a:t>Y	</a:t>
            </a:r>
            <a:r>
              <a:rPr sz="1400" spc="-55" dirty="0">
                <a:latin typeface="Times New Roman"/>
                <a:cs typeface="Times New Roman"/>
              </a:rPr>
              <a:t>, 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i="1" spc="-120" dirty="0">
                <a:latin typeface="Times New Roman"/>
                <a:cs typeface="Times New Roman"/>
              </a:rPr>
              <a:t>Y</a:t>
            </a:r>
            <a:r>
              <a:rPr sz="1400" i="1" dirty="0">
                <a:latin typeface="Times New Roman"/>
                <a:cs typeface="Times New Roman"/>
              </a:rPr>
              <a:t>	</a:t>
            </a:r>
            <a:r>
              <a:rPr sz="1400" spc="50" dirty="0">
                <a:latin typeface="Times New Roman"/>
                <a:cs typeface="Times New Roman"/>
              </a:rPr>
              <a:t>,</a:t>
            </a:r>
            <a:r>
              <a:rPr sz="1400" i="1" spc="-110" dirty="0">
                <a:latin typeface="Times New Roman"/>
                <a:cs typeface="Times New Roman"/>
              </a:rPr>
              <a:t>b</a:t>
            </a:r>
            <a:r>
              <a:rPr sz="1400" i="1" dirty="0">
                <a:latin typeface="Times New Roman"/>
                <a:cs typeface="Times New Roman"/>
              </a:rPr>
              <a:t>	</a:t>
            </a:r>
            <a:r>
              <a:rPr sz="1400" spc="-120" dirty="0">
                <a:latin typeface="Symbol"/>
                <a:cs typeface="Symbol"/>
              </a:rPr>
              <a:t>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62229" y="6829108"/>
            <a:ext cx="894715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i="1" spc="125" dirty="0">
                <a:latin typeface="Times New Roman"/>
                <a:cs typeface="Times New Roman"/>
              </a:rPr>
              <a:t>k</a:t>
            </a:r>
            <a:r>
              <a:rPr sz="1100" i="1" spc="110" dirty="0">
                <a:latin typeface="Times New Roman"/>
                <a:cs typeface="Times New Roman"/>
              </a:rPr>
              <a:t> </a:t>
            </a:r>
            <a:r>
              <a:rPr sz="1100" spc="155" dirty="0">
                <a:latin typeface="Symbol"/>
                <a:cs typeface="Symbol"/>
              </a:rPr>
              <a:t></a:t>
            </a:r>
            <a:r>
              <a:rPr sz="1100" spc="-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1</a:t>
            </a:r>
            <a:r>
              <a:rPr sz="1100" spc="110" dirty="0">
                <a:latin typeface="Times New Roman"/>
                <a:cs typeface="Times New Roman"/>
              </a:rPr>
              <a:t>,</a:t>
            </a:r>
            <a:r>
              <a:rPr sz="1100" spc="60" dirty="0">
                <a:latin typeface="Times New Roman"/>
                <a:cs typeface="Times New Roman"/>
              </a:rPr>
              <a:t>...</a:t>
            </a:r>
            <a:r>
              <a:rPr sz="1100" spc="70" dirty="0">
                <a:latin typeface="Times New Roman"/>
                <a:cs typeface="Times New Roman"/>
              </a:rPr>
              <a:t>,</a:t>
            </a:r>
            <a:r>
              <a:rPr sz="1100" spc="-150" dirty="0">
                <a:latin typeface="Times New Roman"/>
                <a:cs typeface="Times New Roman"/>
              </a:rPr>
              <a:t> </a:t>
            </a:r>
            <a:r>
              <a:rPr sz="1100" i="1" spc="145" dirty="0">
                <a:latin typeface="Times New Roman"/>
                <a:cs typeface="Times New Roman"/>
              </a:rPr>
              <a:t>n</a:t>
            </a:r>
            <a:r>
              <a:rPr sz="1100" i="1" spc="-25" dirty="0">
                <a:latin typeface="Times New Roman"/>
                <a:cs typeface="Times New Roman"/>
              </a:rPr>
              <a:t> </a:t>
            </a:r>
            <a:r>
              <a:rPr sz="1100" spc="245" dirty="0">
                <a:latin typeface="Symbol"/>
                <a:cs typeface="Symbol"/>
              </a:rPr>
              <a:t></a:t>
            </a:r>
            <a:r>
              <a:rPr sz="1100" spc="145" dirty="0">
                <a:latin typeface="Times New Roman"/>
                <a:cs typeface="Times New Roman"/>
              </a:rPr>
              <a:t>1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56421" y="7061330"/>
            <a:ext cx="35687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i="1" spc="7" baseline="13888" dirty="0">
                <a:latin typeface="Times New Roman"/>
                <a:cs typeface="Times New Roman"/>
              </a:rPr>
              <a:t>y</a:t>
            </a:r>
            <a:r>
              <a:rPr sz="900" i="1" spc="5" dirty="0">
                <a:latin typeface="Times New Roman"/>
                <a:cs typeface="Times New Roman"/>
              </a:rPr>
              <a:t>kk</a:t>
            </a:r>
            <a:r>
              <a:rPr sz="900" i="1" spc="15" dirty="0">
                <a:latin typeface="Times New Roman"/>
                <a:cs typeface="Times New Roman"/>
              </a:rPr>
              <a:t> </a:t>
            </a:r>
            <a:r>
              <a:rPr sz="2100" spc="-7" baseline="13888" dirty="0">
                <a:latin typeface="Times New Roman"/>
                <a:cs typeface="Times New Roman"/>
              </a:rPr>
              <a:t>;</a:t>
            </a:r>
            <a:endParaRPr sz="2100" baseline="13888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87983" y="7014646"/>
            <a:ext cx="6145530" cy="50990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112900"/>
              </a:lnSpc>
              <a:spcBef>
                <a:spcPts val="114"/>
              </a:spcBef>
              <a:tabLst>
                <a:tab pos="5047615" algn="l"/>
              </a:tabLst>
            </a:pPr>
            <a:r>
              <a:rPr sz="1400" spc="-5" dirty="0">
                <a:latin typeface="Times New Roman"/>
                <a:cs typeface="Times New Roman"/>
              </a:rPr>
              <a:t>рі</a:t>
            </a:r>
            <a:r>
              <a:rPr sz="1400" spc="-10" dirty="0">
                <a:latin typeface="Times New Roman"/>
                <a:cs typeface="Times New Roman"/>
              </a:rPr>
              <a:t>внян</a:t>
            </a:r>
            <a:r>
              <a:rPr sz="1400" spc="-5" dirty="0">
                <a:latin typeface="Times New Roman"/>
                <a:cs typeface="Times New Roman"/>
              </a:rPr>
              <a:t>ня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системи,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якому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-5" dirty="0">
                <a:latin typeface="Times New Roman"/>
                <a:cs typeface="Times New Roman"/>
              </a:rPr>
              <a:t>озміщений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опор</a:t>
            </a:r>
            <a:r>
              <a:rPr sz="1400" spc="-10" dirty="0">
                <a:latin typeface="Times New Roman"/>
                <a:cs typeface="Times New Roman"/>
              </a:rPr>
              <a:t>ни</a:t>
            </a:r>
            <a:r>
              <a:rPr sz="1400" spc="-5" dirty="0">
                <a:latin typeface="Times New Roman"/>
                <a:cs typeface="Times New Roman"/>
              </a:rPr>
              <a:t>й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елем</a:t>
            </a:r>
            <a:r>
              <a:rPr sz="1400" spc="-15" dirty="0">
                <a:latin typeface="Times New Roman"/>
                <a:cs typeface="Times New Roman"/>
              </a:rPr>
              <a:t>е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spc="-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i="1" spc="-10" dirty="0">
                <a:latin typeface="Times New Roman"/>
                <a:cs typeface="Times New Roman"/>
              </a:rPr>
              <a:t>i</a:t>
            </a:r>
            <a:r>
              <a:rPr sz="1400" i="1" spc="-2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Symbol"/>
                <a:cs typeface="Symbol"/>
              </a:rPr>
              <a:t>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k</a:t>
            </a:r>
            <a:r>
              <a:rPr sz="1400" i="1" spc="2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Symbol"/>
                <a:cs typeface="Symbol"/>
              </a:rPr>
              <a:t></a:t>
            </a:r>
            <a:r>
              <a:rPr sz="1400" spc="-215" dirty="0">
                <a:latin typeface="Times New Roman"/>
                <a:cs typeface="Times New Roman"/>
              </a:rPr>
              <a:t> </a:t>
            </a:r>
            <a:r>
              <a:rPr sz="1400" spc="-140" dirty="0">
                <a:latin typeface="Times New Roman"/>
                <a:cs typeface="Times New Roman"/>
              </a:rPr>
              <a:t>1</a:t>
            </a:r>
            <a:r>
              <a:rPr sz="1400" spc="40" dirty="0">
                <a:latin typeface="Times New Roman"/>
                <a:cs typeface="Times New Roman"/>
              </a:rPr>
              <a:t>,</a:t>
            </a:r>
            <a:r>
              <a:rPr sz="1400" spc="-5" dirty="0">
                <a:latin typeface="Times New Roman"/>
                <a:cs typeface="Times New Roman"/>
              </a:rPr>
              <a:t>...,</a:t>
            </a:r>
            <a:r>
              <a:rPr sz="1400" spc="-215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n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─  номер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рівняння, із</a:t>
            </a:r>
            <a:r>
              <a:rPr sz="1400" dirty="0">
                <a:latin typeface="Times New Roman"/>
                <a:cs typeface="Times New Roman"/>
              </a:rPr>
              <a:t> якого</a:t>
            </a:r>
            <a:r>
              <a:rPr sz="1400" spc="-5" dirty="0">
                <a:latin typeface="Times New Roman"/>
                <a:cs typeface="Times New Roman"/>
              </a:rPr>
              <a:t> виключається невідоме;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04064" y="7404413"/>
            <a:ext cx="6165215" cy="57785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885"/>
              </a:spcBef>
            </a:pPr>
            <a:r>
              <a:rPr sz="1350" i="1" dirty="0">
                <a:latin typeface="Times New Roman"/>
                <a:cs typeface="Times New Roman"/>
              </a:rPr>
              <a:t>j</a:t>
            </a:r>
            <a:r>
              <a:rPr sz="1350" i="1" spc="10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Symbol"/>
                <a:cs typeface="Symbol"/>
              </a:rPr>
              <a:t></a:t>
            </a:r>
            <a:r>
              <a:rPr sz="1350" spc="-40" dirty="0">
                <a:latin typeface="Times New Roman"/>
                <a:cs typeface="Times New Roman"/>
              </a:rPr>
              <a:t> </a:t>
            </a:r>
            <a:r>
              <a:rPr sz="1350" i="1" spc="20" dirty="0">
                <a:latin typeface="Times New Roman"/>
                <a:cs typeface="Times New Roman"/>
              </a:rPr>
              <a:t>k</a:t>
            </a:r>
            <a:r>
              <a:rPr sz="1350" spc="20" dirty="0">
                <a:latin typeface="Times New Roman"/>
                <a:cs typeface="Times New Roman"/>
              </a:rPr>
              <a:t>,...,</a:t>
            </a:r>
            <a:r>
              <a:rPr sz="1350" spc="-204" dirty="0">
                <a:latin typeface="Times New Roman"/>
                <a:cs typeface="Times New Roman"/>
              </a:rPr>
              <a:t> </a:t>
            </a:r>
            <a:r>
              <a:rPr sz="1350" i="1" dirty="0">
                <a:latin typeface="Times New Roman"/>
                <a:cs typeface="Times New Roman"/>
              </a:rPr>
              <a:t>n</a:t>
            </a:r>
            <a:r>
              <a:rPr sz="1350" i="1" spc="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─</a:t>
            </a:r>
            <a:r>
              <a:rPr sz="1400" spc="1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номер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елемента</a:t>
            </a:r>
            <a:r>
              <a:rPr sz="1400" spc="2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1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рівнянні;</a:t>
            </a:r>
            <a:r>
              <a:rPr sz="1400" spc="590" dirty="0">
                <a:latin typeface="Times New Roman"/>
                <a:cs typeface="Times New Roman"/>
              </a:rPr>
              <a:t> </a:t>
            </a:r>
            <a:r>
              <a:rPr sz="2400" i="1" spc="30" baseline="5208" dirty="0">
                <a:latin typeface="Times New Roman"/>
                <a:cs typeface="Times New Roman"/>
              </a:rPr>
              <a:t>y</a:t>
            </a:r>
            <a:r>
              <a:rPr sz="1350" i="1" spc="30" baseline="-18518" dirty="0">
                <a:latin typeface="Times New Roman"/>
                <a:cs typeface="Times New Roman"/>
              </a:rPr>
              <a:t>ij</a:t>
            </a:r>
            <a:r>
              <a:rPr sz="1350" i="1" spc="-60" baseline="-18518" dirty="0">
                <a:latin typeface="Times New Roman"/>
                <a:cs typeface="Times New Roman"/>
              </a:rPr>
              <a:t> </a:t>
            </a:r>
            <a:r>
              <a:rPr sz="2400" spc="37" baseline="5208" dirty="0">
                <a:latin typeface="Times New Roman"/>
                <a:cs typeface="Times New Roman"/>
              </a:rPr>
              <a:t>,</a:t>
            </a:r>
            <a:r>
              <a:rPr sz="2400" spc="-112" baseline="5208" dirty="0">
                <a:latin typeface="Times New Roman"/>
                <a:cs typeface="Times New Roman"/>
              </a:rPr>
              <a:t> </a:t>
            </a:r>
            <a:r>
              <a:rPr sz="2400" i="1" spc="52" baseline="5208" dirty="0">
                <a:latin typeface="Times New Roman"/>
                <a:cs typeface="Times New Roman"/>
              </a:rPr>
              <a:t>y</a:t>
            </a:r>
            <a:r>
              <a:rPr sz="1350" i="1" spc="52" baseline="-18518" dirty="0">
                <a:latin typeface="Times New Roman"/>
                <a:cs typeface="Times New Roman"/>
              </a:rPr>
              <a:t>kk</a:t>
            </a:r>
            <a:r>
              <a:rPr sz="1350" i="1" spc="225" baseline="-18518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─</a:t>
            </a:r>
            <a:r>
              <a:rPr sz="1400" spc="1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коефіцієнти</a:t>
            </a:r>
            <a:r>
              <a:rPr sz="1400" spc="2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при</a:t>
            </a:r>
            <a:r>
              <a:rPr sz="1400" spc="2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невідомих;</a:t>
            </a:r>
            <a:endParaRPr sz="1400">
              <a:latin typeface="Times New Roman"/>
              <a:cs typeface="Times New Roman"/>
            </a:endParaRPr>
          </a:p>
          <a:p>
            <a:pPr marL="980440">
              <a:lnSpc>
                <a:spcPct val="100000"/>
              </a:lnSpc>
              <a:spcBef>
                <a:spcPts val="495"/>
              </a:spcBef>
            </a:pPr>
            <a:r>
              <a:rPr sz="950" spc="-15" dirty="0">
                <a:latin typeface="Times New Roman"/>
                <a:cs typeface="Times New Roman"/>
              </a:rPr>
              <a:t>.</a:t>
            </a:r>
            <a:endParaRPr sz="950">
              <a:latin typeface="Times New Roman"/>
              <a:cs typeface="Times New Roman"/>
            </a:endParaRPr>
          </a:p>
        </p:txBody>
      </p:sp>
      <p:pic>
        <p:nvPicPr>
          <p:cNvPr id="28" name="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14508" y="7835972"/>
            <a:ext cx="507872" cy="366840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862583" y="7926807"/>
            <a:ext cx="6193790" cy="11741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25"/>
              </a:spcBef>
            </a:pPr>
            <a:r>
              <a:rPr sz="2475" i="1" spc="-247" baseline="3367" dirty="0">
                <a:latin typeface="Times New Roman"/>
                <a:cs typeface="Times New Roman"/>
              </a:rPr>
              <a:t>b</a:t>
            </a:r>
            <a:r>
              <a:rPr sz="1425" i="1" spc="-22" baseline="-17543" dirty="0">
                <a:latin typeface="Times New Roman"/>
                <a:cs typeface="Times New Roman"/>
              </a:rPr>
              <a:t>i</a:t>
            </a:r>
            <a:r>
              <a:rPr sz="1425" i="1" baseline="-17543" dirty="0">
                <a:latin typeface="Times New Roman"/>
                <a:cs typeface="Times New Roman"/>
              </a:rPr>
              <a:t> </a:t>
            </a:r>
            <a:r>
              <a:rPr sz="1425" i="1" spc="30" baseline="-17543" dirty="0">
                <a:latin typeface="Times New Roman"/>
                <a:cs typeface="Times New Roman"/>
              </a:rPr>
              <a:t> </a:t>
            </a:r>
            <a:r>
              <a:rPr sz="2475" spc="-75" baseline="3367" dirty="0">
                <a:latin typeface="Symbol"/>
                <a:cs typeface="Symbol"/>
              </a:rPr>
              <a:t></a:t>
            </a:r>
            <a:r>
              <a:rPr sz="2475" spc="89" baseline="3367" dirty="0">
                <a:latin typeface="Times New Roman"/>
                <a:cs typeface="Times New Roman"/>
              </a:rPr>
              <a:t> </a:t>
            </a:r>
            <a:r>
              <a:rPr sz="2475" i="1" spc="-104" baseline="3367" dirty="0">
                <a:latin typeface="Times New Roman"/>
                <a:cs typeface="Times New Roman"/>
              </a:rPr>
              <a:t>y</a:t>
            </a:r>
            <a:r>
              <a:rPr sz="1425" i="1" spc="89" baseline="-17543" dirty="0">
                <a:latin typeface="Times New Roman"/>
                <a:cs typeface="Times New Roman"/>
              </a:rPr>
              <a:t>i</a:t>
            </a:r>
            <a:r>
              <a:rPr sz="1425" spc="-187" baseline="-17543" dirty="0">
                <a:latin typeface="Times New Roman"/>
                <a:cs typeface="Times New Roman"/>
              </a:rPr>
              <a:t>0</a:t>
            </a:r>
            <a:r>
              <a:rPr sz="2475" i="1" spc="30" baseline="3367" dirty="0">
                <a:latin typeface="Times New Roman"/>
                <a:cs typeface="Times New Roman"/>
              </a:rPr>
              <a:t>U</a:t>
            </a:r>
            <a:r>
              <a:rPr sz="1425" spc="-37" baseline="-17543" dirty="0">
                <a:latin typeface="Times New Roman"/>
                <a:cs typeface="Times New Roman"/>
              </a:rPr>
              <a:t>0</a:t>
            </a:r>
            <a:r>
              <a:rPr sz="1425" baseline="-17543" dirty="0">
                <a:latin typeface="Times New Roman"/>
                <a:cs typeface="Times New Roman"/>
              </a:rPr>
              <a:t> </a:t>
            </a:r>
            <a:r>
              <a:rPr sz="1425" spc="-82" baseline="-17543" dirty="0">
                <a:latin typeface="Times New Roman"/>
                <a:cs typeface="Times New Roman"/>
              </a:rPr>
              <a:t> </a:t>
            </a:r>
            <a:r>
              <a:rPr sz="2475" spc="-75" baseline="3367" dirty="0">
                <a:latin typeface="Symbol"/>
                <a:cs typeface="Symbol"/>
              </a:rPr>
              <a:t></a:t>
            </a:r>
            <a:r>
              <a:rPr sz="2475" spc="-89" baseline="3367" dirty="0">
                <a:latin typeface="Times New Roman"/>
                <a:cs typeface="Times New Roman"/>
              </a:rPr>
              <a:t> </a:t>
            </a:r>
            <a:r>
              <a:rPr sz="2475" i="1" spc="-52" baseline="3367" dirty="0">
                <a:latin typeface="Times New Roman"/>
                <a:cs typeface="Times New Roman"/>
              </a:rPr>
              <a:t>I</a:t>
            </a:r>
            <a:r>
              <a:rPr sz="2475" i="1" spc="-337" baseline="3367" dirty="0">
                <a:latin typeface="Times New Roman"/>
                <a:cs typeface="Times New Roman"/>
              </a:rPr>
              <a:t> </a:t>
            </a:r>
            <a:r>
              <a:rPr sz="1425" i="1" spc="-22" baseline="2923" dirty="0">
                <a:latin typeface="Times New Roman"/>
                <a:cs typeface="Times New Roman"/>
              </a:rPr>
              <a:t>i</a:t>
            </a:r>
            <a:r>
              <a:rPr sz="1425" i="1" baseline="2923" dirty="0">
                <a:latin typeface="Times New Roman"/>
                <a:cs typeface="Times New Roman"/>
              </a:rPr>
              <a:t>  </a:t>
            </a:r>
            <a:r>
              <a:rPr sz="1425" i="1" spc="-60" baseline="2923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вільн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чл</a:t>
            </a:r>
            <a:r>
              <a:rPr sz="1400" spc="-10" dirty="0">
                <a:latin typeface="Times New Roman"/>
                <a:cs typeface="Times New Roman"/>
              </a:rPr>
              <a:t>ен</a:t>
            </a:r>
            <a:r>
              <a:rPr sz="1400" spc="-5" dirty="0">
                <a:latin typeface="Times New Roman"/>
                <a:cs typeface="Times New Roman"/>
              </a:rPr>
              <a:t>и рів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-5" dirty="0">
                <a:latin typeface="Times New Roman"/>
                <a:cs typeface="Times New Roman"/>
              </a:rPr>
              <a:t>янь.</a:t>
            </a:r>
            <a:endParaRPr sz="1400">
              <a:latin typeface="Times New Roman"/>
              <a:cs typeface="Times New Roman"/>
            </a:endParaRPr>
          </a:p>
          <a:p>
            <a:pPr marL="38100" marR="30480">
              <a:lnSpc>
                <a:spcPct val="113199"/>
              </a:lnSpc>
              <a:spcBef>
                <a:spcPts val="1145"/>
              </a:spcBef>
            </a:pPr>
            <a:r>
              <a:rPr sz="1400" i="1" spc="-5" dirty="0">
                <a:latin typeface="Times New Roman"/>
                <a:cs typeface="Times New Roman"/>
              </a:rPr>
              <a:t>Зворотний</a:t>
            </a:r>
            <a:r>
              <a:rPr sz="1400" i="1" spc="3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хід</a:t>
            </a:r>
            <a:r>
              <a:rPr sz="1400" i="1" spc="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розв’язання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системи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(4.2)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обчислення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значень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усіх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невідомих,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починаючи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2400" i="1" spc="165" baseline="3472" dirty="0">
                <a:latin typeface="Times New Roman"/>
                <a:cs typeface="Times New Roman"/>
              </a:rPr>
              <a:t>U</a:t>
            </a:r>
            <a:r>
              <a:rPr sz="1350" i="1" spc="165" baseline="-21604" dirty="0">
                <a:latin typeface="Times New Roman"/>
                <a:cs typeface="Times New Roman"/>
              </a:rPr>
              <a:t>n</a:t>
            </a:r>
            <a:r>
              <a:rPr sz="1350" i="1" spc="82" baseline="-2160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70"/>
              </a:spcBef>
            </a:pPr>
            <a:r>
              <a:rPr sz="1400" spc="-5" dirty="0">
                <a:latin typeface="Times New Roman"/>
                <a:cs typeface="Times New Roman"/>
              </a:rPr>
              <a:t>Із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останнього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рівняння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системи</a:t>
            </a:r>
            <a:r>
              <a:rPr sz="1400" dirty="0">
                <a:latin typeface="Times New Roman"/>
                <a:cs typeface="Times New Roman"/>
              </a:rPr>
              <a:t> (4.2)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отримуємо: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30" name="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008241" y="8585459"/>
            <a:ext cx="186322" cy="278177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3391713" y="9231877"/>
            <a:ext cx="1073150" cy="1657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21005" algn="l"/>
                <a:tab pos="941705" algn="l"/>
              </a:tabLst>
            </a:pPr>
            <a:r>
              <a:rPr sz="900" i="1" spc="15" dirty="0">
                <a:latin typeface="Times New Roman"/>
                <a:cs typeface="Times New Roman"/>
              </a:rPr>
              <a:t>n	n	</a:t>
            </a:r>
            <a:r>
              <a:rPr sz="900" i="1" spc="5" dirty="0">
                <a:latin typeface="Times New Roman"/>
                <a:cs typeface="Times New Roman"/>
              </a:rPr>
              <a:t>n</a:t>
            </a:r>
            <a:r>
              <a:rPr sz="900" i="1" spc="15" dirty="0">
                <a:latin typeface="Times New Roman"/>
                <a:cs typeface="Times New Roman"/>
              </a:rPr>
              <a:t>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230337" y="9094384"/>
            <a:ext cx="173990" cy="267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i="1" spc="10" dirty="0">
                <a:latin typeface="Times New Roman"/>
                <a:cs typeface="Times New Roman"/>
              </a:rPr>
              <a:t>U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488284" y="9003857"/>
            <a:ext cx="1233805" cy="267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400" spc="7" baseline="-24305" dirty="0">
                <a:latin typeface="Symbol"/>
                <a:cs typeface="Symbol"/>
              </a:rPr>
              <a:t></a:t>
            </a:r>
            <a:r>
              <a:rPr sz="2400" spc="352" baseline="-24305" dirty="0">
                <a:latin typeface="Times New Roman"/>
                <a:cs typeface="Times New Roman"/>
              </a:rPr>
              <a:t> </a:t>
            </a:r>
            <a:r>
              <a:rPr sz="2400" i="1" spc="22" baseline="-24305" dirty="0">
                <a:latin typeface="Times New Roman"/>
                <a:cs typeface="Times New Roman"/>
              </a:rPr>
              <a:t>b</a:t>
            </a:r>
            <a:r>
              <a:rPr sz="900" spc="15" dirty="0">
                <a:latin typeface="Times New Roman"/>
                <a:cs typeface="Times New Roman"/>
              </a:rPr>
              <a:t>(</a:t>
            </a:r>
            <a:r>
              <a:rPr sz="900" i="1" spc="15" dirty="0">
                <a:latin typeface="Times New Roman"/>
                <a:cs typeface="Times New Roman"/>
              </a:rPr>
              <a:t>n</a:t>
            </a:r>
            <a:r>
              <a:rPr sz="900" spc="15" dirty="0">
                <a:latin typeface="Symbol"/>
                <a:cs typeface="Symbol"/>
              </a:rPr>
              <a:t></a:t>
            </a:r>
            <a:r>
              <a:rPr sz="900" spc="15" dirty="0">
                <a:latin typeface="Times New Roman"/>
                <a:cs typeface="Times New Roman"/>
              </a:rPr>
              <a:t>1)</a:t>
            </a:r>
            <a:r>
              <a:rPr sz="900" spc="110" dirty="0">
                <a:latin typeface="Times New Roman"/>
                <a:cs typeface="Times New Roman"/>
              </a:rPr>
              <a:t> </a:t>
            </a:r>
            <a:r>
              <a:rPr sz="2400" baseline="-24305" dirty="0">
                <a:latin typeface="Times New Roman"/>
                <a:cs typeface="Times New Roman"/>
              </a:rPr>
              <a:t>/</a:t>
            </a:r>
            <a:r>
              <a:rPr sz="2400" spc="-52" baseline="-24305" dirty="0">
                <a:latin typeface="Times New Roman"/>
                <a:cs typeface="Times New Roman"/>
              </a:rPr>
              <a:t> </a:t>
            </a:r>
            <a:r>
              <a:rPr sz="2400" i="1" spc="37" baseline="-24305" dirty="0">
                <a:latin typeface="Times New Roman"/>
                <a:cs typeface="Times New Roman"/>
              </a:rPr>
              <a:t>y</a:t>
            </a:r>
            <a:r>
              <a:rPr sz="900" spc="25" dirty="0">
                <a:latin typeface="Times New Roman"/>
                <a:cs typeface="Times New Roman"/>
              </a:rPr>
              <a:t>(</a:t>
            </a:r>
            <a:r>
              <a:rPr sz="900" i="1" spc="25" dirty="0">
                <a:latin typeface="Times New Roman"/>
                <a:cs typeface="Times New Roman"/>
              </a:rPr>
              <a:t>n</a:t>
            </a:r>
            <a:r>
              <a:rPr sz="900" spc="25" dirty="0">
                <a:latin typeface="Symbol"/>
                <a:cs typeface="Symbol"/>
              </a:rPr>
              <a:t></a:t>
            </a:r>
            <a:r>
              <a:rPr sz="900" spc="25" dirty="0">
                <a:latin typeface="Times New Roman"/>
                <a:cs typeface="Times New Roman"/>
              </a:rPr>
              <a:t>1)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2100" spc="-7" baseline="-31746" dirty="0">
                <a:latin typeface="Times New Roman"/>
                <a:cs typeface="Times New Roman"/>
              </a:rPr>
              <a:t>.</a:t>
            </a:r>
            <a:endParaRPr sz="2100" baseline="-31746">
              <a:latin typeface="Times New Roman"/>
              <a:cs typeface="Times New Roman"/>
            </a:endParaRPr>
          </a:p>
        </p:txBody>
      </p:sp>
      <p:pic>
        <p:nvPicPr>
          <p:cNvPr id="34" name="object 3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320311" y="9092950"/>
            <a:ext cx="810038" cy="2780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945661" y="1374759"/>
          <a:ext cx="5072379" cy="4770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8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0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7043">
                <a:tc>
                  <a:txBody>
                    <a:bodyPr/>
                    <a:lstStyle/>
                    <a:p>
                      <a:pPr marR="1710055" algn="ctr">
                        <a:lnSpc>
                          <a:spcPts val="480"/>
                        </a:lnSpc>
                      </a:pPr>
                      <a:r>
                        <a:rPr sz="800" i="1" dirty="0">
                          <a:latin typeface="Times New Roman"/>
                          <a:cs typeface="Times New Roman"/>
                        </a:rPr>
                        <a:t>n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ts val="1730"/>
                        </a:lnSpc>
                        <a:tabLst>
                          <a:tab pos="2466975" algn="l"/>
                        </a:tabLst>
                      </a:pPr>
                      <a:r>
                        <a:rPr sz="1450" i="1" dirty="0">
                          <a:latin typeface="Times New Roman"/>
                          <a:cs typeface="Times New Roman"/>
                        </a:rPr>
                        <a:t>U </a:t>
                      </a:r>
                      <a:r>
                        <a:rPr sz="1450" i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45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-2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450" i="1" spc="25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200" spc="44" baseline="45138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00" i="1" spc="75" baseline="45138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200" spc="-75" baseline="45138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spc="-37" baseline="45138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200" baseline="45138" dirty="0">
                          <a:latin typeface="Times New Roman"/>
                          <a:cs typeface="Times New Roman"/>
                        </a:rPr>
                        <a:t>) </a:t>
                      </a:r>
                      <a:r>
                        <a:rPr sz="1200" spc="-52" baseline="45138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45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25" baseline="-9043" dirty="0">
                          <a:latin typeface="Symbol"/>
                          <a:cs typeface="Symbol"/>
                        </a:rPr>
                        <a:t></a:t>
                      </a:r>
                      <a:r>
                        <a:rPr sz="3225" spc="-30" baseline="-904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i="1" spc="6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200" spc="52" baseline="45138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00" i="1" spc="75" baseline="45138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200" spc="-82" baseline="45138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spc="-37" baseline="45138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200" spc="-89" baseline="45138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450" i="1" dirty="0">
                          <a:latin typeface="Times New Roman"/>
                          <a:cs typeface="Times New Roman"/>
                        </a:rPr>
                        <a:t>U </a:t>
                      </a:r>
                      <a:r>
                        <a:rPr sz="1450" i="1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450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45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i="1" spc="5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200" spc="52" baseline="45138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00" i="1" spc="75" baseline="45138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200" spc="-82" baseline="45138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spc="-37" baseline="45138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200" baseline="45138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200" spc="-104" baseline="45138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dirty="0">
                          <a:latin typeface="Times New Roman"/>
                          <a:cs typeface="Times New Roman"/>
                        </a:rPr>
                        <a:t>,	</a:t>
                      </a:r>
                      <a:r>
                        <a:rPr sz="1450" i="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450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45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i="1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45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6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450" spc="-14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50" spc="75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450" spc="-10" dirty="0">
                          <a:latin typeface="Times New Roman"/>
                          <a:cs typeface="Times New Roman"/>
                        </a:rPr>
                        <a:t>...</a:t>
                      </a:r>
                      <a:r>
                        <a:rPr sz="1450" spc="1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450" spc="7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50" dirty="0">
                          <a:latin typeface="Symbol"/>
                          <a:cs typeface="Symbol"/>
                        </a:rPr>
                        <a:t></a:t>
                      </a:r>
                      <a:endParaRPr sz="1450">
                        <a:latin typeface="Symbol"/>
                        <a:cs typeface="Symbol"/>
                      </a:endParaRPr>
                    </a:p>
                    <a:p>
                      <a:pPr marL="261620">
                        <a:lnSpc>
                          <a:spcPts val="530"/>
                        </a:lnSpc>
                        <a:tabLst>
                          <a:tab pos="614045" algn="l"/>
                          <a:tab pos="1369060" algn="l"/>
                          <a:tab pos="1736089" algn="l"/>
                          <a:tab pos="2052320" algn="l"/>
                        </a:tabLst>
                      </a:pPr>
                      <a:r>
                        <a:rPr sz="800" i="1" dirty="0">
                          <a:latin typeface="Times New Roman"/>
                          <a:cs typeface="Times New Roman"/>
                        </a:rPr>
                        <a:t>i	i	</a:t>
                      </a:r>
                      <a:r>
                        <a:rPr sz="800" i="1" spc="-5" dirty="0">
                          <a:latin typeface="Times New Roman"/>
                          <a:cs typeface="Times New Roman"/>
                        </a:rPr>
                        <a:t>ij	</a:t>
                      </a:r>
                      <a:r>
                        <a:rPr sz="800" i="1" dirty="0">
                          <a:latin typeface="Times New Roman"/>
                          <a:cs typeface="Times New Roman"/>
                        </a:rPr>
                        <a:t>j	</a:t>
                      </a:r>
                      <a:r>
                        <a:rPr sz="800" i="1" spc="-5" dirty="0">
                          <a:latin typeface="Times New Roman"/>
                          <a:cs typeface="Times New Roman"/>
                        </a:rPr>
                        <a:t>ii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1682114" algn="ctr">
                        <a:lnSpc>
                          <a:spcPts val="885"/>
                        </a:lnSpc>
                        <a:spcBef>
                          <a:spcPts val="30"/>
                        </a:spcBef>
                      </a:pPr>
                      <a:r>
                        <a:rPr sz="800" i="1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800" i="1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800" i="1" spc="5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-45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1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935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(4.4)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26364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9163" y="1395554"/>
            <a:ext cx="2698538" cy="31565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9883" y="1868356"/>
            <a:ext cx="6221095" cy="14751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 marR="43180" indent="228600">
              <a:lnSpc>
                <a:spcPct val="109200"/>
              </a:lnSpc>
              <a:spcBef>
                <a:spcPts val="125"/>
              </a:spcBef>
            </a:pPr>
            <a:r>
              <a:rPr sz="1400" spc="-5" dirty="0">
                <a:latin typeface="Times New Roman"/>
                <a:cs typeface="Times New Roman"/>
              </a:rPr>
              <a:t>При</a:t>
            </a:r>
            <a:r>
              <a:rPr sz="1400" spc="2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підстановці</a:t>
            </a:r>
            <a:r>
              <a:rPr sz="1400" spc="2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правильно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обчислених</a:t>
            </a:r>
            <a:r>
              <a:rPr sz="1400" spc="2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значень</a:t>
            </a:r>
            <a:r>
              <a:rPr sz="1400" spc="2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невідомих</a:t>
            </a:r>
            <a:r>
              <a:rPr sz="1400" spc="300" dirty="0">
                <a:latin typeface="Times New Roman"/>
                <a:cs typeface="Times New Roman"/>
              </a:rPr>
              <a:t> </a:t>
            </a:r>
            <a:r>
              <a:rPr sz="2400" i="1" spc="82" baseline="1736" dirty="0">
                <a:latin typeface="Times New Roman"/>
                <a:cs typeface="Times New Roman"/>
              </a:rPr>
              <a:t>U</a:t>
            </a:r>
            <a:r>
              <a:rPr sz="1350" spc="82" baseline="-21604" dirty="0">
                <a:latin typeface="Times New Roman"/>
                <a:cs typeface="Times New Roman"/>
              </a:rPr>
              <a:t>1</a:t>
            </a:r>
            <a:r>
              <a:rPr sz="2400" spc="82" baseline="1736" dirty="0">
                <a:latin typeface="Times New Roman"/>
                <a:cs typeface="Times New Roman"/>
              </a:rPr>
              <a:t>,</a:t>
            </a:r>
            <a:r>
              <a:rPr sz="2400" i="1" spc="82" baseline="1736" dirty="0">
                <a:latin typeface="Times New Roman"/>
                <a:cs typeface="Times New Roman"/>
              </a:rPr>
              <a:t>U</a:t>
            </a:r>
            <a:r>
              <a:rPr sz="1350" spc="82" baseline="-21604" dirty="0">
                <a:latin typeface="Times New Roman"/>
                <a:cs typeface="Times New Roman"/>
              </a:rPr>
              <a:t>2</a:t>
            </a:r>
            <a:r>
              <a:rPr sz="1350" spc="-142" baseline="-21604" dirty="0">
                <a:latin typeface="Times New Roman"/>
                <a:cs typeface="Times New Roman"/>
              </a:rPr>
              <a:t> </a:t>
            </a:r>
            <a:r>
              <a:rPr sz="2400" spc="52" baseline="1736" dirty="0">
                <a:latin typeface="Times New Roman"/>
                <a:cs typeface="Times New Roman"/>
              </a:rPr>
              <a:t>,...,</a:t>
            </a:r>
            <a:r>
              <a:rPr sz="2400" i="1" spc="52" baseline="1736" dirty="0">
                <a:latin typeface="Times New Roman"/>
                <a:cs typeface="Times New Roman"/>
              </a:rPr>
              <a:t>U</a:t>
            </a:r>
            <a:r>
              <a:rPr sz="1350" i="1" spc="52" baseline="-21604" dirty="0">
                <a:latin typeface="Times New Roman"/>
                <a:cs typeface="Times New Roman"/>
              </a:rPr>
              <a:t>n</a:t>
            </a:r>
            <a:r>
              <a:rPr sz="1350" i="1" spc="157" baseline="-2160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вихідну систему </a:t>
            </a:r>
            <a:r>
              <a:rPr sz="1400" dirty="0">
                <a:latin typeface="Times New Roman"/>
                <a:cs typeface="Times New Roman"/>
              </a:rPr>
              <a:t>(3.1),  </a:t>
            </a:r>
            <a:r>
              <a:rPr sz="1400" spc="-5" dirty="0">
                <a:latin typeface="Times New Roman"/>
                <a:cs typeface="Times New Roman"/>
              </a:rPr>
              <a:t>всі її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рівняння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перетворюються на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тотожності.</a:t>
            </a:r>
            <a:endParaRPr sz="1400">
              <a:latin typeface="Times New Roman"/>
              <a:cs typeface="Times New Roman"/>
            </a:endParaRPr>
          </a:p>
          <a:p>
            <a:pPr marL="1036319">
              <a:lnSpc>
                <a:spcPct val="100000"/>
              </a:lnSpc>
              <a:spcBef>
                <a:spcPts val="1140"/>
              </a:spcBef>
            </a:pPr>
            <a:r>
              <a:rPr sz="1400" i="1" spc="-5" dirty="0">
                <a:latin typeface="Times New Roman"/>
                <a:cs typeface="Times New Roman"/>
              </a:rPr>
              <a:t>4.3. Приклад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виконання завдань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практичного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заняття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50800" marR="46355" indent="450215">
              <a:lnSpc>
                <a:spcPts val="1610"/>
              </a:lnSpc>
            </a:pPr>
            <a:r>
              <a:rPr sz="1400" spc="-5" dirty="0">
                <a:latin typeface="Times New Roman"/>
                <a:cs typeface="Times New Roman"/>
              </a:rPr>
              <a:t>Система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комплексних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нелінійних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усталеного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режиму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формі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балансу струмів була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складена на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Практичному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занятті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3: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52773" y="4001805"/>
            <a:ext cx="822960" cy="2679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2100" spc="-7" baseline="19841" dirty="0">
                <a:latin typeface="Times New Roman"/>
                <a:cs typeface="Times New Roman"/>
              </a:rPr>
              <a:t>= </a:t>
            </a:r>
            <a:r>
              <a:rPr sz="2100" spc="104" baseline="19841" dirty="0">
                <a:latin typeface="Times New Roman"/>
                <a:cs typeface="Times New Roman"/>
              </a:rPr>
              <a:t>-</a:t>
            </a:r>
            <a:r>
              <a:rPr sz="2325" spc="52" baseline="1792" dirty="0">
                <a:latin typeface="Times New Roman"/>
                <a:cs typeface="Times New Roman"/>
              </a:rPr>
              <a:t>S</a:t>
            </a:r>
            <a:r>
              <a:rPr sz="600" spc="20" dirty="0">
                <a:latin typeface="Times New Roman"/>
                <a:cs typeface="Times New Roman"/>
              </a:rPr>
              <a:t>2</a:t>
            </a:r>
            <a:r>
              <a:rPr sz="600" dirty="0">
                <a:latin typeface="Times New Roman"/>
                <a:cs typeface="Times New Roman"/>
              </a:rPr>
              <a:t> </a:t>
            </a:r>
            <a:r>
              <a:rPr sz="600" spc="-20" dirty="0">
                <a:latin typeface="Times New Roman"/>
                <a:cs typeface="Times New Roman"/>
              </a:rPr>
              <a:t> </a:t>
            </a:r>
            <a:r>
              <a:rPr sz="1575" spc="22" baseline="21164" dirty="0">
                <a:latin typeface="Times New Roman"/>
                <a:cs typeface="Times New Roman"/>
              </a:rPr>
              <a:t>/</a:t>
            </a:r>
            <a:r>
              <a:rPr sz="1575" spc="-82" baseline="21164" dirty="0">
                <a:latin typeface="Times New Roman"/>
                <a:cs typeface="Times New Roman"/>
              </a:rPr>
              <a:t> </a:t>
            </a:r>
            <a:r>
              <a:rPr sz="2325" spc="209" baseline="1792" dirty="0">
                <a:latin typeface="Times New Roman"/>
                <a:cs typeface="Times New Roman"/>
              </a:rPr>
              <a:t>U</a:t>
            </a:r>
            <a:r>
              <a:rPr sz="600" spc="20" dirty="0">
                <a:latin typeface="Times New Roman"/>
                <a:cs typeface="Times New Roman"/>
              </a:rPr>
              <a:t>2</a:t>
            </a:r>
            <a:r>
              <a:rPr sz="600" spc="35" dirty="0">
                <a:latin typeface="Times New Roman"/>
                <a:cs typeface="Times New Roman"/>
              </a:rPr>
              <a:t> </a:t>
            </a:r>
            <a:r>
              <a:rPr sz="2100" spc="-7" baseline="19841" dirty="0">
                <a:latin typeface="Times New Roman"/>
                <a:cs typeface="Times New Roman"/>
              </a:rPr>
              <a:t>;</a:t>
            </a:r>
            <a:endParaRPr sz="2100" baseline="19841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96640" y="4693665"/>
            <a:ext cx="2286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93108" y="4693665"/>
            <a:ext cx="6985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58747" y="5702045"/>
            <a:ext cx="425196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81785" algn="l"/>
                <a:tab pos="2502535" algn="l"/>
              </a:tabLst>
            </a:pPr>
            <a:r>
              <a:rPr sz="1400" spc="-5" dirty="0">
                <a:latin typeface="Times New Roman"/>
                <a:cs typeface="Times New Roman"/>
              </a:rPr>
              <a:t>–(0,0017–j0,0343)	=–(3–j2)/	+(0,1034–j0,1756)</a:t>
            </a:r>
            <a:r>
              <a:rPr sz="2000" spc="-5" dirty="0">
                <a:latin typeface="Times New Roman"/>
                <a:cs typeface="Times New Roman"/>
              </a:rPr>
              <a:t>·</a:t>
            </a:r>
            <a:r>
              <a:rPr sz="1400" spc="-5" dirty="0">
                <a:latin typeface="Times New Roman"/>
                <a:cs typeface="Times New Roman"/>
              </a:rPr>
              <a:t>115;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35645" y="540257"/>
            <a:ext cx="279492" cy="27913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62583" y="488648"/>
            <a:ext cx="6195695" cy="86995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38100" marR="30480" algn="just">
              <a:lnSpc>
                <a:spcPct val="118300"/>
              </a:lnSpc>
              <a:spcBef>
                <a:spcPts val="235"/>
              </a:spcBef>
            </a:pPr>
            <a:r>
              <a:rPr sz="1400" spc="-10" dirty="0">
                <a:latin typeface="Times New Roman"/>
                <a:cs typeface="Times New Roman"/>
              </a:rPr>
              <a:t>Підставляємо </a:t>
            </a:r>
            <a:r>
              <a:rPr sz="1400" spc="-5" dirty="0">
                <a:latin typeface="Times New Roman"/>
                <a:cs typeface="Times New Roman"/>
              </a:rPr>
              <a:t>його в передостаннє рівняння системи (4.2.) і обчислюємо</a:t>
            </a:r>
            <a:r>
              <a:rPr sz="1400" spc="340" dirty="0">
                <a:latin typeface="Times New Roman"/>
                <a:cs typeface="Times New Roman"/>
              </a:rPr>
              <a:t> </a:t>
            </a:r>
            <a:r>
              <a:rPr sz="2400" i="1" spc="52" baseline="1736" dirty="0">
                <a:latin typeface="Times New Roman"/>
                <a:cs typeface="Times New Roman"/>
              </a:rPr>
              <a:t>U</a:t>
            </a:r>
            <a:r>
              <a:rPr sz="1350" i="1" spc="52" baseline="-21604" dirty="0">
                <a:latin typeface="Times New Roman"/>
                <a:cs typeface="Times New Roman"/>
              </a:rPr>
              <a:t>n</a:t>
            </a:r>
            <a:r>
              <a:rPr sz="1350" spc="52" baseline="-21604" dirty="0">
                <a:latin typeface="Symbol"/>
                <a:cs typeface="Symbol"/>
              </a:rPr>
              <a:t></a:t>
            </a:r>
            <a:r>
              <a:rPr sz="1350" spc="52" baseline="-21604" dirty="0">
                <a:latin typeface="Times New Roman"/>
                <a:cs typeface="Times New Roman"/>
              </a:rPr>
              <a:t>1  </a:t>
            </a:r>
            <a:r>
              <a:rPr sz="1400" spc="-5" dirty="0">
                <a:latin typeface="Times New Roman"/>
                <a:cs typeface="Times New Roman"/>
              </a:rPr>
              <a:t>і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т. д. Послідовно визначаємо </a:t>
            </a:r>
            <a:r>
              <a:rPr sz="2325" i="1" spc="150" baseline="3584" dirty="0">
                <a:latin typeface="Times New Roman"/>
                <a:cs typeface="Times New Roman"/>
              </a:rPr>
              <a:t>U</a:t>
            </a:r>
            <a:r>
              <a:rPr sz="1350" i="1" spc="150" baseline="-18518" dirty="0">
                <a:latin typeface="Times New Roman"/>
                <a:cs typeface="Times New Roman"/>
              </a:rPr>
              <a:t>n</a:t>
            </a:r>
            <a:r>
              <a:rPr sz="1350" spc="150" baseline="-18518" dirty="0">
                <a:latin typeface="Symbol"/>
                <a:cs typeface="Symbol"/>
              </a:rPr>
              <a:t></a:t>
            </a:r>
            <a:r>
              <a:rPr sz="1350" spc="150" baseline="-18518" dirty="0">
                <a:latin typeface="Times New Roman"/>
                <a:cs typeface="Times New Roman"/>
              </a:rPr>
              <a:t>2 </a:t>
            </a:r>
            <a:r>
              <a:rPr sz="2325" spc="120" baseline="3584" dirty="0">
                <a:latin typeface="Times New Roman"/>
                <a:cs typeface="Times New Roman"/>
              </a:rPr>
              <a:t>,</a:t>
            </a:r>
            <a:r>
              <a:rPr sz="2325" i="1" spc="120" baseline="3584" dirty="0">
                <a:latin typeface="Times New Roman"/>
                <a:cs typeface="Times New Roman"/>
              </a:rPr>
              <a:t>U</a:t>
            </a:r>
            <a:r>
              <a:rPr sz="1350" i="1" spc="120" baseline="-18518" dirty="0">
                <a:latin typeface="Times New Roman"/>
                <a:cs typeface="Times New Roman"/>
              </a:rPr>
              <a:t>n</a:t>
            </a:r>
            <a:r>
              <a:rPr sz="1350" spc="120" baseline="-18518" dirty="0">
                <a:latin typeface="Symbol"/>
                <a:cs typeface="Symbol"/>
              </a:rPr>
              <a:t></a:t>
            </a:r>
            <a:r>
              <a:rPr sz="1350" spc="120" baseline="-18518" dirty="0">
                <a:latin typeface="Times New Roman"/>
                <a:cs typeface="Times New Roman"/>
              </a:rPr>
              <a:t>3 </a:t>
            </a:r>
            <a:r>
              <a:rPr sz="2325" spc="97" baseline="3584" dirty="0">
                <a:latin typeface="Times New Roman"/>
                <a:cs typeface="Times New Roman"/>
              </a:rPr>
              <a:t>,...,</a:t>
            </a:r>
            <a:r>
              <a:rPr sz="2325" i="1" spc="97" baseline="3584" dirty="0">
                <a:latin typeface="Times New Roman"/>
                <a:cs typeface="Times New Roman"/>
              </a:rPr>
              <a:t>U</a:t>
            </a:r>
            <a:r>
              <a:rPr sz="1350" spc="97" baseline="-18518" dirty="0">
                <a:latin typeface="Times New Roman"/>
                <a:cs typeface="Times New Roman"/>
              </a:rPr>
              <a:t>2 </a:t>
            </a:r>
            <a:r>
              <a:rPr sz="2325" spc="89" baseline="3584" dirty="0">
                <a:latin typeface="Times New Roman"/>
                <a:cs typeface="Times New Roman"/>
              </a:rPr>
              <a:t>,</a:t>
            </a:r>
            <a:r>
              <a:rPr sz="2325" i="1" spc="89" baseline="3584" dirty="0">
                <a:latin typeface="Times New Roman"/>
                <a:cs typeface="Times New Roman"/>
              </a:rPr>
              <a:t>U</a:t>
            </a:r>
            <a:r>
              <a:rPr sz="1350" spc="89" baseline="-18518" dirty="0">
                <a:latin typeface="Times New Roman"/>
                <a:cs typeface="Times New Roman"/>
              </a:rPr>
              <a:t>1</a:t>
            </a:r>
            <a:r>
              <a:rPr sz="1350" spc="97" baseline="-18518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із решти рівнянь. Загальна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формула при </a:t>
            </a:r>
            <a:r>
              <a:rPr sz="1400" spc="-10" dirty="0">
                <a:latin typeface="Times New Roman"/>
                <a:cs typeface="Times New Roman"/>
              </a:rPr>
              <a:t>цьому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має </a:t>
            </a:r>
            <a:r>
              <a:rPr sz="1400" spc="-10" dirty="0">
                <a:latin typeface="Times New Roman"/>
                <a:cs typeface="Times New Roman"/>
              </a:rPr>
              <a:t>вигляд: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88296" y="843528"/>
            <a:ext cx="1560299" cy="27649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96924" y="1883663"/>
            <a:ext cx="962649" cy="279743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561919" y="3542867"/>
            <a:ext cx="1867535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617220" algn="l"/>
                <a:tab pos="1210945" algn="l"/>
                <a:tab pos="1814830" algn="l"/>
              </a:tabLst>
            </a:pPr>
            <a:r>
              <a:rPr sz="700" spc="-5" dirty="0">
                <a:latin typeface="Symbol"/>
                <a:cs typeface="Symbol"/>
              </a:rPr>
              <a:t></a:t>
            </a:r>
            <a:r>
              <a:rPr sz="700" spc="-5" dirty="0">
                <a:latin typeface="Times New Roman"/>
                <a:cs typeface="Times New Roman"/>
              </a:rPr>
              <a:t>	</a:t>
            </a:r>
            <a:r>
              <a:rPr sz="700" spc="-15" dirty="0">
                <a:latin typeface="Symbol"/>
                <a:cs typeface="Symbol"/>
              </a:rPr>
              <a:t></a:t>
            </a:r>
            <a:r>
              <a:rPr sz="700" spc="-15" dirty="0">
                <a:latin typeface="Times New Roman"/>
                <a:cs typeface="Times New Roman"/>
              </a:rPr>
              <a:t>	</a:t>
            </a:r>
            <a:r>
              <a:rPr sz="700" spc="-15" dirty="0">
                <a:latin typeface="Symbol"/>
                <a:cs typeface="Symbol"/>
              </a:rPr>
              <a:t></a:t>
            </a:r>
            <a:r>
              <a:rPr sz="700" spc="-15" dirty="0">
                <a:latin typeface="Times New Roman"/>
                <a:cs typeface="Times New Roman"/>
              </a:rPr>
              <a:t>	</a:t>
            </a:r>
            <a:r>
              <a:rPr sz="700" spc="-1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65322" y="3576947"/>
            <a:ext cx="348615" cy="12001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90830" algn="l"/>
              </a:tabLst>
            </a:pPr>
            <a:r>
              <a:rPr sz="600" spc="50" dirty="0">
                <a:latin typeface="Symbol"/>
                <a:cs typeface="Symbol"/>
              </a:rPr>
              <a:t></a:t>
            </a:r>
            <a:r>
              <a:rPr sz="600" spc="50" dirty="0">
                <a:latin typeface="Times New Roman"/>
                <a:cs typeface="Times New Roman"/>
              </a:rPr>
              <a:t>	</a:t>
            </a:r>
            <a:r>
              <a:rPr sz="600" spc="50" dirty="0">
                <a:latin typeface="Symbol"/>
                <a:cs typeface="Symbol"/>
              </a:rPr>
              <a:t></a:t>
            </a:r>
            <a:endParaRPr sz="60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50413" y="3542676"/>
            <a:ext cx="65405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1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50939" y="3613366"/>
            <a:ext cx="3642995" cy="2978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ts val="1630"/>
              </a:lnSpc>
              <a:spcBef>
                <a:spcPts val="130"/>
              </a:spcBef>
            </a:pPr>
            <a:r>
              <a:rPr sz="2625" spc="22" baseline="9523" dirty="0">
                <a:latin typeface="Times New Roman"/>
                <a:cs typeface="Times New Roman"/>
              </a:rPr>
              <a:t>y </a:t>
            </a:r>
            <a:r>
              <a:rPr sz="2625" spc="-179" baseline="9523" dirty="0">
                <a:latin typeface="Times New Roman"/>
                <a:cs typeface="Times New Roman"/>
              </a:rPr>
              <a:t> </a:t>
            </a:r>
            <a:r>
              <a:rPr sz="2625" spc="-37" baseline="3174" dirty="0">
                <a:latin typeface="Times New Roman"/>
                <a:cs typeface="Times New Roman"/>
              </a:rPr>
              <a:t>U</a:t>
            </a:r>
            <a:r>
              <a:rPr sz="1050" spc="-7" baseline="3968" dirty="0">
                <a:latin typeface="Times New Roman"/>
                <a:cs typeface="Times New Roman"/>
              </a:rPr>
              <a:t>1</a:t>
            </a:r>
            <a:r>
              <a:rPr sz="1050" spc="30" baseline="3968" dirty="0">
                <a:latin typeface="Times New Roman"/>
                <a:cs typeface="Times New Roman"/>
              </a:rPr>
              <a:t> </a:t>
            </a:r>
            <a:r>
              <a:rPr sz="2100" spc="-7" baseline="19841" dirty="0">
                <a:latin typeface="Times New Roman"/>
                <a:cs typeface="Times New Roman"/>
              </a:rPr>
              <a:t>–</a:t>
            </a:r>
            <a:r>
              <a:rPr sz="2100" baseline="19841" dirty="0">
                <a:latin typeface="Times New Roman"/>
                <a:cs typeface="Times New Roman"/>
              </a:rPr>
              <a:t> </a:t>
            </a:r>
            <a:r>
              <a:rPr sz="2100" spc="-202" baseline="19841" dirty="0">
                <a:latin typeface="Times New Roman"/>
                <a:cs typeface="Times New Roman"/>
              </a:rPr>
              <a:t> </a:t>
            </a:r>
            <a:r>
              <a:rPr sz="2625" spc="-15" baseline="9523" dirty="0">
                <a:latin typeface="Times New Roman"/>
                <a:cs typeface="Times New Roman"/>
              </a:rPr>
              <a:t>y</a:t>
            </a:r>
            <a:r>
              <a:rPr sz="2625" baseline="9523" dirty="0">
                <a:latin typeface="Times New Roman"/>
                <a:cs typeface="Times New Roman"/>
              </a:rPr>
              <a:t> </a:t>
            </a:r>
            <a:r>
              <a:rPr sz="2625" spc="-127" baseline="9523" dirty="0">
                <a:latin typeface="Times New Roman"/>
                <a:cs typeface="Times New Roman"/>
              </a:rPr>
              <a:t> </a:t>
            </a:r>
            <a:r>
              <a:rPr sz="2625" spc="30" baseline="3174" dirty="0">
                <a:latin typeface="Times New Roman"/>
                <a:cs typeface="Times New Roman"/>
              </a:rPr>
              <a:t>U</a:t>
            </a:r>
            <a:r>
              <a:rPr sz="1050" spc="-22" baseline="3968" dirty="0">
                <a:latin typeface="Times New Roman"/>
                <a:cs typeface="Times New Roman"/>
              </a:rPr>
              <a:t>2</a:t>
            </a:r>
            <a:r>
              <a:rPr sz="1050" spc="-30" baseline="3968" dirty="0">
                <a:latin typeface="Times New Roman"/>
                <a:cs typeface="Times New Roman"/>
              </a:rPr>
              <a:t> </a:t>
            </a:r>
            <a:r>
              <a:rPr sz="2100" spc="-7" baseline="19841" dirty="0">
                <a:latin typeface="Times New Roman"/>
                <a:cs typeface="Times New Roman"/>
              </a:rPr>
              <a:t>–</a:t>
            </a:r>
            <a:r>
              <a:rPr sz="2100" baseline="19841" dirty="0">
                <a:latin typeface="Times New Roman"/>
                <a:cs typeface="Times New Roman"/>
              </a:rPr>
              <a:t> </a:t>
            </a:r>
            <a:r>
              <a:rPr sz="2100" spc="-187" baseline="19841" dirty="0">
                <a:latin typeface="Times New Roman"/>
                <a:cs typeface="Times New Roman"/>
              </a:rPr>
              <a:t> </a:t>
            </a:r>
            <a:r>
              <a:rPr sz="2625" spc="-15" baseline="9523" dirty="0">
                <a:latin typeface="Times New Roman"/>
                <a:cs typeface="Times New Roman"/>
              </a:rPr>
              <a:t>y</a:t>
            </a:r>
            <a:r>
              <a:rPr sz="2625" baseline="9523" dirty="0">
                <a:latin typeface="Times New Roman"/>
                <a:cs typeface="Times New Roman"/>
              </a:rPr>
              <a:t> </a:t>
            </a:r>
            <a:r>
              <a:rPr sz="2625" spc="-157" baseline="9523" dirty="0">
                <a:latin typeface="Times New Roman"/>
                <a:cs typeface="Times New Roman"/>
              </a:rPr>
              <a:t> </a:t>
            </a:r>
            <a:r>
              <a:rPr sz="2625" spc="-7" baseline="3174" dirty="0">
                <a:latin typeface="Times New Roman"/>
                <a:cs typeface="Times New Roman"/>
              </a:rPr>
              <a:t>U</a:t>
            </a:r>
            <a:r>
              <a:rPr sz="1050" spc="-22" baseline="3968" dirty="0">
                <a:latin typeface="Times New Roman"/>
                <a:cs typeface="Times New Roman"/>
              </a:rPr>
              <a:t>3</a:t>
            </a:r>
            <a:r>
              <a:rPr sz="1050" spc="22" baseline="3968" dirty="0">
                <a:latin typeface="Times New Roman"/>
                <a:cs typeface="Times New Roman"/>
              </a:rPr>
              <a:t> </a:t>
            </a:r>
            <a:r>
              <a:rPr sz="2100" spc="-7" baseline="19841" dirty="0">
                <a:latin typeface="Times New Roman"/>
                <a:cs typeface="Times New Roman"/>
              </a:rPr>
              <a:t>–</a:t>
            </a:r>
            <a:r>
              <a:rPr sz="2100" baseline="19841" dirty="0">
                <a:latin typeface="Times New Roman"/>
                <a:cs typeface="Times New Roman"/>
              </a:rPr>
              <a:t> </a:t>
            </a:r>
            <a:r>
              <a:rPr sz="2100" spc="-179" baseline="19841" dirty="0">
                <a:latin typeface="Times New Roman"/>
                <a:cs typeface="Times New Roman"/>
              </a:rPr>
              <a:t> </a:t>
            </a:r>
            <a:r>
              <a:rPr sz="2625" spc="-15" baseline="9523" dirty="0">
                <a:latin typeface="Times New Roman"/>
                <a:cs typeface="Times New Roman"/>
              </a:rPr>
              <a:t>y</a:t>
            </a:r>
            <a:r>
              <a:rPr sz="2625" baseline="9523" dirty="0">
                <a:latin typeface="Times New Roman"/>
                <a:cs typeface="Times New Roman"/>
              </a:rPr>
              <a:t> </a:t>
            </a:r>
            <a:r>
              <a:rPr sz="2625" spc="-127" baseline="9523" dirty="0">
                <a:latin typeface="Times New Roman"/>
                <a:cs typeface="Times New Roman"/>
              </a:rPr>
              <a:t> </a:t>
            </a:r>
            <a:r>
              <a:rPr sz="2625" spc="22" baseline="3174" dirty="0">
                <a:latin typeface="Times New Roman"/>
                <a:cs typeface="Times New Roman"/>
              </a:rPr>
              <a:t>U</a:t>
            </a:r>
            <a:r>
              <a:rPr sz="1050" spc="-22" baseline="3968" dirty="0">
                <a:latin typeface="Times New Roman"/>
                <a:cs typeface="Times New Roman"/>
              </a:rPr>
              <a:t>4</a:t>
            </a:r>
            <a:r>
              <a:rPr sz="1050" spc="-37" baseline="3968" dirty="0">
                <a:latin typeface="Times New Roman"/>
                <a:cs typeface="Times New Roman"/>
              </a:rPr>
              <a:t> </a:t>
            </a:r>
            <a:r>
              <a:rPr sz="2100" spc="-7" baseline="19841" dirty="0">
                <a:latin typeface="Times New Roman"/>
                <a:cs typeface="Times New Roman"/>
              </a:rPr>
              <a:t>= </a:t>
            </a:r>
            <a:r>
              <a:rPr sz="2100" spc="142" baseline="19841" dirty="0">
                <a:latin typeface="Times New Roman"/>
                <a:cs typeface="Times New Roman"/>
              </a:rPr>
              <a:t>-</a:t>
            </a:r>
            <a:r>
              <a:rPr sz="2400" baseline="1736" dirty="0">
                <a:latin typeface="Times New Roman"/>
                <a:cs typeface="Times New Roman"/>
              </a:rPr>
              <a:t>S</a:t>
            </a:r>
            <a:r>
              <a:rPr sz="600" spc="50" dirty="0">
                <a:latin typeface="Times New Roman"/>
                <a:cs typeface="Times New Roman"/>
              </a:rPr>
              <a:t>1</a:t>
            </a:r>
            <a:r>
              <a:rPr sz="600" dirty="0">
                <a:latin typeface="Times New Roman"/>
                <a:cs typeface="Times New Roman"/>
              </a:rPr>
              <a:t> </a:t>
            </a:r>
            <a:r>
              <a:rPr sz="600" spc="-55" dirty="0">
                <a:latin typeface="Times New Roman"/>
                <a:cs typeface="Times New Roman"/>
              </a:rPr>
              <a:t> </a:t>
            </a:r>
            <a:r>
              <a:rPr sz="1575" spc="60" baseline="21164" dirty="0">
                <a:latin typeface="Times New Roman"/>
                <a:cs typeface="Times New Roman"/>
              </a:rPr>
              <a:t>/</a:t>
            </a:r>
            <a:r>
              <a:rPr sz="1575" spc="-60" baseline="21164" dirty="0">
                <a:latin typeface="Times New Roman"/>
                <a:cs typeface="Times New Roman"/>
              </a:rPr>
              <a:t> </a:t>
            </a:r>
            <a:r>
              <a:rPr sz="2400" spc="187" baseline="1736" dirty="0">
                <a:latin typeface="Times New Roman"/>
                <a:cs typeface="Times New Roman"/>
              </a:rPr>
              <a:t>U</a:t>
            </a:r>
            <a:r>
              <a:rPr sz="600" spc="50" dirty="0">
                <a:latin typeface="Times New Roman"/>
                <a:cs typeface="Times New Roman"/>
              </a:rPr>
              <a:t>1</a:t>
            </a:r>
            <a:r>
              <a:rPr sz="600" spc="-55" dirty="0">
                <a:latin typeface="Times New Roman"/>
                <a:cs typeface="Times New Roman"/>
              </a:rPr>
              <a:t> </a:t>
            </a:r>
            <a:r>
              <a:rPr sz="1800" baseline="23148" dirty="0">
                <a:latin typeface="Times New Roman"/>
                <a:cs typeface="Times New Roman"/>
              </a:rPr>
              <a:t>+ </a:t>
            </a:r>
            <a:r>
              <a:rPr sz="1800" spc="-112" baseline="23148" dirty="0">
                <a:latin typeface="Times New Roman"/>
                <a:cs typeface="Times New Roman"/>
              </a:rPr>
              <a:t> </a:t>
            </a:r>
            <a:r>
              <a:rPr sz="2625" spc="-15" baseline="9523" dirty="0">
                <a:latin typeface="Times New Roman"/>
                <a:cs typeface="Times New Roman"/>
              </a:rPr>
              <a:t>y</a:t>
            </a:r>
            <a:r>
              <a:rPr sz="2625" baseline="9523" dirty="0">
                <a:latin typeface="Times New Roman"/>
                <a:cs typeface="Times New Roman"/>
              </a:rPr>
              <a:t> </a:t>
            </a:r>
            <a:r>
              <a:rPr sz="2625" spc="-127" baseline="9523" dirty="0">
                <a:latin typeface="Times New Roman"/>
                <a:cs typeface="Times New Roman"/>
              </a:rPr>
              <a:t> </a:t>
            </a:r>
            <a:r>
              <a:rPr sz="2625" spc="7" baseline="3174" dirty="0">
                <a:latin typeface="Times New Roman"/>
                <a:cs typeface="Times New Roman"/>
              </a:rPr>
              <a:t>U</a:t>
            </a:r>
            <a:r>
              <a:rPr sz="1050" spc="-22" baseline="3968" dirty="0">
                <a:latin typeface="Times New Roman"/>
                <a:cs typeface="Times New Roman"/>
              </a:rPr>
              <a:t>0</a:t>
            </a:r>
            <a:r>
              <a:rPr sz="1050" spc="-30" baseline="3968" dirty="0">
                <a:latin typeface="Times New Roman"/>
                <a:cs typeface="Times New Roman"/>
              </a:rPr>
              <a:t> </a:t>
            </a:r>
            <a:r>
              <a:rPr sz="2100" spc="-7" baseline="19841" dirty="0">
                <a:latin typeface="Times New Roman"/>
                <a:cs typeface="Times New Roman"/>
              </a:rPr>
              <a:t>;</a:t>
            </a:r>
            <a:endParaRPr sz="2100" baseline="19841">
              <a:latin typeface="Times New Roman"/>
              <a:cs typeface="Times New Roman"/>
            </a:endParaRPr>
          </a:p>
          <a:p>
            <a:pPr marL="142240">
              <a:lnSpc>
                <a:spcPts val="415"/>
              </a:lnSpc>
              <a:tabLst>
                <a:tab pos="737870" algn="l"/>
                <a:tab pos="1336675" algn="l"/>
                <a:tab pos="1935480" algn="l"/>
                <a:tab pos="3221990" algn="l"/>
              </a:tabLst>
            </a:pPr>
            <a:r>
              <a:rPr sz="700" spc="-5" dirty="0">
                <a:latin typeface="Times New Roman"/>
                <a:cs typeface="Times New Roman"/>
              </a:rPr>
              <a:t>11	</a:t>
            </a:r>
            <a:r>
              <a:rPr sz="700" spc="-10" dirty="0">
                <a:latin typeface="Times New Roman"/>
                <a:cs typeface="Times New Roman"/>
              </a:rPr>
              <a:t>12	13	</a:t>
            </a:r>
            <a:r>
              <a:rPr sz="700" spc="-15" dirty="0">
                <a:latin typeface="Times New Roman"/>
                <a:cs typeface="Times New Roman"/>
              </a:rPr>
              <a:t>14	</a:t>
            </a:r>
            <a:r>
              <a:rPr sz="700" spc="-10" dirty="0">
                <a:latin typeface="Times New Roman"/>
                <a:cs typeface="Times New Roman"/>
              </a:rPr>
              <a:t>10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10563" y="3907073"/>
            <a:ext cx="1426845" cy="387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62915">
              <a:lnSpc>
                <a:spcPts val="795"/>
              </a:lnSpc>
              <a:spcBef>
                <a:spcPts val="90"/>
              </a:spcBef>
              <a:tabLst>
                <a:tab pos="1085215" algn="l"/>
              </a:tabLst>
            </a:pPr>
            <a:r>
              <a:rPr sz="700" spc="-5" dirty="0">
                <a:latin typeface="Symbol"/>
                <a:cs typeface="Symbol"/>
              </a:rPr>
              <a:t></a:t>
            </a:r>
            <a:r>
              <a:rPr sz="700" spc="-5" dirty="0">
                <a:latin typeface="Times New Roman"/>
                <a:cs typeface="Times New Roman"/>
              </a:rPr>
              <a:t>	</a:t>
            </a:r>
            <a:r>
              <a:rPr sz="700" spc="-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  <a:p>
            <a:pPr marL="50800">
              <a:lnSpc>
                <a:spcPts val="2055"/>
              </a:lnSpc>
            </a:pPr>
            <a:r>
              <a:rPr sz="2100" spc="-7" baseline="25793" dirty="0">
                <a:latin typeface="Times New Roman"/>
                <a:cs typeface="Times New Roman"/>
              </a:rPr>
              <a:t>–</a:t>
            </a:r>
            <a:r>
              <a:rPr sz="2100" spc="-195" baseline="25793" dirty="0">
                <a:latin typeface="Times New Roman"/>
                <a:cs typeface="Times New Roman"/>
              </a:rPr>
              <a:t> </a:t>
            </a:r>
            <a:r>
              <a:rPr sz="2625" spc="30" baseline="14285" dirty="0">
                <a:latin typeface="Times New Roman"/>
                <a:cs typeface="Times New Roman"/>
              </a:rPr>
              <a:t>y</a:t>
            </a:r>
            <a:r>
              <a:rPr sz="700" spc="-5" dirty="0">
                <a:latin typeface="Times New Roman"/>
                <a:cs typeface="Times New Roman"/>
              </a:rPr>
              <a:t>21</a:t>
            </a:r>
            <a:r>
              <a:rPr sz="700" spc="-45" dirty="0">
                <a:latin typeface="Times New Roman"/>
                <a:cs typeface="Times New Roman"/>
              </a:rPr>
              <a:t> </a:t>
            </a:r>
            <a:r>
              <a:rPr sz="2625" spc="-44" baseline="7936" dirty="0">
                <a:latin typeface="Times New Roman"/>
                <a:cs typeface="Times New Roman"/>
              </a:rPr>
              <a:t>U</a:t>
            </a:r>
            <a:r>
              <a:rPr sz="1050" spc="-7" baseline="15873" dirty="0">
                <a:latin typeface="Times New Roman"/>
                <a:cs typeface="Times New Roman"/>
              </a:rPr>
              <a:t>1</a:t>
            </a:r>
            <a:r>
              <a:rPr sz="1050" spc="-82" baseline="15873" dirty="0">
                <a:latin typeface="Times New Roman"/>
                <a:cs typeface="Times New Roman"/>
              </a:rPr>
              <a:t> </a:t>
            </a:r>
            <a:r>
              <a:rPr sz="2100" spc="-7" baseline="25793" dirty="0">
                <a:latin typeface="Times New Roman"/>
                <a:cs typeface="Times New Roman"/>
              </a:rPr>
              <a:t>+</a:t>
            </a:r>
            <a:r>
              <a:rPr sz="2100" baseline="25793" dirty="0">
                <a:latin typeface="Times New Roman"/>
                <a:cs typeface="Times New Roman"/>
              </a:rPr>
              <a:t> </a:t>
            </a:r>
            <a:r>
              <a:rPr sz="2100" spc="-187" baseline="25793" dirty="0">
                <a:latin typeface="Times New Roman"/>
                <a:cs typeface="Times New Roman"/>
              </a:rPr>
              <a:t> </a:t>
            </a:r>
            <a:r>
              <a:rPr sz="2625" spc="22" baseline="14285" dirty="0">
                <a:latin typeface="Times New Roman"/>
                <a:cs typeface="Times New Roman"/>
              </a:rPr>
              <a:t>y</a:t>
            </a:r>
            <a:r>
              <a:rPr sz="700" spc="-10" dirty="0">
                <a:latin typeface="Times New Roman"/>
                <a:cs typeface="Times New Roman"/>
              </a:rPr>
              <a:t>2</a:t>
            </a:r>
            <a:r>
              <a:rPr sz="700" spc="-5" dirty="0">
                <a:latin typeface="Times New Roman"/>
                <a:cs typeface="Times New Roman"/>
              </a:rPr>
              <a:t>2 </a:t>
            </a:r>
            <a:r>
              <a:rPr sz="2625" spc="75" baseline="7936" dirty="0">
                <a:latin typeface="Times New Roman"/>
                <a:cs typeface="Times New Roman"/>
              </a:rPr>
              <a:t>U</a:t>
            </a:r>
            <a:r>
              <a:rPr sz="1050" spc="-7" baseline="15873" dirty="0">
                <a:latin typeface="Times New Roman"/>
                <a:cs typeface="Times New Roman"/>
              </a:rPr>
              <a:t>2</a:t>
            </a:r>
            <a:r>
              <a:rPr sz="1050" baseline="15873" dirty="0">
                <a:latin typeface="Times New Roman"/>
                <a:cs typeface="Times New Roman"/>
              </a:rPr>
              <a:t>  </a:t>
            </a:r>
            <a:r>
              <a:rPr sz="1050" spc="75" baseline="15873" dirty="0">
                <a:latin typeface="Times New Roman"/>
                <a:cs typeface="Times New Roman"/>
              </a:rPr>
              <a:t> </a:t>
            </a:r>
            <a:r>
              <a:rPr sz="2100" spc="-7" baseline="25793" dirty="0">
                <a:latin typeface="Times New Roman"/>
                <a:cs typeface="Times New Roman"/>
              </a:rPr>
              <a:t>–</a:t>
            </a:r>
            <a:endParaRPr sz="2100" baseline="25793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29980" y="3941867"/>
            <a:ext cx="340995" cy="1200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86385" algn="l"/>
              </a:tabLst>
            </a:pPr>
            <a:r>
              <a:rPr sz="600" spc="20" dirty="0">
                <a:latin typeface="Symbol"/>
                <a:cs typeface="Symbol"/>
              </a:rPr>
              <a:t></a:t>
            </a:r>
            <a:r>
              <a:rPr sz="600" spc="20" dirty="0">
                <a:latin typeface="Times New Roman"/>
                <a:cs typeface="Times New Roman"/>
              </a:rPr>
              <a:t>	</a:t>
            </a:r>
            <a:r>
              <a:rPr sz="600" spc="20" dirty="0">
                <a:latin typeface="Symbol"/>
                <a:cs typeface="Symbol"/>
              </a:rPr>
              <a:t></a:t>
            </a:r>
            <a:endParaRPr sz="600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54250" y="4271210"/>
            <a:ext cx="66040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87157" y="4271174"/>
            <a:ext cx="65405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1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31132" y="4306112"/>
            <a:ext cx="342900" cy="1200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87655" algn="l"/>
              </a:tabLst>
            </a:pPr>
            <a:r>
              <a:rPr sz="600" spc="30" dirty="0">
                <a:latin typeface="Symbol"/>
                <a:cs typeface="Symbol"/>
              </a:rPr>
              <a:t></a:t>
            </a:r>
            <a:r>
              <a:rPr sz="600" spc="30" dirty="0">
                <a:latin typeface="Times New Roman"/>
                <a:cs typeface="Times New Roman"/>
              </a:rPr>
              <a:t>	</a:t>
            </a:r>
            <a:r>
              <a:rPr sz="600" spc="30" dirty="0">
                <a:latin typeface="Symbol"/>
                <a:cs typeface="Symbol"/>
              </a:rPr>
              <a:t></a:t>
            </a:r>
            <a:endParaRPr sz="600"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12591" y="4271227"/>
            <a:ext cx="66675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52773" y="4340713"/>
            <a:ext cx="1416685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100" spc="-7" baseline="19841" dirty="0">
                <a:latin typeface="Times New Roman"/>
                <a:cs typeface="Times New Roman"/>
              </a:rPr>
              <a:t>= </a:t>
            </a:r>
            <a:r>
              <a:rPr sz="2100" spc="112" baseline="19841" dirty="0">
                <a:latin typeface="Times New Roman"/>
                <a:cs typeface="Times New Roman"/>
              </a:rPr>
              <a:t>-</a:t>
            </a:r>
            <a:r>
              <a:rPr sz="2325" spc="52" baseline="1792" dirty="0">
                <a:latin typeface="Times New Roman"/>
                <a:cs typeface="Times New Roman"/>
              </a:rPr>
              <a:t>S</a:t>
            </a:r>
            <a:r>
              <a:rPr sz="600" spc="30" dirty="0">
                <a:latin typeface="Times New Roman"/>
                <a:cs typeface="Times New Roman"/>
              </a:rPr>
              <a:t>3</a:t>
            </a:r>
            <a:r>
              <a:rPr sz="600" dirty="0">
                <a:latin typeface="Times New Roman"/>
                <a:cs typeface="Times New Roman"/>
              </a:rPr>
              <a:t> </a:t>
            </a:r>
            <a:r>
              <a:rPr sz="600" spc="-35" dirty="0">
                <a:latin typeface="Times New Roman"/>
                <a:cs typeface="Times New Roman"/>
              </a:rPr>
              <a:t> </a:t>
            </a:r>
            <a:r>
              <a:rPr sz="1575" spc="30" baseline="21164" dirty="0">
                <a:latin typeface="Times New Roman"/>
                <a:cs typeface="Times New Roman"/>
              </a:rPr>
              <a:t>/</a:t>
            </a:r>
            <a:r>
              <a:rPr sz="1575" spc="-67" baseline="21164" dirty="0">
                <a:latin typeface="Times New Roman"/>
                <a:cs typeface="Times New Roman"/>
              </a:rPr>
              <a:t> </a:t>
            </a:r>
            <a:r>
              <a:rPr sz="2325" spc="225" baseline="1792" dirty="0">
                <a:latin typeface="Times New Roman"/>
                <a:cs typeface="Times New Roman"/>
              </a:rPr>
              <a:t>U</a:t>
            </a:r>
            <a:r>
              <a:rPr sz="600" spc="30" dirty="0">
                <a:latin typeface="Times New Roman"/>
                <a:cs typeface="Times New Roman"/>
              </a:rPr>
              <a:t>3</a:t>
            </a:r>
            <a:r>
              <a:rPr sz="600" spc="10" dirty="0">
                <a:latin typeface="Times New Roman"/>
                <a:cs typeface="Times New Roman"/>
              </a:rPr>
              <a:t> </a:t>
            </a:r>
            <a:r>
              <a:rPr sz="2100" spc="-7" baseline="19841" dirty="0">
                <a:latin typeface="Times New Roman"/>
                <a:cs typeface="Times New Roman"/>
              </a:rPr>
              <a:t>+</a:t>
            </a:r>
            <a:r>
              <a:rPr sz="2100" spc="-187" baseline="19841" dirty="0">
                <a:latin typeface="Times New Roman"/>
                <a:cs typeface="Times New Roman"/>
              </a:rPr>
              <a:t> </a:t>
            </a:r>
            <a:r>
              <a:rPr sz="2625" baseline="9523" dirty="0">
                <a:latin typeface="Times New Roman"/>
                <a:cs typeface="Times New Roman"/>
              </a:rPr>
              <a:t>y</a:t>
            </a:r>
            <a:r>
              <a:rPr sz="1050" spc="-15" baseline="-11904" dirty="0">
                <a:latin typeface="Times New Roman"/>
                <a:cs typeface="Times New Roman"/>
              </a:rPr>
              <a:t>3</a:t>
            </a:r>
            <a:r>
              <a:rPr sz="1050" spc="-7" baseline="-11904" dirty="0">
                <a:latin typeface="Times New Roman"/>
                <a:cs typeface="Times New Roman"/>
              </a:rPr>
              <a:t>0</a:t>
            </a:r>
            <a:r>
              <a:rPr sz="1050" spc="22" baseline="-11904" dirty="0">
                <a:latin typeface="Times New Roman"/>
                <a:cs typeface="Times New Roman"/>
              </a:rPr>
              <a:t> </a:t>
            </a:r>
            <a:r>
              <a:rPr sz="2625" spc="60" baseline="3174" dirty="0">
                <a:latin typeface="Times New Roman"/>
                <a:cs typeface="Times New Roman"/>
              </a:rPr>
              <a:t>U</a:t>
            </a:r>
            <a:r>
              <a:rPr sz="700" spc="-5" dirty="0">
                <a:latin typeface="Times New Roman"/>
                <a:cs typeface="Times New Roman"/>
              </a:rPr>
              <a:t>0</a:t>
            </a:r>
            <a:r>
              <a:rPr sz="700" spc="50" dirty="0">
                <a:latin typeface="Times New Roman"/>
                <a:cs typeface="Times New Roman"/>
              </a:rPr>
              <a:t> </a:t>
            </a:r>
            <a:r>
              <a:rPr sz="2100" spc="-7" baseline="19841" dirty="0">
                <a:latin typeface="Times New Roman"/>
                <a:cs typeface="Times New Roman"/>
              </a:rPr>
              <a:t>;</a:t>
            </a:r>
            <a:endParaRPr sz="2100" baseline="19841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01203" y="4636182"/>
            <a:ext cx="66040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97863" y="3884855"/>
            <a:ext cx="2309495" cy="111125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R="68580" algn="r">
              <a:lnSpc>
                <a:spcPct val="100000"/>
              </a:lnSpc>
              <a:spcBef>
                <a:spcPts val="725"/>
              </a:spcBef>
              <a:tabLst>
                <a:tab pos="311785" algn="l"/>
                <a:tab pos="578485" algn="l"/>
              </a:tabLst>
            </a:pPr>
            <a:r>
              <a:rPr sz="1400" spc="-5" dirty="0">
                <a:latin typeface="Times New Roman"/>
                <a:cs typeface="Times New Roman"/>
              </a:rPr>
              <a:t>0	–	0</a:t>
            </a:r>
            <a:endParaRPr sz="1400">
              <a:latin typeface="Times New Roman"/>
              <a:cs typeface="Times New Roman"/>
            </a:endParaRPr>
          </a:p>
          <a:p>
            <a:pPr marL="63500">
              <a:lnSpc>
                <a:spcPts val="1900"/>
              </a:lnSpc>
              <a:spcBef>
                <a:spcPts val="835"/>
              </a:spcBef>
              <a:tabLst>
                <a:tab pos="971550" algn="l"/>
                <a:tab pos="1238250" algn="l"/>
                <a:tab pos="2070735" algn="l"/>
              </a:tabLst>
            </a:pP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-130" dirty="0">
                <a:latin typeface="Times New Roman"/>
                <a:cs typeface="Times New Roman"/>
              </a:rPr>
              <a:t> </a:t>
            </a:r>
            <a:r>
              <a:rPr sz="2625" spc="22" baseline="-6349" dirty="0">
                <a:latin typeface="Times New Roman"/>
                <a:cs typeface="Times New Roman"/>
              </a:rPr>
              <a:t>y</a:t>
            </a:r>
            <a:r>
              <a:rPr sz="2625" baseline="-6349" dirty="0">
                <a:latin typeface="Times New Roman"/>
                <a:cs typeface="Times New Roman"/>
              </a:rPr>
              <a:t> </a:t>
            </a:r>
            <a:r>
              <a:rPr sz="2625" spc="-135" baseline="-6349" dirty="0">
                <a:latin typeface="Times New Roman"/>
                <a:cs typeface="Times New Roman"/>
              </a:rPr>
              <a:t> </a:t>
            </a:r>
            <a:r>
              <a:rPr sz="2625" spc="-52" baseline="-12698" dirty="0">
                <a:latin typeface="Times New Roman"/>
                <a:cs typeface="Times New Roman"/>
              </a:rPr>
              <a:t>U</a:t>
            </a:r>
            <a:r>
              <a:rPr sz="1050" spc="-7" baseline="-35714" dirty="0">
                <a:latin typeface="Times New Roman"/>
                <a:cs typeface="Times New Roman"/>
              </a:rPr>
              <a:t>1</a:t>
            </a:r>
            <a:r>
              <a:rPr sz="1050" baseline="-35714" dirty="0">
                <a:latin typeface="Times New Roman"/>
                <a:cs typeface="Times New Roman"/>
              </a:rPr>
              <a:t>  </a:t>
            </a:r>
            <a:r>
              <a:rPr sz="1050" spc="-7" baseline="-357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0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30" dirty="0">
                <a:latin typeface="Times New Roman"/>
                <a:cs typeface="Times New Roman"/>
              </a:rPr>
              <a:t> </a:t>
            </a:r>
            <a:r>
              <a:rPr sz="2625" spc="-15" baseline="-6349" dirty="0">
                <a:latin typeface="Times New Roman"/>
                <a:cs typeface="Times New Roman"/>
              </a:rPr>
              <a:t>y</a:t>
            </a:r>
            <a:r>
              <a:rPr sz="2625" baseline="-6349" dirty="0">
                <a:latin typeface="Times New Roman"/>
                <a:cs typeface="Times New Roman"/>
              </a:rPr>
              <a:t> </a:t>
            </a:r>
            <a:r>
              <a:rPr sz="2625" spc="-120" baseline="-6349" dirty="0">
                <a:latin typeface="Times New Roman"/>
                <a:cs typeface="Times New Roman"/>
              </a:rPr>
              <a:t> </a:t>
            </a:r>
            <a:r>
              <a:rPr sz="2625" spc="-15" baseline="-12698" dirty="0">
                <a:latin typeface="Times New Roman"/>
                <a:cs typeface="Times New Roman"/>
              </a:rPr>
              <a:t>U</a:t>
            </a:r>
            <a:r>
              <a:rPr sz="1050" spc="-22" baseline="-35714" dirty="0">
                <a:latin typeface="Times New Roman"/>
                <a:cs typeface="Times New Roman"/>
              </a:rPr>
              <a:t>3</a:t>
            </a:r>
            <a:r>
              <a:rPr sz="1050" spc="7" baseline="-357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0</a:t>
            </a:r>
            <a:endParaRPr sz="1400">
              <a:latin typeface="Times New Roman"/>
              <a:cs typeface="Times New Roman"/>
            </a:endParaRPr>
          </a:p>
          <a:p>
            <a:pPr marL="290830">
              <a:lnSpc>
                <a:spcPts val="640"/>
              </a:lnSpc>
              <a:tabLst>
                <a:tab pos="1518920" algn="l"/>
              </a:tabLst>
            </a:pPr>
            <a:r>
              <a:rPr sz="700" spc="-5" dirty="0">
                <a:latin typeface="Times New Roman"/>
                <a:cs typeface="Times New Roman"/>
              </a:rPr>
              <a:t>31	</a:t>
            </a:r>
            <a:r>
              <a:rPr sz="700" spc="-10" dirty="0">
                <a:latin typeface="Times New Roman"/>
                <a:cs typeface="Times New Roman"/>
              </a:rPr>
              <a:t>33</a:t>
            </a:r>
            <a:endParaRPr sz="700">
              <a:latin typeface="Times New Roman"/>
              <a:cs typeface="Times New Roman"/>
            </a:endParaRPr>
          </a:p>
          <a:p>
            <a:pPr marL="63500">
              <a:lnSpc>
                <a:spcPts val="1895"/>
              </a:lnSpc>
              <a:spcBef>
                <a:spcPts val="335"/>
              </a:spcBef>
              <a:tabLst>
                <a:tab pos="971550" algn="l"/>
                <a:tab pos="1283970" algn="l"/>
                <a:tab pos="1593850" algn="l"/>
              </a:tabLst>
            </a:pPr>
            <a:r>
              <a:rPr sz="1400" spc="-5" dirty="0">
                <a:latin typeface="Times New Roman"/>
                <a:cs typeface="Times New Roman"/>
              </a:rPr>
              <a:t>– </a:t>
            </a:r>
            <a:r>
              <a:rPr sz="1400" spc="-135" dirty="0">
                <a:latin typeface="Times New Roman"/>
                <a:cs typeface="Times New Roman"/>
              </a:rPr>
              <a:t> </a:t>
            </a:r>
            <a:r>
              <a:rPr sz="2625" spc="22" baseline="-6349" dirty="0">
                <a:latin typeface="Times New Roman"/>
                <a:cs typeface="Times New Roman"/>
              </a:rPr>
              <a:t>y</a:t>
            </a:r>
            <a:r>
              <a:rPr sz="2625" baseline="-6349" dirty="0">
                <a:latin typeface="Times New Roman"/>
                <a:cs typeface="Times New Roman"/>
              </a:rPr>
              <a:t> </a:t>
            </a:r>
            <a:r>
              <a:rPr sz="2625" spc="-104" baseline="-6349" dirty="0">
                <a:latin typeface="Times New Roman"/>
                <a:cs typeface="Times New Roman"/>
              </a:rPr>
              <a:t> </a:t>
            </a:r>
            <a:r>
              <a:rPr sz="2625" spc="-52" baseline="-12698" dirty="0">
                <a:latin typeface="Times New Roman"/>
                <a:cs typeface="Times New Roman"/>
              </a:rPr>
              <a:t>U</a:t>
            </a:r>
            <a:r>
              <a:rPr sz="1050" spc="-7" baseline="-35714" dirty="0">
                <a:latin typeface="Times New Roman"/>
                <a:cs typeface="Times New Roman"/>
              </a:rPr>
              <a:t>1</a:t>
            </a:r>
            <a:r>
              <a:rPr sz="1050" spc="-37" baseline="-357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0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0</a:t>
            </a:r>
            <a:r>
              <a:rPr sz="1400" dirty="0">
                <a:latin typeface="Times New Roman"/>
                <a:cs typeface="Times New Roman"/>
              </a:rPr>
              <a:t> 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  <a:p>
            <a:pPr marL="337820">
              <a:lnSpc>
                <a:spcPts val="635"/>
              </a:lnSpc>
            </a:pPr>
            <a:r>
              <a:rPr sz="700" spc="-5" dirty="0">
                <a:latin typeface="Times New Roman"/>
                <a:cs typeface="Times New Roman"/>
              </a:rPr>
              <a:t>41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51789" y="4636199"/>
            <a:ext cx="41275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700" spc="-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368008" y="4692827"/>
            <a:ext cx="16510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750" spc="30" dirty="0">
                <a:latin typeface="Times New Roman"/>
                <a:cs typeface="Times New Roman"/>
              </a:rPr>
              <a:t>U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131201" y="4670064"/>
            <a:ext cx="13970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20" dirty="0">
                <a:latin typeface="Times New Roman"/>
                <a:cs typeface="Times New Roman"/>
              </a:rPr>
              <a:t>y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245031" y="4864389"/>
            <a:ext cx="113664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10" dirty="0">
                <a:latin typeface="Times New Roman"/>
                <a:cs typeface="Times New Roman"/>
              </a:rPr>
              <a:t>44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47758" y="4670367"/>
            <a:ext cx="342900" cy="12001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88290" algn="l"/>
              </a:tabLst>
            </a:pPr>
            <a:r>
              <a:rPr sz="600" spc="20" dirty="0">
                <a:latin typeface="Times New Roman"/>
                <a:cs typeface="Times New Roman"/>
              </a:rPr>
              <a:t>*	*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069196" y="4721015"/>
            <a:ext cx="178435" cy="268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spc="45" dirty="0">
                <a:latin typeface="Times New Roman"/>
                <a:cs typeface="Times New Roman"/>
              </a:rPr>
              <a:t>U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522850" y="4730457"/>
            <a:ext cx="777240" cy="268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99085" algn="l"/>
                <a:tab pos="722630" algn="l"/>
              </a:tabLst>
            </a:pPr>
            <a:r>
              <a:rPr sz="1050" spc="-7" baseline="3968" dirty="0">
                <a:latin typeface="Times New Roman"/>
                <a:cs typeface="Times New Roman"/>
              </a:rPr>
              <a:t>4	</a:t>
            </a:r>
            <a:r>
              <a:rPr sz="2400" spc="44" baseline="1736" dirty="0">
                <a:latin typeface="Times New Roman"/>
                <a:cs typeface="Times New Roman"/>
              </a:rPr>
              <a:t>S</a:t>
            </a:r>
            <a:r>
              <a:rPr sz="600" spc="20" dirty="0">
                <a:latin typeface="Times New Roman"/>
                <a:cs typeface="Times New Roman"/>
              </a:rPr>
              <a:t>4</a:t>
            </a:r>
            <a:r>
              <a:rPr sz="600" dirty="0">
                <a:latin typeface="Times New Roman"/>
                <a:cs typeface="Times New Roman"/>
              </a:rPr>
              <a:t>	</a:t>
            </a:r>
            <a:r>
              <a:rPr sz="600" spc="20" dirty="0">
                <a:latin typeface="Times New Roman"/>
                <a:cs typeface="Times New Roman"/>
              </a:rPr>
              <a:t>4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005198" y="4746416"/>
            <a:ext cx="64769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15" dirty="0">
                <a:latin typeface="Times New Roman"/>
                <a:cs typeface="Times New Roman"/>
              </a:rPr>
              <a:t>/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75283" y="5134886"/>
            <a:ext cx="5071745" cy="56451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20"/>
              </a:spcBef>
            </a:pPr>
            <a:r>
              <a:rPr sz="1400" spc="-5" dirty="0">
                <a:latin typeface="Times New Roman"/>
                <a:cs typeface="Times New Roman"/>
              </a:rPr>
              <a:t>або</a:t>
            </a:r>
            <a:endParaRPr sz="1400">
              <a:latin typeface="Times New Roman"/>
              <a:cs typeface="Times New Roman"/>
            </a:endParaRPr>
          </a:p>
          <a:p>
            <a:pPr marL="1628775">
              <a:lnSpc>
                <a:spcPts val="405"/>
              </a:lnSpc>
              <a:spcBef>
                <a:spcPts val="170"/>
              </a:spcBef>
              <a:tabLst>
                <a:tab pos="3201670" algn="l"/>
                <a:tab pos="4774565" algn="l"/>
              </a:tabLst>
            </a:pPr>
            <a:r>
              <a:rPr sz="650" spc="10" dirty="0">
                <a:latin typeface="Symbol"/>
                <a:cs typeface="Symbol"/>
              </a:rPr>
              <a:t></a:t>
            </a:r>
            <a:r>
              <a:rPr sz="650" spc="10" dirty="0">
                <a:latin typeface="Times New Roman"/>
                <a:cs typeface="Times New Roman"/>
              </a:rPr>
              <a:t>	</a:t>
            </a:r>
            <a:r>
              <a:rPr sz="650" spc="-5" dirty="0">
                <a:latin typeface="Symbol"/>
                <a:cs typeface="Symbol"/>
              </a:rPr>
              <a:t></a:t>
            </a:r>
            <a:r>
              <a:rPr sz="650" spc="-5" dirty="0">
                <a:latin typeface="Times New Roman"/>
                <a:cs typeface="Times New Roman"/>
              </a:rPr>
              <a:t>	</a:t>
            </a:r>
            <a:r>
              <a:rPr sz="650" spc="10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  <a:p>
            <a:pPr marL="295910">
              <a:lnSpc>
                <a:spcPts val="1664"/>
              </a:lnSpc>
            </a:pPr>
            <a:r>
              <a:rPr sz="1400" spc="-5" dirty="0">
                <a:latin typeface="Times New Roman"/>
                <a:cs typeface="Times New Roman"/>
              </a:rPr>
              <a:t>(0,3544–</a:t>
            </a:r>
            <a:r>
              <a:rPr sz="1400" spc="-10" dirty="0">
                <a:latin typeface="Times New Roman"/>
                <a:cs typeface="Times New Roman"/>
              </a:rPr>
              <a:t>j</a:t>
            </a:r>
            <a:r>
              <a:rPr sz="1400" spc="-5" dirty="0">
                <a:latin typeface="Times New Roman"/>
                <a:cs typeface="Times New Roman"/>
              </a:rPr>
              <a:t>0</a:t>
            </a:r>
            <a:r>
              <a:rPr sz="1400" spc="-10" dirty="0">
                <a:latin typeface="Times New Roman"/>
                <a:cs typeface="Times New Roman"/>
              </a:rPr>
              <a:t>,</a:t>
            </a:r>
            <a:r>
              <a:rPr sz="1400" spc="-5" dirty="0">
                <a:latin typeface="Times New Roman"/>
                <a:cs typeface="Times New Roman"/>
              </a:rPr>
              <a:t>5288)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2550" spc="-30" baseline="-13071" dirty="0">
                <a:latin typeface="Times New Roman"/>
                <a:cs typeface="Times New Roman"/>
              </a:rPr>
              <a:t>U</a:t>
            </a:r>
            <a:r>
              <a:rPr sz="975" spc="22" baseline="-38461" dirty="0">
                <a:latin typeface="Times New Roman"/>
                <a:cs typeface="Times New Roman"/>
              </a:rPr>
              <a:t>1</a:t>
            </a:r>
            <a:r>
              <a:rPr sz="975" spc="44" baseline="-3846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–(0</a:t>
            </a:r>
            <a:r>
              <a:rPr sz="1400" spc="-15" dirty="0">
                <a:latin typeface="Times New Roman"/>
                <a:cs typeface="Times New Roman"/>
              </a:rPr>
              <a:t>,</a:t>
            </a:r>
            <a:r>
              <a:rPr sz="1400" spc="-5" dirty="0">
                <a:latin typeface="Times New Roman"/>
                <a:cs typeface="Times New Roman"/>
              </a:rPr>
              <a:t>1111–j0,</a:t>
            </a:r>
            <a:r>
              <a:rPr sz="1400" spc="-10" dirty="0">
                <a:latin typeface="Times New Roman"/>
                <a:cs typeface="Times New Roman"/>
              </a:rPr>
              <a:t>1</a:t>
            </a:r>
            <a:r>
              <a:rPr sz="1400" spc="-5" dirty="0">
                <a:latin typeface="Times New Roman"/>
                <a:cs typeface="Times New Roman"/>
              </a:rPr>
              <a:t>518)</a:t>
            </a:r>
            <a:r>
              <a:rPr sz="1400" spc="-170" dirty="0">
                <a:latin typeface="Times New Roman"/>
                <a:cs typeface="Times New Roman"/>
              </a:rPr>
              <a:t> </a:t>
            </a:r>
            <a:r>
              <a:rPr sz="2550" spc="-7" baseline="-13071" dirty="0">
                <a:latin typeface="Times New Roman"/>
                <a:cs typeface="Times New Roman"/>
              </a:rPr>
              <a:t>U</a:t>
            </a:r>
            <a:r>
              <a:rPr sz="975" spc="-7" baseline="-38461" dirty="0">
                <a:latin typeface="Times New Roman"/>
                <a:cs typeface="Times New Roman"/>
              </a:rPr>
              <a:t>2</a:t>
            </a:r>
            <a:r>
              <a:rPr sz="975" spc="67" baseline="-3846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–(0,</a:t>
            </a:r>
            <a:r>
              <a:rPr sz="1400" spc="-10" dirty="0">
                <a:latin typeface="Times New Roman"/>
                <a:cs typeface="Times New Roman"/>
              </a:rPr>
              <a:t>1</a:t>
            </a:r>
            <a:r>
              <a:rPr sz="1400" spc="-5" dirty="0">
                <a:latin typeface="Times New Roman"/>
                <a:cs typeface="Times New Roman"/>
              </a:rPr>
              <a:t>39</a:t>
            </a:r>
            <a:r>
              <a:rPr sz="1400" dirty="0">
                <a:latin typeface="Times New Roman"/>
                <a:cs typeface="Times New Roman"/>
              </a:rPr>
              <a:t>3</a:t>
            </a:r>
            <a:r>
              <a:rPr sz="1400" spc="-10" dirty="0">
                <a:latin typeface="Times New Roman"/>
                <a:cs typeface="Times New Roman"/>
              </a:rPr>
              <a:t>–</a:t>
            </a:r>
            <a:r>
              <a:rPr sz="1400" spc="-5" dirty="0">
                <a:latin typeface="Times New Roman"/>
                <a:cs typeface="Times New Roman"/>
              </a:rPr>
              <a:t>j0,1899)</a:t>
            </a:r>
            <a:r>
              <a:rPr sz="1400" spc="-165" dirty="0">
                <a:latin typeface="Times New Roman"/>
                <a:cs typeface="Times New Roman"/>
              </a:rPr>
              <a:t> </a:t>
            </a:r>
            <a:r>
              <a:rPr sz="2550" spc="44" baseline="-13071" dirty="0">
                <a:latin typeface="Times New Roman"/>
                <a:cs typeface="Times New Roman"/>
              </a:rPr>
              <a:t>U</a:t>
            </a:r>
            <a:r>
              <a:rPr sz="975" spc="22" baseline="-38461" dirty="0">
                <a:latin typeface="Times New Roman"/>
                <a:cs typeface="Times New Roman"/>
              </a:rPr>
              <a:t>3</a:t>
            </a:r>
            <a:r>
              <a:rPr sz="975" spc="-22" baseline="-3846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583599" y="5735017"/>
            <a:ext cx="969010" cy="1270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912494" indent="-900430">
              <a:lnSpc>
                <a:spcPct val="100000"/>
              </a:lnSpc>
              <a:spcBef>
                <a:spcPts val="110"/>
              </a:spcBef>
              <a:buFont typeface="Symbol"/>
              <a:buChar char=""/>
              <a:tabLst>
                <a:tab pos="911860" algn="l"/>
                <a:tab pos="913130" algn="l"/>
              </a:tabLst>
            </a:pPr>
            <a:r>
              <a:rPr sz="650" spc="15" dirty="0">
                <a:latin typeface="Times New Roman"/>
                <a:cs typeface="Times New Roman"/>
              </a:rPr>
              <a:t>*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505635" y="5799503"/>
            <a:ext cx="114871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33450" algn="l"/>
              </a:tabLst>
            </a:pPr>
            <a:r>
              <a:rPr sz="2550" spc="-7" baseline="3267" dirty="0">
                <a:latin typeface="Times New Roman"/>
                <a:cs typeface="Times New Roman"/>
              </a:rPr>
              <a:t>U</a:t>
            </a:r>
            <a:r>
              <a:rPr sz="650" spc="-5" dirty="0">
                <a:latin typeface="Times New Roman"/>
                <a:cs typeface="Times New Roman"/>
              </a:rPr>
              <a:t>4</a:t>
            </a:r>
            <a:r>
              <a:rPr sz="650" dirty="0">
                <a:latin typeface="Times New Roman"/>
                <a:cs typeface="Times New Roman"/>
              </a:rPr>
              <a:t>	</a:t>
            </a:r>
            <a:r>
              <a:rPr sz="2550" spc="30" baseline="3267" dirty="0">
                <a:latin typeface="Times New Roman"/>
                <a:cs typeface="Times New Roman"/>
              </a:rPr>
              <a:t>U</a:t>
            </a:r>
            <a:r>
              <a:rPr sz="650" spc="15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580626" y="6059814"/>
            <a:ext cx="2555240" cy="1270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1597025" algn="l"/>
                <a:tab pos="2498090" algn="l"/>
              </a:tabLst>
            </a:pPr>
            <a:r>
              <a:rPr sz="650" spc="10" dirty="0">
                <a:latin typeface="Symbol"/>
                <a:cs typeface="Symbol"/>
              </a:rPr>
              <a:t></a:t>
            </a:r>
            <a:r>
              <a:rPr sz="650" spc="10" dirty="0">
                <a:latin typeface="Times New Roman"/>
                <a:cs typeface="Times New Roman"/>
              </a:rPr>
              <a:t>	</a:t>
            </a:r>
            <a:r>
              <a:rPr sz="650" spc="-5" dirty="0">
                <a:latin typeface="Symbol"/>
                <a:cs typeface="Symbol"/>
              </a:rPr>
              <a:t></a:t>
            </a:r>
            <a:r>
              <a:rPr sz="650" spc="-5" dirty="0">
                <a:latin typeface="Times New Roman"/>
                <a:cs typeface="Times New Roman"/>
              </a:rPr>
              <a:t>	</a:t>
            </a:r>
            <a:r>
              <a:rPr sz="650" spc="15" dirty="0">
                <a:latin typeface="Times New Roman"/>
                <a:cs typeface="Times New Roman"/>
              </a:rPr>
              <a:t>*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580626" y="6385128"/>
            <a:ext cx="2637155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598930" algn="l"/>
                <a:tab pos="2582545" algn="l"/>
              </a:tabLst>
            </a:pPr>
            <a:r>
              <a:rPr sz="650" spc="10" dirty="0">
                <a:latin typeface="Symbol"/>
                <a:cs typeface="Symbol"/>
              </a:rPr>
              <a:t></a:t>
            </a:r>
            <a:r>
              <a:rPr sz="650" spc="10" dirty="0">
                <a:latin typeface="Times New Roman"/>
                <a:cs typeface="Times New Roman"/>
              </a:rPr>
              <a:t>	</a:t>
            </a:r>
            <a:r>
              <a:rPr sz="650" spc="10" dirty="0">
                <a:latin typeface="Symbol"/>
                <a:cs typeface="Symbol"/>
              </a:rPr>
              <a:t></a:t>
            </a:r>
            <a:r>
              <a:rPr sz="650" spc="10" dirty="0">
                <a:latin typeface="Times New Roman"/>
                <a:cs typeface="Times New Roman"/>
              </a:rPr>
              <a:t>	</a:t>
            </a:r>
            <a:r>
              <a:rPr sz="650" spc="-5" dirty="0">
                <a:latin typeface="Times New Roman"/>
                <a:cs typeface="Times New Roman"/>
              </a:rPr>
              <a:t>*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580626" y="7002371"/>
            <a:ext cx="2599690" cy="1270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597025" algn="l"/>
                <a:tab pos="2542540" algn="l"/>
              </a:tabLst>
            </a:pPr>
            <a:r>
              <a:rPr sz="650" spc="10" dirty="0">
                <a:latin typeface="Symbol"/>
                <a:cs typeface="Symbol"/>
              </a:rPr>
              <a:t></a:t>
            </a:r>
            <a:r>
              <a:rPr sz="650" spc="10" dirty="0">
                <a:latin typeface="Times New Roman"/>
                <a:cs typeface="Times New Roman"/>
              </a:rPr>
              <a:t>	</a:t>
            </a:r>
            <a:r>
              <a:rPr sz="650" spc="-5" dirty="0">
                <a:latin typeface="Symbol"/>
                <a:cs typeface="Symbol"/>
              </a:rPr>
              <a:t></a:t>
            </a:r>
            <a:r>
              <a:rPr sz="650" spc="-5" dirty="0">
                <a:latin typeface="Times New Roman"/>
                <a:cs typeface="Times New Roman"/>
              </a:rPr>
              <a:t>	</a:t>
            </a:r>
            <a:r>
              <a:rPr sz="650" spc="15" dirty="0">
                <a:latin typeface="Times New Roman"/>
                <a:cs typeface="Times New Roman"/>
              </a:rPr>
              <a:t>*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62583" y="5999245"/>
            <a:ext cx="6196330" cy="250952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08610">
              <a:lnSpc>
                <a:spcPct val="100000"/>
              </a:lnSpc>
              <a:spcBef>
                <a:spcPts val="620"/>
              </a:spcBef>
            </a:pPr>
            <a:r>
              <a:rPr sz="1400" spc="-5" dirty="0">
                <a:latin typeface="Times New Roman"/>
                <a:cs typeface="Times New Roman"/>
              </a:rPr>
              <a:t>–(0,111</a:t>
            </a:r>
            <a:r>
              <a:rPr sz="1400" dirty="0">
                <a:latin typeface="Times New Roman"/>
                <a:cs typeface="Times New Roman"/>
              </a:rPr>
              <a:t>1</a:t>
            </a:r>
            <a:r>
              <a:rPr sz="1400" spc="-10" dirty="0">
                <a:latin typeface="Times New Roman"/>
                <a:cs typeface="Times New Roman"/>
              </a:rPr>
              <a:t>–j</a:t>
            </a:r>
            <a:r>
              <a:rPr sz="1400" spc="-5" dirty="0">
                <a:latin typeface="Times New Roman"/>
                <a:cs typeface="Times New Roman"/>
              </a:rPr>
              <a:t>0,1518)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2550" spc="-30" baseline="-13071" dirty="0">
                <a:latin typeface="Times New Roman"/>
                <a:cs typeface="Times New Roman"/>
              </a:rPr>
              <a:t>U</a:t>
            </a:r>
            <a:r>
              <a:rPr sz="975" spc="22" baseline="-42735" dirty="0">
                <a:latin typeface="Times New Roman"/>
                <a:cs typeface="Times New Roman"/>
              </a:rPr>
              <a:t>1</a:t>
            </a:r>
            <a:r>
              <a:rPr sz="975" spc="37" baseline="-427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+</a:t>
            </a:r>
            <a:r>
              <a:rPr sz="1400" dirty="0">
                <a:latin typeface="Times New Roman"/>
                <a:cs typeface="Times New Roman"/>
              </a:rPr>
              <a:t>(</a:t>
            </a:r>
            <a:r>
              <a:rPr sz="1400" spc="-5" dirty="0">
                <a:latin typeface="Times New Roman"/>
                <a:cs typeface="Times New Roman"/>
              </a:rPr>
              <a:t>0,1111–j0</a:t>
            </a:r>
            <a:r>
              <a:rPr sz="1400" spc="-15" dirty="0">
                <a:latin typeface="Times New Roman"/>
                <a:cs typeface="Times New Roman"/>
              </a:rPr>
              <a:t>,</a:t>
            </a:r>
            <a:r>
              <a:rPr sz="1400" spc="-5" dirty="0">
                <a:latin typeface="Times New Roman"/>
                <a:cs typeface="Times New Roman"/>
              </a:rPr>
              <a:t>1518)</a:t>
            </a:r>
            <a:r>
              <a:rPr sz="1400" spc="-165" dirty="0">
                <a:latin typeface="Times New Roman"/>
                <a:cs typeface="Times New Roman"/>
              </a:rPr>
              <a:t> </a:t>
            </a:r>
            <a:r>
              <a:rPr sz="2550" spc="-7" baseline="-13071" dirty="0">
                <a:latin typeface="Times New Roman"/>
                <a:cs typeface="Times New Roman"/>
              </a:rPr>
              <a:t>U</a:t>
            </a:r>
            <a:r>
              <a:rPr sz="975" spc="-7" baseline="-38461" dirty="0">
                <a:latin typeface="Times New Roman"/>
                <a:cs typeface="Times New Roman"/>
              </a:rPr>
              <a:t>2</a:t>
            </a:r>
            <a:r>
              <a:rPr sz="975" spc="60" baseline="-38461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=</a:t>
            </a:r>
            <a:r>
              <a:rPr sz="1400" spc="-5" dirty="0">
                <a:latin typeface="Times New Roman"/>
                <a:cs typeface="Times New Roman"/>
              </a:rPr>
              <a:t>–(5–j2)/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2550" spc="209" baseline="-13071" dirty="0">
                <a:latin typeface="Times New Roman"/>
                <a:cs typeface="Times New Roman"/>
              </a:rPr>
              <a:t>U</a:t>
            </a:r>
            <a:r>
              <a:rPr sz="975" spc="22" baseline="-38461" dirty="0">
                <a:latin typeface="Times New Roman"/>
                <a:cs typeface="Times New Roman"/>
              </a:rPr>
              <a:t>2</a:t>
            </a:r>
            <a:r>
              <a:rPr sz="975" baseline="-38461" dirty="0">
                <a:latin typeface="Times New Roman"/>
                <a:cs typeface="Times New Roman"/>
              </a:rPr>
              <a:t> </a:t>
            </a:r>
            <a:r>
              <a:rPr sz="975" spc="-112" baseline="-3846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;</a:t>
            </a:r>
            <a:endParaRPr sz="1200">
              <a:latin typeface="Times New Roman"/>
              <a:cs typeface="Times New Roman"/>
            </a:endParaRPr>
          </a:p>
          <a:p>
            <a:pPr marL="308610">
              <a:lnSpc>
                <a:spcPct val="100000"/>
              </a:lnSpc>
              <a:spcBef>
                <a:spcPts val="520"/>
              </a:spcBef>
            </a:pPr>
            <a:r>
              <a:rPr sz="1400" spc="-5" dirty="0">
                <a:latin typeface="Times New Roman"/>
                <a:cs typeface="Times New Roman"/>
              </a:rPr>
              <a:t>–(0,139</a:t>
            </a:r>
            <a:r>
              <a:rPr sz="1400" dirty="0">
                <a:latin typeface="Times New Roman"/>
                <a:cs typeface="Times New Roman"/>
              </a:rPr>
              <a:t>3</a:t>
            </a:r>
            <a:r>
              <a:rPr sz="1400" spc="-10" dirty="0">
                <a:latin typeface="Times New Roman"/>
                <a:cs typeface="Times New Roman"/>
              </a:rPr>
              <a:t>–j</a:t>
            </a:r>
            <a:r>
              <a:rPr sz="1400" spc="-5" dirty="0">
                <a:latin typeface="Times New Roman"/>
                <a:cs typeface="Times New Roman"/>
              </a:rPr>
              <a:t>0,1899)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2550" spc="-30" baseline="-13071" dirty="0">
                <a:latin typeface="Times New Roman"/>
                <a:cs typeface="Times New Roman"/>
              </a:rPr>
              <a:t>U</a:t>
            </a:r>
            <a:r>
              <a:rPr sz="975" spc="22" baseline="-42735" dirty="0">
                <a:latin typeface="Times New Roman"/>
                <a:cs typeface="Times New Roman"/>
              </a:rPr>
              <a:t>1</a:t>
            </a:r>
            <a:r>
              <a:rPr sz="975" spc="37" baseline="-427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+</a:t>
            </a:r>
            <a:r>
              <a:rPr sz="1400" dirty="0">
                <a:latin typeface="Times New Roman"/>
                <a:cs typeface="Times New Roman"/>
              </a:rPr>
              <a:t>(</a:t>
            </a:r>
            <a:r>
              <a:rPr sz="1400" spc="-5" dirty="0">
                <a:latin typeface="Times New Roman"/>
                <a:cs typeface="Times New Roman"/>
              </a:rPr>
              <a:t>0,2254–j0</a:t>
            </a:r>
            <a:r>
              <a:rPr sz="1400" spc="-15" dirty="0">
                <a:latin typeface="Times New Roman"/>
                <a:cs typeface="Times New Roman"/>
              </a:rPr>
              <a:t>,</a:t>
            </a:r>
            <a:r>
              <a:rPr sz="1400" spc="-5" dirty="0">
                <a:latin typeface="Times New Roman"/>
                <a:cs typeface="Times New Roman"/>
              </a:rPr>
              <a:t>3362)</a:t>
            </a:r>
            <a:r>
              <a:rPr sz="1400" spc="-155" dirty="0">
                <a:latin typeface="Times New Roman"/>
                <a:cs typeface="Times New Roman"/>
              </a:rPr>
              <a:t> </a:t>
            </a:r>
            <a:r>
              <a:rPr sz="2550" spc="44" baseline="-13071" dirty="0">
                <a:latin typeface="Times New Roman"/>
                <a:cs typeface="Times New Roman"/>
              </a:rPr>
              <a:t>U</a:t>
            </a:r>
            <a:r>
              <a:rPr sz="975" spc="22" baseline="-42735" dirty="0">
                <a:latin typeface="Times New Roman"/>
                <a:cs typeface="Times New Roman"/>
              </a:rPr>
              <a:t>3</a:t>
            </a:r>
            <a:r>
              <a:rPr sz="975" spc="-30" baseline="-427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=</a:t>
            </a:r>
            <a:r>
              <a:rPr sz="1400" spc="-5" dirty="0">
                <a:latin typeface="Times New Roman"/>
                <a:cs typeface="Times New Roman"/>
              </a:rPr>
              <a:t>–(4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j3)/</a:t>
            </a:r>
            <a:r>
              <a:rPr sz="1400" spc="-165" dirty="0">
                <a:latin typeface="Times New Roman"/>
                <a:cs typeface="Times New Roman"/>
              </a:rPr>
              <a:t> </a:t>
            </a:r>
            <a:r>
              <a:rPr sz="2550" spc="52" baseline="-13071" dirty="0">
                <a:latin typeface="Times New Roman"/>
                <a:cs typeface="Times New Roman"/>
              </a:rPr>
              <a:t>U</a:t>
            </a:r>
            <a:r>
              <a:rPr sz="975" spc="-7" baseline="-38461" dirty="0">
                <a:latin typeface="Times New Roman"/>
                <a:cs typeface="Times New Roman"/>
              </a:rPr>
              <a:t>3</a:t>
            </a:r>
            <a:r>
              <a:rPr sz="975" baseline="-3846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+(0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-5" dirty="0">
                <a:latin typeface="Times New Roman"/>
                <a:cs typeface="Times New Roman"/>
              </a:rPr>
              <a:t>0861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  <a:p>
            <a:pPr marL="308610">
              <a:lnSpc>
                <a:spcPct val="100000"/>
              </a:lnSpc>
              <a:spcBef>
                <a:spcPts val="235"/>
              </a:spcBef>
            </a:pPr>
            <a:r>
              <a:rPr sz="1400" spc="-5" dirty="0">
                <a:latin typeface="Times New Roman"/>
                <a:cs typeface="Times New Roman"/>
              </a:rPr>
              <a:t>–j0,1463)</a:t>
            </a:r>
            <a:r>
              <a:rPr sz="2000" spc="-5" dirty="0">
                <a:latin typeface="Times New Roman"/>
                <a:cs typeface="Times New Roman"/>
              </a:rPr>
              <a:t>·</a:t>
            </a:r>
            <a:r>
              <a:rPr sz="1400" spc="-5" dirty="0">
                <a:latin typeface="Times New Roman"/>
                <a:cs typeface="Times New Roman"/>
              </a:rPr>
              <a:t>115;</a:t>
            </a:r>
            <a:endParaRPr sz="1400">
              <a:latin typeface="Times New Roman"/>
              <a:cs typeface="Times New Roman"/>
            </a:endParaRPr>
          </a:p>
          <a:p>
            <a:pPr marL="308610">
              <a:lnSpc>
                <a:spcPct val="100000"/>
              </a:lnSpc>
              <a:spcBef>
                <a:spcPts val="185"/>
              </a:spcBef>
            </a:pPr>
            <a:r>
              <a:rPr sz="1400" spc="-5" dirty="0">
                <a:latin typeface="Times New Roman"/>
                <a:cs typeface="Times New Roman"/>
              </a:rPr>
              <a:t>–(0,001</a:t>
            </a:r>
            <a:r>
              <a:rPr sz="1400" dirty="0">
                <a:latin typeface="Times New Roman"/>
                <a:cs typeface="Times New Roman"/>
              </a:rPr>
              <a:t>7</a:t>
            </a:r>
            <a:r>
              <a:rPr sz="1400" spc="-10" dirty="0">
                <a:latin typeface="Times New Roman"/>
                <a:cs typeface="Times New Roman"/>
              </a:rPr>
              <a:t>–j</a:t>
            </a:r>
            <a:r>
              <a:rPr sz="1400" spc="-5" dirty="0">
                <a:latin typeface="Times New Roman"/>
                <a:cs typeface="Times New Roman"/>
              </a:rPr>
              <a:t>0,0343)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2550" spc="-30" baseline="-13071" dirty="0">
                <a:latin typeface="Times New Roman"/>
                <a:cs typeface="Times New Roman"/>
              </a:rPr>
              <a:t>U</a:t>
            </a:r>
            <a:r>
              <a:rPr sz="975" spc="22" baseline="-38461" dirty="0">
                <a:latin typeface="Times New Roman"/>
                <a:cs typeface="Times New Roman"/>
              </a:rPr>
              <a:t>1</a:t>
            </a:r>
            <a:r>
              <a:rPr sz="975" spc="37" baseline="-3846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+(0,0051–j0</a:t>
            </a:r>
            <a:r>
              <a:rPr sz="1400" spc="-15" dirty="0">
                <a:latin typeface="Times New Roman"/>
                <a:cs typeface="Times New Roman"/>
              </a:rPr>
              <a:t>,</a:t>
            </a:r>
            <a:r>
              <a:rPr sz="1400" spc="-5" dirty="0">
                <a:latin typeface="Times New Roman"/>
                <a:cs typeface="Times New Roman"/>
              </a:rPr>
              <a:t>1025)</a:t>
            </a:r>
            <a:r>
              <a:rPr sz="1400" spc="-165" dirty="0">
                <a:latin typeface="Times New Roman"/>
                <a:cs typeface="Times New Roman"/>
              </a:rPr>
              <a:t> </a:t>
            </a:r>
            <a:r>
              <a:rPr sz="2550" spc="-7" baseline="-13071" dirty="0">
                <a:latin typeface="Times New Roman"/>
                <a:cs typeface="Times New Roman"/>
              </a:rPr>
              <a:t>U</a:t>
            </a:r>
            <a:r>
              <a:rPr sz="975" spc="-7" baseline="-38461" dirty="0">
                <a:latin typeface="Times New Roman"/>
                <a:cs typeface="Times New Roman"/>
              </a:rPr>
              <a:t>4</a:t>
            </a:r>
            <a:r>
              <a:rPr sz="975" spc="60" baseline="-38461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=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(</a:t>
            </a:r>
            <a:r>
              <a:rPr sz="1400" spc="-5" dirty="0">
                <a:latin typeface="Times New Roman"/>
                <a:cs typeface="Times New Roman"/>
              </a:rPr>
              <a:t>3–j2)/</a:t>
            </a:r>
            <a:r>
              <a:rPr sz="1400" spc="-165" dirty="0">
                <a:latin typeface="Times New Roman"/>
                <a:cs typeface="Times New Roman"/>
              </a:rPr>
              <a:t> </a:t>
            </a:r>
            <a:r>
              <a:rPr sz="2550" spc="202" baseline="-13071" dirty="0">
                <a:latin typeface="Times New Roman"/>
                <a:cs typeface="Times New Roman"/>
              </a:rPr>
              <a:t>U</a:t>
            </a:r>
            <a:r>
              <a:rPr sz="975" spc="22" baseline="-38461" dirty="0">
                <a:latin typeface="Times New Roman"/>
                <a:cs typeface="Times New Roman"/>
              </a:rPr>
              <a:t>4</a:t>
            </a:r>
            <a:endParaRPr sz="975" baseline="-38461">
              <a:latin typeface="Times New Roman"/>
              <a:cs typeface="Times New Roman"/>
            </a:endParaRPr>
          </a:p>
          <a:p>
            <a:pPr marL="38100" marR="30480" indent="270510" algn="just">
              <a:lnSpc>
                <a:spcPct val="95900"/>
              </a:lnSpc>
              <a:spcBef>
                <a:spcPts val="1520"/>
              </a:spcBef>
            </a:pPr>
            <a:r>
              <a:rPr sz="1400" spc="-5" dirty="0">
                <a:latin typeface="Times New Roman"/>
                <a:cs typeface="Times New Roman"/>
              </a:rPr>
              <a:t>При заданих у </a:t>
            </a:r>
            <a:r>
              <a:rPr sz="1400" spc="-10" dirty="0">
                <a:latin typeface="Times New Roman"/>
                <a:cs typeface="Times New Roman"/>
              </a:rPr>
              <a:t>вузлах </a:t>
            </a:r>
            <a:r>
              <a:rPr sz="1400" spc="-5" dirty="0">
                <a:latin typeface="Times New Roman"/>
                <a:cs typeface="Times New Roman"/>
              </a:rPr>
              <a:t>постійних потужностях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рівняння системи </a:t>
            </a:r>
            <a:r>
              <a:rPr sz="1400" spc="-10" dirty="0">
                <a:latin typeface="Times New Roman"/>
                <a:cs typeface="Times New Roman"/>
              </a:rPr>
              <a:t>нелінійні. </a:t>
            </a:r>
            <a:r>
              <a:rPr sz="1400" spc="-5" dirty="0">
                <a:latin typeface="Times New Roman"/>
                <a:cs typeface="Times New Roman"/>
              </a:rPr>
              <a:t> Лінійні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рівняння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отримуємо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при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завданні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вузлах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постійних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струмів</a:t>
            </a:r>
            <a:r>
              <a:rPr sz="1400" spc="43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І</a:t>
            </a:r>
            <a:r>
              <a:rPr sz="1350" spc="7" baseline="-6172" dirty="0">
                <a:latin typeface="Times New Roman"/>
                <a:cs typeface="Times New Roman"/>
              </a:rPr>
              <a:t>і</a:t>
            </a:r>
            <a:r>
              <a:rPr sz="1400" spc="5" dirty="0">
                <a:latin typeface="Times New Roman"/>
                <a:cs typeface="Times New Roman"/>
              </a:rPr>
              <a:t>=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сonst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i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3,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4).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Для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переходу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струмів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відповідно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лінійних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рівнянь, </a:t>
            </a:r>
            <a:r>
              <a:rPr sz="1400" spc="-5" dirty="0">
                <a:latin typeface="Times New Roman"/>
                <a:cs typeface="Times New Roman"/>
              </a:rPr>
              <a:t> обчислимо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приблизні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значення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вузлових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струмів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заданих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потужностях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номінальній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напрузі. Праві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частини рівнянь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системи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набувають значень: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015364" y="3540632"/>
            <a:ext cx="228600" cy="1600200"/>
          </a:xfrm>
          <a:custGeom>
            <a:avLst/>
            <a:gdLst/>
            <a:ahLst/>
            <a:cxnLst/>
            <a:rect l="l" t="t" r="r" b="b"/>
            <a:pathLst>
              <a:path w="228600" h="1600200">
                <a:moveTo>
                  <a:pt x="228600" y="1600200"/>
                </a:moveTo>
                <a:lnTo>
                  <a:pt x="184106" y="1589722"/>
                </a:lnTo>
                <a:lnTo>
                  <a:pt x="147775" y="1561147"/>
                </a:lnTo>
                <a:lnTo>
                  <a:pt x="123281" y="1518761"/>
                </a:lnTo>
                <a:lnTo>
                  <a:pt x="114300" y="1466850"/>
                </a:lnTo>
                <a:lnTo>
                  <a:pt x="114300" y="933450"/>
                </a:lnTo>
                <a:lnTo>
                  <a:pt x="105318" y="881538"/>
                </a:lnTo>
                <a:lnTo>
                  <a:pt x="80824" y="839152"/>
                </a:lnTo>
                <a:lnTo>
                  <a:pt x="44493" y="810577"/>
                </a:lnTo>
                <a:lnTo>
                  <a:pt x="0" y="800100"/>
                </a:lnTo>
                <a:lnTo>
                  <a:pt x="44493" y="789622"/>
                </a:lnTo>
                <a:lnTo>
                  <a:pt x="80824" y="761047"/>
                </a:lnTo>
                <a:lnTo>
                  <a:pt x="105318" y="718661"/>
                </a:lnTo>
                <a:lnTo>
                  <a:pt x="114300" y="666750"/>
                </a:lnTo>
                <a:lnTo>
                  <a:pt x="114300" y="133350"/>
                </a:lnTo>
                <a:lnTo>
                  <a:pt x="123281" y="81438"/>
                </a:lnTo>
                <a:lnTo>
                  <a:pt x="147775" y="39052"/>
                </a:lnTo>
                <a:lnTo>
                  <a:pt x="184106" y="10477"/>
                </a:lnTo>
                <a:lnTo>
                  <a:pt x="228600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15364" y="5467730"/>
            <a:ext cx="228600" cy="1943100"/>
          </a:xfrm>
          <a:custGeom>
            <a:avLst/>
            <a:gdLst/>
            <a:ahLst/>
            <a:cxnLst/>
            <a:rect l="l" t="t" r="r" b="b"/>
            <a:pathLst>
              <a:path w="228600" h="1943100">
                <a:moveTo>
                  <a:pt x="228600" y="1943100"/>
                </a:moveTo>
                <a:lnTo>
                  <a:pt x="161093" y="1911851"/>
                </a:lnTo>
                <a:lnTo>
                  <a:pt x="136351" y="1876796"/>
                </a:lnTo>
                <a:lnTo>
                  <a:pt x="120126" y="1832347"/>
                </a:lnTo>
                <a:lnTo>
                  <a:pt x="114300" y="1781175"/>
                </a:lnTo>
                <a:lnTo>
                  <a:pt x="114300" y="1133475"/>
                </a:lnTo>
                <a:lnTo>
                  <a:pt x="108473" y="1082302"/>
                </a:lnTo>
                <a:lnTo>
                  <a:pt x="92248" y="1037853"/>
                </a:lnTo>
                <a:lnTo>
                  <a:pt x="67506" y="1002798"/>
                </a:lnTo>
                <a:lnTo>
                  <a:pt x="36129" y="979807"/>
                </a:lnTo>
                <a:lnTo>
                  <a:pt x="0" y="971550"/>
                </a:lnTo>
                <a:lnTo>
                  <a:pt x="36129" y="963292"/>
                </a:lnTo>
                <a:lnTo>
                  <a:pt x="67506" y="940301"/>
                </a:lnTo>
                <a:lnTo>
                  <a:pt x="92248" y="905246"/>
                </a:lnTo>
                <a:lnTo>
                  <a:pt x="108473" y="860797"/>
                </a:lnTo>
                <a:lnTo>
                  <a:pt x="114300" y="809625"/>
                </a:lnTo>
                <a:lnTo>
                  <a:pt x="114300" y="161925"/>
                </a:lnTo>
                <a:lnTo>
                  <a:pt x="120126" y="110752"/>
                </a:lnTo>
                <a:lnTo>
                  <a:pt x="136351" y="66303"/>
                </a:lnTo>
                <a:lnTo>
                  <a:pt x="161093" y="31248"/>
                </a:lnTo>
                <a:lnTo>
                  <a:pt x="192470" y="8257"/>
                </a:lnTo>
                <a:lnTo>
                  <a:pt x="228600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68884" y="3715768"/>
            <a:ext cx="151043" cy="21391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28350" y="3718659"/>
            <a:ext cx="2836545" cy="395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7185">
              <a:lnSpc>
                <a:spcPts val="790"/>
              </a:lnSpc>
              <a:spcBef>
                <a:spcPts val="105"/>
              </a:spcBef>
              <a:tabLst>
                <a:tab pos="956944" algn="l"/>
                <a:tab pos="1570990" algn="l"/>
                <a:tab pos="2195830" algn="l"/>
              </a:tabLst>
            </a:pPr>
            <a:r>
              <a:rPr sz="700" dirty="0">
                <a:latin typeface="Symbol"/>
                <a:cs typeface="Symbol"/>
              </a:rPr>
              <a:t></a:t>
            </a:r>
            <a:r>
              <a:rPr sz="700" dirty="0">
                <a:latin typeface="Times New Roman"/>
                <a:cs typeface="Times New Roman"/>
              </a:rPr>
              <a:t>	</a:t>
            </a:r>
            <a:r>
              <a:rPr sz="700" dirty="0">
                <a:latin typeface="Symbol"/>
                <a:cs typeface="Symbol"/>
              </a:rPr>
              <a:t></a:t>
            </a:r>
            <a:r>
              <a:rPr sz="700" dirty="0">
                <a:latin typeface="Times New Roman"/>
                <a:cs typeface="Times New Roman"/>
              </a:rPr>
              <a:t>	</a:t>
            </a:r>
            <a:r>
              <a:rPr sz="700" spc="5" dirty="0">
                <a:latin typeface="Symbol"/>
                <a:cs typeface="Symbol"/>
              </a:rPr>
              <a:t></a:t>
            </a:r>
            <a:r>
              <a:rPr sz="700" spc="5" dirty="0">
                <a:latin typeface="Times New Roman"/>
                <a:cs typeface="Times New Roman"/>
              </a:rPr>
              <a:t>	</a:t>
            </a:r>
            <a:r>
              <a:rPr sz="700" spc="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  <a:p>
            <a:pPr marL="50800">
              <a:lnSpc>
                <a:spcPts val="2110"/>
              </a:lnSpc>
            </a:pPr>
            <a:r>
              <a:rPr sz="2700" spc="-120" baseline="13888" dirty="0">
                <a:latin typeface="Times New Roman"/>
                <a:cs typeface="Times New Roman"/>
              </a:rPr>
              <a:t>y</a:t>
            </a:r>
            <a:r>
              <a:rPr sz="700" spc="45" dirty="0">
                <a:latin typeface="Times New Roman"/>
                <a:cs typeface="Times New Roman"/>
              </a:rPr>
              <a:t>1</a:t>
            </a:r>
            <a:r>
              <a:rPr sz="700" dirty="0">
                <a:latin typeface="Times New Roman"/>
                <a:cs typeface="Times New Roman"/>
              </a:rPr>
              <a:t>1</a:t>
            </a:r>
            <a:r>
              <a:rPr sz="700" spc="-95" dirty="0">
                <a:latin typeface="Times New Roman"/>
                <a:cs typeface="Times New Roman"/>
              </a:rPr>
              <a:t> </a:t>
            </a:r>
            <a:r>
              <a:rPr sz="2700" spc="-89" baseline="7716" dirty="0">
                <a:latin typeface="Times New Roman"/>
                <a:cs typeface="Times New Roman"/>
              </a:rPr>
              <a:t>U</a:t>
            </a:r>
            <a:r>
              <a:rPr sz="1050" baseline="15873" dirty="0">
                <a:latin typeface="Times New Roman"/>
                <a:cs typeface="Times New Roman"/>
              </a:rPr>
              <a:t>1</a:t>
            </a:r>
            <a:r>
              <a:rPr sz="1050" spc="22" baseline="15873" dirty="0">
                <a:latin typeface="Times New Roman"/>
                <a:cs typeface="Times New Roman"/>
              </a:rPr>
              <a:t> </a:t>
            </a:r>
            <a:r>
              <a:rPr sz="2100" spc="-7" baseline="25793" dirty="0">
                <a:latin typeface="Times New Roman"/>
                <a:cs typeface="Times New Roman"/>
              </a:rPr>
              <a:t>–</a:t>
            </a:r>
            <a:r>
              <a:rPr sz="2100" baseline="25793" dirty="0">
                <a:latin typeface="Times New Roman"/>
                <a:cs typeface="Times New Roman"/>
              </a:rPr>
              <a:t> </a:t>
            </a:r>
            <a:r>
              <a:rPr sz="2100" spc="-179" baseline="25793" dirty="0">
                <a:latin typeface="Times New Roman"/>
                <a:cs typeface="Times New Roman"/>
              </a:rPr>
              <a:t> </a:t>
            </a:r>
            <a:r>
              <a:rPr sz="2700" spc="-97" baseline="13888" dirty="0">
                <a:latin typeface="Times New Roman"/>
                <a:cs typeface="Times New Roman"/>
              </a:rPr>
              <a:t>y</a:t>
            </a:r>
            <a:r>
              <a:rPr sz="700" spc="50" dirty="0">
                <a:latin typeface="Times New Roman"/>
                <a:cs typeface="Times New Roman"/>
              </a:rPr>
              <a:t>1</a:t>
            </a:r>
            <a:r>
              <a:rPr sz="700" spc="5" dirty="0">
                <a:latin typeface="Times New Roman"/>
                <a:cs typeface="Times New Roman"/>
              </a:rPr>
              <a:t>2</a:t>
            </a:r>
            <a:r>
              <a:rPr sz="700" spc="-40" dirty="0">
                <a:latin typeface="Times New Roman"/>
                <a:cs typeface="Times New Roman"/>
              </a:rPr>
              <a:t> </a:t>
            </a:r>
            <a:r>
              <a:rPr sz="2700" spc="52" baseline="7716" dirty="0">
                <a:latin typeface="Times New Roman"/>
                <a:cs typeface="Times New Roman"/>
              </a:rPr>
              <a:t>U</a:t>
            </a:r>
            <a:r>
              <a:rPr sz="1050" spc="7" baseline="15873" dirty="0">
                <a:latin typeface="Times New Roman"/>
                <a:cs typeface="Times New Roman"/>
              </a:rPr>
              <a:t>2</a:t>
            </a:r>
            <a:r>
              <a:rPr sz="1050" spc="-22" baseline="15873" dirty="0">
                <a:latin typeface="Times New Roman"/>
                <a:cs typeface="Times New Roman"/>
              </a:rPr>
              <a:t> </a:t>
            </a:r>
            <a:r>
              <a:rPr sz="2100" spc="-7" baseline="25793" dirty="0">
                <a:latin typeface="Times New Roman"/>
                <a:cs typeface="Times New Roman"/>
              </a:rPr>
              <a:t>–</a:t>
            </a:r>
            <a:r>
              <a:rPr sz="2100" baseline="25793" dirty="0">
                <a:latin typeface="Times New Roman"/>
                <a:cs typeface="Times New Roman"/>
              </a:rPr>
              <a:t> </a:t>
            </a:r>
            <a:r>
              <a:rPr sz="2100" spc="-187" baseline="25793" dirty="0">
                <a:latin typeface="Times New Roman"/>
                <a:cs typeface="Times New Roman"/>
              </a:rPr>
              <a:t> </a:t>
            </a:r>
            <a:r>
              <a:rPr sz="2700" spc="-97" baseline="13888" dirty="0">
                <a:latin typeface="Times New Roman"/>
                <a:cs typeface="Times New Roman"/>
              </a:rPr>
              <a:t>y</a:t>
            </a:r>
            <a:r>
              <a:rPr sz="700" spc="50" dirty="0">
                <a:latin typeface="Times New Roman"/>
                <a:cs typeface="Times New Roman"/>
              </a:rPr>
              <a:t>1</a:t>
            </a:r>
            <a:r>
              <a:rPr sz="700" spc="5" dirty="0">
                <a:latin typeface="Times New Roman"/>
                <a:cs typeface="Times New Roman"/>
              </a:rPr>
              <a:t>3</a:t>
            </a:r>
            <a:r>
              <a:rPr sz="700" spc="-60" dirty="0">
                <a:latin typeface="Times New Roman"/>
                <a:cs typeface="Times New Roman"/>
              </a:rPr>
              <a:t> </a:t>
            </a:r>
            <a:r>
              <a:rPr sz="2700" spc="30" baseline="7716" dirty="0">
                <a:latin typeface="Times New Roman"/>
                <a:cs typeface="Times New Roman"/>
              </a:rPr>
              <a:t>U</a:t>
            </a:r>
            <a:r>
              <a:rPr sz="1050" spc="7" baseline="15873" dirty="0">
                <a:latin typeface="Times New Roman"/>
                <a:cs typeface="Times New Roman"/>
              </a:rPr>
              <a:t>3</a:t>
            </a:r>
            <a:r>
              <a:rPr sz="1050" spc="44" baseline="15873" dirty="0">
                <a:latin typeface="Times New Roman"/>
                <a:cs typeface="Times New Roman"/>
              </a:rPr>
              <a:t> </a:t>
            </a:r>
            <a:r>
              <a:rPr sz="2100" spc="-7" baseline="25793" dirty="0">
                <a:latin typeface="Times New Roman"/>
                <a:cs typeface="Times New Roman"/>
              </a:rPr>
              <a:t>–</a:t>
            </a:r>
            <a:r>
              <a:rPr sz="2100" baseline="25793" dirty="0">
                <a:latin typeface="Times New Roman"/>
                <a:cs typeface="Times New Roman"/>
              </a:rPr>
              <a:t> </a:t>
            </a:r>
            <a:r>
              <a:rPr sz="2100" spc="-187" baseline="25793" dirty="0">
                <a:latin typeface="Times New Roman"/>
                <a:cs typeface="Times New Roman"/>
              </a:rPr>
              <a:t> </a:t>
            </a:r>
            <a:r>
              <a:rPr sz="2700" spc="-97" baseline="13888" dirty="0">
                <a:latin typeface="Times New Roman"/>
                <a:cs typeface="Times New Roman"/>
              </a:rPr>
              <a:t>y</a:t>
            </a:r>
            <a:r>
              <a:rPr sz="700" spc="50" dirty="0">
                <a:latin typeface="Times New Roman"/>
                <a:cs typeface="Times New Roman"/>
              </a:rPr>
              <a:t>1</a:t>
            </a:r>
            <a:r>
              <a:rPr sz="700" spc="5" dirty="0">
                <a:latin typeface="Times New Roman"/>
                <a:cs typeface="Times New Roman"/>
              </a:rPr>
              <a:t>4</a:t>
            </a:r>
            <a:r>
              <a:rPr sz="700" spc="-40" dirty="0">
                <a:latin typeface="Times New Roman"/>
                <a:cs typeface="Times New Roman"/>
              </a:rPr>
              <a:t> </a:t>
            </a:r>
            <a:r>
              <a:rPr sz="2700" spc="60" baseline="7716" dirty="0">
                <a:latin typeface="Times New Roman"/>
                <a:cs typeface="Times New Roman"/>
              </a:rPr>
              <a:t>U</a:t>
            </a:r>
            <a:r>
              <a:rPr sz="1050" spc="7" baseline="15873" dirty="0">
                <a:latin typeface="Times New Roman"/>
                <a:cs typeface="Times New Roman"/>
              </a:rPr>
              <a:t>4</a:t>
            </a:r>
            <a:r>
              <a:rPr sz="1050" baseline="15873" dirty="0">
                <a:latin typeface="Times New Roman"/>
                <a:cs typeface="Times New Roman"/>
              </a:rPr>
              <a:t>  </a:t>
            </a:r>
            <a:r>
              <a:rPr sz="1050" spc="-30" baseline="15873" dirty="0">
                <a:latin typeface="Times New Roman"/>
                <a:cs typeface="Times New Roman"/>
              </a:rPr>
              <a:t> </a:t>
            </a:r>
            <a:r>
              <a:rPr sz="2100" spc="-7" baseline="25793" dirty="0">
                <a:latin typeface="Times New Roman"/>
                <a:cs typeface="Times New Roman"/>
              </a:rPr>
              <a:t>=</a:t>
            </a:r>
            <a:r>
              <a:rPr sz="2100" spc="-165" baseline="25793" dirty="0">
                <a:latin typeface="Times New Roman"/>
                <a:cs typeface="Times New Roman"/>
              </a:rPr>
              <a:t> </a:t>
            </a:r>
            <a:r>
              <a:rPr sz="2175" i="1" spc="75" baseline="24904" dirty="0">
                <a:latin typeface="Times New Roman"/>
                <a:cs typeface="Times New Roman"/>
              </a:rPr>
              <a:t>J</a:t>
            </a:r>
            <a:r>
              <a:rPr sz="1575" spc="-67" baseline="31746" dirty="0">
                <a:latin typeface="Times New Roman"/>
                <a:cs typeface="Times New Roman"/>
              </a:rPr>
              <a:t>1</a:t>
            </a:r>
            <a:r>
              <a:rPr sz="1575" baseline="31746" dirty="0">
                <a:latin typeface="Times New Roman"/>
                <a:cs typeface="Times New Roman"/>
              </a:rPr>
              <a:t> </a:t>
            </a:r>
            <a:r>
              <a:rPr sz="1575" spc="-44" baseline="31746" dirty="0">
                <a:latin typeface="Times New Roman"/>
                <a:cs typeface="Times New Roman"/>
              </a:rPr>
              <a:t> </a:t>
            </a:r>
            <a:r>
              <a:rPr sz="2100" spc="-7" baseline="25793" dirty="0">
                <a:latin typeface="Times New Roman"/>
                <a:cs typeface="Times New Roman"/>
              </a:rPr>
              <a:t>;</a:t>
            </a:r>
            <a:endParaRPr sz="2100" baseline="25793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9717" y="4090104"/>
            <a:ext cx="1430655" cy="394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4820">
              <a:lnSpc>
                <a:spcPts val="790"/>
              </a:lnSpc>
              <a:spcBef>
                <a:spcPts val="105"/>
              </a:spcBef>
              <a:tabLst>
                <a:tab pos="1089025" algn="l"/>
              </a:tabLst>
            </a:pPr>
            <a:r>
              <a:rPr sz="700" spc="-5" dirty="0">
                <a:latin typeface="Symbol"/>
                <a:cs typeface="Symbol"/>
              </a:rPr>
              <a:t></a:t>
            </a:r>
            <a:r>
              <a:rPr sz="700" spc="-5" dirty="0">
                <a:latin typeface="Times New Roman"/>
                <a:cs typeface="Times New Roman"/>
              </a:rPr>
              <a:t>	</a:t>
            </a:r>
            <a:r>
              <a:rPr sz="700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  <a:p>
            <a:pPr marL="50800">
              <a:lnSpc>
                <a:spcPts val="2110"/>
              </a:lnSpc>
            </a:pPr>
            <a:r>
              <a:rPr sz="2100" spc="-7" baseline="25793" dirty="0">
                <a:latin typeface="Times New Roman"/>
                <a:cs typeface="Times New Roman"/>
              </a:rPr>
              <a:t>–</a:t>
            </a:r>
            <a:r>
              <a:rPr sz="2100" spc="-179" baseline="25793" dirty="0">
                <a:latin typeface="Times New Roman"/>
                <a:cs typeface="Times New Roman"/>
              </a:rPr>
              <a:t> </a:t>
            </a:r>
            <a:r>
              <a:rPr sz="2700" baseline="13888" dirty="0">
                <a:latin typeface="Times New Roman"/>
                <a:cs typeface="Times New Roman"/>
              </a:rPr>
              <a:t>y</a:t>
            </a:r>
            <a:r>
              <a:rPr sz="700" spc="40" dirty="0">
                <a:latin typeface="Times New Roman"/>
                <a:cs typeface="Times New Roman"/>
              </a:rPr>
              <a:t>2</a:t>
            </a:r>
            <a:r>
              <a:rPr sz="700" spc="-5" dirty="0">
                <a:latin typeface="Times New Roman"/>
                <a:cs typeface="Times New Roman"/>
              </a:rPr>
              <a:t>1</a:t>
            </a:r>
            <a:r>
              <a:rPr sz="700" spc="-95" dirty="0">
                <a:latin typeface="Times New Roman"/>
                <a:cs typeface="Times New Roman"/>
              </a:rPr>
              <a:t> </a:t>
            </a:r>
            <a:r>
              <a:rPr sz="2700" spc="-89" baseline="7716" dirty="0">
                <a:latin typeface="Times New Roman"/>
                <a:cs typeface="Times New Roman"/>
              </a:rPr>
              <a:t>U</a:t>
            </a:r>
            <a:r>
              <a:rPr sz="1050" spc="-7" baseline="15873" dirty="0">
                <a:latin typeface="Times New Roman"/>
                <a:cs typeface="Times New Roman"/>
              </a:rPr>
              <a:t>1</a:t>
            </a:r>
            <a:r>
              <a:rPr sz="1050" spc="-97" baseline="15873" dirty="0">
                <a:latin typeface="Times New Roman"/>
                <a:cs typeface="Times New Roman"/>
              </a:rPr>
              <a:t> </a:t>
            </a:r>
            <a:r>
              <a:rPr sz="2100" spc="-7" baseline="25793" dirty="0">
                <a:latin typeface="Times New Roman"/>
                <a:cs typeface="Times New Roman"/>
              </a:rPr>
              <a:t>+</a:t>
            </a:r>
            <a:r>
              <a:rPr sz="2100" baseline="25793" dirty="0">
                <a:latin typeface="Times New Roman"/>
                <a:cs typeface="Times New Roman"/>
              </a:rPr>
              <a:t> </a:t>
            </a:r>
            <a:r>
              <a:rPr sz="2100" spc="-187" baseline="25793" dirty="0">
                <a:latin typeface="Times New Roman"/>
                <a:cs typeface="Times New Roman"/>
              </a:rPr>
              <a:t> </a:t>
            </a:r>
            <a:r>
              <a:rPr sz="2700" spc="-7" baseline="13888" dirty="0">
                <a:latin typeface="Times New Roman"/>
                <a:cs typeface="Times New Roman"/>
              </a:rPr>
              <a:t>y</a:t>
            </a:r>
            <a:r>
              <a:rPr sz="700" spc="45" dirty="0">
                <a:latin typeface="Times New Roman"/>
                <a:cs typeface="Times New Roman"/>
              </a:rPr>
              <a:t>2</a:t>
            </a:r>
            <a:r>
              <a:rPr sz="700" dirty="0">
                <a:latin typeface="Times New Roman"/>
                <a:cs typeface="Times New Roman"/>
              </a:rPr>
              <a:t>2</a:t>
            </a:r>
            <a:r>
              <a:rPr sz="700" spc="-60" dirty="0">
                <a:latin typeface="Times New Roman"/>
                <a:cs typeface="Times New Roman"/>
              </a:rPr>
              <a:t> </a:t>
            </a:r>
            <a:r>
              <a:rPr sz="2700" spc="30" baseline="7716" dirty="0">
                <a:latin typeface="Times New Roman"/>
                <a:cs typeface="Times New Roman"/>
              </a:rPr>
              <a:t>U</a:t>
            </a:r>
            <a:r>
              <a:rPr sz="1050" baseline="15873" dirty="0">
                <a:latin typeface="Times New Roman"/>
                <a:cs typeface="Times New Roman"/>
              </a:rPr>
              <a:t>2  </a:t>
            </a:r>
            <a:r>
              <a:rPr sz="1050" spc="60" baseline="15873" dirty="0">
                <a:latin typeface="Times New Roman"/>
                <a:cs typeface="Times New Roman"/>
              </a:rPr>
              <a:t> </a:t>
            </a:r>
            <a:r>
              <a:rPr sz="2100" spc="-7" baseline="25793" dirty="0">
                <a:latin typeface="Times New Roman"/>
                <a:cs typeface="Times New Roman"/>
              </a:rPr>
              <a:t>–</a:t>
            </a:r>
            <a:endParaRPr sz="2100" baseline="25793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40630" y="4125972"/>
            <a:ext cx="179301" cy="18519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843529" y="4165880"/>
            <a:ext cx="123888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24485" algn="l"/>
                <a:tab pos="591185" algn="l"/>
                <a:tab pos="847090" algn="l"/>
              </a:tabLst>
            </a:pPr>
            <a:r>
              <a:rPr sz="2100" spc="-7" baseline="3968" dirty="0">
                <a:latin typeface="Times New Roman"/>
                <a:cs typeface="Times New Roman"/>
              </a:rPr>
              <a:t>0	–	0	=</a:t>
            </a:r>
            <a:r>
              <a:rPr sz="2100" spc="-157" baseline="3968" dirty="0">
                <a:latin typeface="Times New Roman"/>
                <a:cs typeface="Times New Roman"/>
              </a:rPr>
              <a:t> </a:t>
            </a:r>
            <a:r>
              <a:rPr sz="1875" i="1" spc="89" baseline="2222" dirty="0">
                <a:latin typeface="Times New Roman"/>
                <a:cs typeface="Times New Roman"/>
              </a:rPr>
              <a:t>J</a:t>
            </a:r>
            <a:r>
              <a:rPr sz="1875" i="1" spc="-165" baseline="2222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2</a:t>
            </a:r>
            <a:r>
              <a:rPr sz="900" spc="10" dirty="0">
                <a:latin typeface="Times New Roman"/>
                <a:cs typeface="Times New Roman"/>
              </a:rPr>
              <a:t> </a:t>
            </a:r>
            <a:r>
              <a:rPr sz="2100" spc="-7" baseline="3968" dirty="0">
                <a:latin typeface="Times New Roman"/>
                <a:cs typeface="Times New Roman"/>
              </a:rPr>
              <a:t>;</a:t>
            </a:r>
            <a:endParaRPr sz="2100" baseline="3968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5230" y="4461299"/>
            <a:ext cx="66675" cy="133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-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92851" y="4461609"/>
            <a:ext cx="67310" cy="133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86582" y="4477765"/>
            <a:ext cx="168910" cy="20015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368040" y="4536194"/>
            <a:ext cx="7499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22580" algn="l"/>
              </a:tabLst>
            </a:pPr>
            <a:r>
              <a:rPr sz="2100" spc="-7" baseline="3968" dirty="0">
                <a:latin typeface="Times New Roman"/>
                <a:cs typeface="Times New Roman"/>
              </a:rPr>
              <a:t>0	= </a:t>
            </a:r>
            <a:r>
              <a:rPr sz="2100" spc="-142" baseline="3968" dirty="0">
                <a:latin typeface="Times New Roman"/>
                <a:cs typeface="Times New Roman"/>
              </a:rPr>
              <a:t> </a:t>
            </a:r>
            <a:r>
              <a:rPr sz="2100" i="1" baseline="1984" dirty="0">
                <a:latin typeface="Times New Roman"/>
                <a:cs typeface="Times New Roman"/>
              </a:rPr>
              <a:t>J</a:t>
            </a:r>
            <a:r>
              <a:rPr sz="2100" i="1" spc="-254" baseline="1984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3</a:t>
            </a:r>
            <a:r>
              <a:rPr sz="1000" spc="-80" dirty="0">
                <a:latin typeface="Times New Roman"/>
                <a:cs typeface="Times New Roman"/>
              </a:rPr>
              <a:t> </a:t>
            </a:r>
            <a:r>
              <a:rPr sz="2100" spc="-7" baseline="3968" dirty="0">
                <a:latin typeface="Times New Roman"/>
                <a:cs typeface="Times New Roman"/>
              </a:rPr>
              <a:t>;</a:t>
            </a:r>
            <a:endParaRPr sz="2100" baseline="3968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92182" y="4833379"/>
            <a:ext cx="6667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87017" y="4472066"/>
            <a:ext cx="2037080" cy="727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63500">
              <a:lnSpc>
                <a:spcPts val="1950"/>
              </a:lnSpc>
              <a:spcBef>
                <a:spcPts val="120"/>
              </a:spcBef>
              <a:tabLst>
                <a:tab pos="972819" algn="l"/>
                <a:tab pos="1240155" algn="l"/>
              </a:tabLst>
            </a:pP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-120" dirty="0">
                <a:latin typeface="Times New Roman"/>
                <a:cs typeface="Times New Roman"/>
              </a:rPr>
              <a:t> </a:t>
            </a:r>
            <a:r>
              <a:rPr sz="2700" spc="-7" baseline="-6172" dirty="0">
                <a:latin typeface="Times New Roman"/>
                <a:cs typeface="Times New Roman"/>
              </a:rPr>
              <a:t>y</a:t>
            </a:r>
            <a:r>
              <a:rPr sz="2700" baseline="-6172" dirty="0">
                <a:latin typeface="Times New Roman"/>
                <a:cs typeface="Times New Roman"/>
              </a:rPr>
              <a:t> </a:t>
            </a:r>
            <a:r>
              <a:rPr sz="2700" spc="-172" baseline="-6172" dirty="0">
                <a:latin typeface="Times New Roman"/>
                <a:cs typeface="Times New Roman"/>
              </a:rPr>
              <a:t> </a:t>
            </a:r>
            <a:r>
              <a:rPr sz="2700" spc="-104" baseline="-10802" dirty="0">
                <a:latin typeface="Times New Roman"/>
                <a:cs typeface="Times New Roman"/>
              </a:rPr>
              <a:t>U</a:t>
            </a:r>
            <a:r>
              <a:rPr sz="1050" spc="-7" baseline="-35714" dirty="0">
                <a:latin typeface="Times New Roman"/>
                <a:cs typeface="Times New Roman"/>
              </a:rPr>
              <a:t>1</a:t>
            </a:r>
            <a:r>
              <a:rPr sz="1050" baseline="-35714" dirty="0">
                <a:latin typeface="Times New Roman"/>
                <a:cs typeface="Times New Roman"/>
              </a:rPr>
              <a:t>  </a:t>
            </a:r>
            <a:r>
              <a:rPr sz="1050" spc="-15" baseline="-357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0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20" dirty="0">
                <a:latin typeface="Times New Roman"/>
                <a:cs typeface="Times New Roman"/>
              </a:rPr>
              <a:t> </a:t>
            </a:r>
            <a:r>
              <a:rPr sz="2700" spc="15" baseline="-6172" dirty="0">
                <a:latin typeface="Times New Roman"/>
                <a:cs typeface="Times New Roman"/>
              </a:rPr>
              <a:t>y</a:t>
            </a:r>
            <a:r>
              <a:rPr sz="2700" baseline="-6172" dirty="0">
                <a:latin typeface="Times New Roman"/>
                <a:cs typeface="Times New Roman"/>
              </a:rPr>
              <a:t> </a:t>
            </a:r>
            <a:r>
              <a:rPr sz="2700" spc="-104" baseline="-6172" dirty="0">
                <a:latin typeface="Times New Roman"/>
                <a:cs typeface="Times New Roman"/>
              </a:rPr>
              <a:t> </a:t>
            </a:r>
            <a:r>
              <a:rPr sz="2700" spc="15" baseline="-10802" dirty="0">
                <a:latin typeface="Times New Roman"/>
                <a:cs typeface="Times New Roman"/>
              </a:rPr>
              <a:t>U</a:t>
            </a:r>
            <a:r>
              <a:rPr sz="1050" spc="7" baseline="-35714" dirty="0">
                <a:latin typeface="Times New Roman"/>
                <a:cs typeface="Times New Roman"/>
              </a:rPr>
              <a:t>3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  <a:p>
            <a:pPr marL="292100">
              <a:lnSpc>
                <a:spcPts val="630"/>
              </a:lnSpc>
              <a:tabLst>
                <a:tab pos="1527175" algn="l"/>
              </a:tabLst>
            </a:pPr>
            <a:r>
              <a:rPr sz="700" spc="20" dirty="0">
                <a:latin typeface="Times New Roman"/>
                <a:cs typeface="Times New Roman"/>
              </a:rPr>
              <a:t>31	</a:t>
            </a:r>
            <a:r>
              <a:rPr sz="700" spc="50" dirty="0">
                <a:latin typeface="Times New Roman"/>
                <a:cs typeface="Times New Roman"/>
              </a:rPr>
              <a:t>33</a:t>
            </a:r>
            <a:endParaRPr sz="700">
              <a:latin typeface="Times New Roman"/>
              <a:cs typeface="Times New Roman"/>
            </a:endParaRPr>
          </a:p>
          <a:p>
            <a:pPr marL="63500">
              <a:lnSpc>
                <a:spcPts val="1950"/>
              </a:lnSpc>
              <a:spcBef>
                <a:spcPts val="350"/>
              </a:spcBef>
              <a:tabLst>
                <a:tab pos="972819" algn="l"/>
              </a:tabLst>
            </a:pPr>
            <a:r>
              <a:rPr sz="1400" spc="-5" dirty="0">
                <a:latin typeface="Times New Roman"/>
                <a:cs typeface="Times New Roman"/>
              </a:rPr>
              <a:t>– </a:t>
            </a:r>
            <a:r>
              <a:rPr sz="1400" spc="-125" dirty="0">
                <a:latin typeface="Times New Roman"/>
                <a:cs typeface="Times New Roman"/>
              </a:rPr>
              <a:t> </a:t>
            </a:r>
            <a:r>
              <a:rPr sz="2700" spc="-7" baseline="-6172" dirty="0">
                <a:latin typeface="Times New Roman"/>
                <a:cs typeface="Times New Roman"/>
              </a:rPr>
              <a:t>y</a:t>
            </a:r>
            <a:r>
              <a:rPr sz="2700" baseline="-6172" dirty="0">
                <a:latin typeface="Times New Roman"/>
                <a:cs typeface="Times New Roman"/>
              </a:rPr>
              <a:t> </a:t>
            </a:r>
            <a:r>
              <a:rPr sz="2700" spc="-135" baseline="-6172" dirty="0">
                <a:latin typeface="Times New Roman"/>
                <a:cs typeface="Times New Roman"/>
              </a:rPr>
              <a:t> </a:t>
            </a:r>
            <a:r>
              <a:rPr sz="2700" spc="-104" baseline="-10802" dirty="0">
                <a:latin typeface="Times New Roman"/>
                <a:cs typeface="Times New Roman"/>
              </a:rPr>
              <a:t>U</a:t>
            </a:r>
            <a:r>
              <a:rPr sz="1050" baseline="-35714" dirty="0">
                <a:latin typeface="Times New Roman"/>
                <a:cs typeface="Times New Roman"/>
              </a:rPr>
              <a:t>1</a:t>
            </a:r>
            <a:r>
              <a:rPr sz="1050" spc="-44" baseline="-357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0</a:t>
            </a:r>
            <a:endParaRPr sz="1400">
              <a:latin typeface="Times New Roman"/>
              <a:cs typeface="Times New Roman"/>
            </a:endParaRPr>
          </a:p>
          <a:p>
            <a:pPr marL="339090">
              <a:lnSpc>
                <a:spcPts val="630"/>
              </a:lnSpc>
            </a:pPr>
            <a:r>
              <a:rPr sz="700" spc="45" dirty="0">
                <a:latin typeface="Times New Roman"/>
                <a:cs typeface="Times New Roman"/>
              </a:rPr>
              <a:t>41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32978" y="4833689"/>
            <a:ext cx="6667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51424" y="4849879"/>
            <a:ext cx="179301" cy="199393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534666" y="4853874"/>
            <a:ext cx="1578610" cy="346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ts val="1910"/>
              </a:lnSpc>
              <a:spcBef>
                <a:spcPts val="120"/>
              </a:spcBef>
              <a:tabLst>
                <a:tab pos="347980" algn="l"/>
              </a:tabLst>
            </a:pPr>
            <a:r>
              <a:rPr sz="2100" spc="-7" baseline="3968" dirty="0">
                <a:latin typeface="Times New Roman"/>
                <a:cs typeface="Times New Roman"/>
              </a:rPr>
              <a:t>–	0  + </a:t>
            </a:r>
            <a:r>
              <a:rPr sz="2100" spc="-172" baseline="3968" dirty="0">
                <a:latin typeface="Times New Roman"/>
                <a:cs typeface="Times New Roman"/>
              </a:rPr>
              <a:t> </a:t>
            </a:r>
            <a:r>
              <a:rPr sz="2700" spc="7" baseline="-3086" dirty="0">
                <a:latin typeface="Times New Roman"/>
                <a:cs typeface="Times New Roman"/>
              </a:rPr>
              <a:t>y</a:t>
            </a:r>
            <a:r>
              <a:rPr sz="2700" baseline="-3086" dirty="0">
                <a:latin typeface="Times New Roman"/>
                <a:cs typeface="Times New Roman"/>
              </a:rPr>
              <a:t> </a:t>
            </a:r>
            <a:r>
              <a:rPr sz="2700" spc="-52" baseline="-3086" dirty="0">
                <a:latin typeface="Times New Roman"/>
                <a:cs typeface="Times New Roman"/>
              </a:rPr>
              <a:t> </a:t>
            </a:r>
            <a:r>
              <a:rPr sz="2700" spc="30" baseline="-9259" dirty="0">
                <a:latin typeface="Times New Roman"/>
                <a:cs typeface="Times New Roman"/>
              </a:rPr>
              <a:t>U</a:t>
            </a:r>
            <a:r>
              <a:rPr sz="1050" baseline="-31746" dirty="0">
                <a:latin typeface="Times New Roman"/>
                <a:cs typeface="Times New Roman"/>
              </a:rPr>
              <a:t>4</a:t>
            </a:r>
            <a:r>
              <a:rPr sz="1050" spc="60" baseline="-31746" dirty="0">
                <a:latin typeface="Times New Roman"/>
                <a:cs typeface="Times New Roman"/>
              </a:rPr>
              <a:t> </a:t>
            </a:r>
            <a:r>
              <a:rPr sz="2100" spc="-7" baseline="3968" dirty="0">
                <a:latin typeface="Times New Roman"/>
                <a:cs typeface="Times New Roman"/>
              </a:rPr>
              <a:t>=</a:t>
            </a:r>
            <a:r>
              <a:rPr sz="2100" spc="-165" baseline="3968" dirty="0">
                <a:latin typeface="Times New Roman"/>
                <a:cs typeface="Times New Roman"/>
              </a:rPr>
              <a:t> </a:t>
            </a:r>
            <a:r>
              <a:rPr sz="2025" i="1" spc="22" baseline="2057" dirty="0">
                <a:latin typeface="Times New Roman"/>
                <a:cs typeface="Times New Roman"/>
              </a:rPr>
              <a:t>J</a:t>
            </a:r>
            <a:r>
              <a:rPr sz="2025" i="1" spc="-202" baseline="2057" dirty="0">
                <a:latin typeface="Times New Roman"/>
                <a:cs typeface="Times New Roman"/>
              </a:rPr>
              <a:t> </a:t>
            </a:r>
            <a:r>
              <a:rPr sz="950" spc="15" dirty="0">
                <a:latin typeface="Times New Roman"/>
                <a:cs typeface="Times New Roman"/>
              </a:rPr>
              <a:t>4</a:t>
            </a:r>
            <a:r>
              <a:rPr sz="950" dirty="0">
                <a:latin typeface="Times New Roman"/>
                <a:cs typeface="Times New Roman"/>
              </a:rPr>
              <a:t> </a:t>
            </a:r>
            <a:r>
              <a:rPr sz="2100" spc="-7" baseline="3968" dirty="0">
                <a:latin typeface="Times New Roman"/>
                <a:cs typeface="Times New Roman"/>
              </a:rPr>
              <a:t>,</a:t>
            </a:r>
            <a:endParaRPr sz="2100" baseline="3968">
              <a:latin typeface="Times New Roman"/>
              <a:cs typeface="Times New Roman"/>
            </a:endParaRPr>
          </a:p>
          <a:p>
            <a:pPr marL="154940" algn="ctr">
              <a:lnSpc>
                <a:spcPts val="590"/>
              </a:lnSpc>
            </a:pPr>
            <a:r>
              <a:rPr sz="700" spc="45" dirty="0">
                <a:latin typeface="Times New Roman"/>
                <a:cs typeface="Times New Roman"/>
              </a:rPr>
              <a:t>44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5283" y="5341484"/>
            <a:ext cx="5593715" cy="56261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9"/>
              </a:spcBef>
            </a:pPr>
            <a:r>
              <a:rPr sz="1400" spc="-5" dirty="0">
                <a:latin typeface="Times New Roman"/>
                <a:cs typeface="Times New Roman"/>
              </a:rPr>
              <a:t>або</a:t>
            </a:r>
            <a:endParaRPr sz="1400">
              <a:latin typeface="Times New Roman"/>
              <a:cs typeface="Times New Roman"/>
            </a:endParaRPr>
          </a:p>
          <a:p>
            <a:pPr marL="1897380">
              <a:lnSpc>
                <a:spcPts val="405"/>
              </a:lnSpc>
              <a:spcBef>
                <a:spcPts val="165"/>
              </a:spcBef>
              <a:tabLst>
                <a:tab pos="3603625" algn="l"/>
                <a:tab pos="5309870" algn="l"/>
              </a:tabLst>
            </a:pPr>
            <a:r>
              <a:rPr sz="650" spc="15" dirty="0">
                <a:latin typeface="Symbol"/>
                <a:cs typeface="Symbol"/>
              </a:rPr>
              <a:t></a:t>
            </a:r>
            <a:r>
              <a:rPr sz="650" spc="15" dirty="0">
                <a:latin typeface="Times New Roman"/>
                <a:cs typeface="Times New Roman"/>
              </a:rPr>
              <a:t>	</a:t>
            </a:r>
            <a:r>
              <a:rPr sz="650" spc="-5" dirty="0">
                <a:latin typeface="Symbol"/>
                <a:cs typeface="Symbol"/>
              </a:rPr>
              <a:t></a:t>
            </a:r>
            <a:r>
              <a:rPr sz="650" spc="-5" dirty="0">
                <a:latin typeface="Times New Roman"/>
                <a:cs typeface="Times New Roman"/>
              </a:rPr>
              <a:t>	</a:t>
            </a:r>
            <a:r>
              <a:rPr sz="650" spc="10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  <a:p>
            <a:pPr marL="475615">
              <a:lnSpc>
                <a:spcPts val="1664"/>
              </a:lnSpc>
            </a:pPr>
            <a:r>
              <a:rPr sz="1400" spc="-5" dirty="0">
                <a:latin typeface="Times New Roman"/>
                <a:cs typeface="Times New Roman"/>
              </a:rPr>
              <a:t>(0,3544 – </a:t>
            </a:r>
            <a:r>
              <a:rPr sz="1400" spc="-10" dirty="0">
                <a:latin typeface="Times New Roman"/>
                <a:cs typeface="Times New Roman"/>
              </a:rPr>
              <a:t>j</a:t>
            </a:r>
            <a:r>
              <a:rPr sz="1400" spc="-5" dirty="0">
                <a:latin typeface="Times New Roman"/>
                <a:cs typeface="Times New Roman"/>
              </a:rPr>
              <a:t>0,5288)</a:t>
            </a:r>
            <a:r>
              <a:rPr sz="1400" spc="-165" dirty="0">
                <a:latin typeface="Times New Roman"/>
                <a:cs typeface="Times New Roman"/>
              </a:rPr>
              <a:t> </a:t>
            </a:r>
            <a:r>
              <a:rPr sz="2550" spc="-22" baseline="-13071" dirty="0">
                <a:latin typeface="Times New Roman"/>
                <a:cs typeface="Times New Roman"/>
              </a:rPr>
              <a:t>U</a:t>
            </a:r>
            <a:r>
              <a:rPr sz="975" spc="22" baseline="-42735" dirty="0">
                <a:latin typeface="Times New Roman"/>
                <a:cs typeface="Times New Roman"/>
              </a:rPr>
              <a:t>1</a:t>
            </a:r>
            <a:r>
              <a:rPr sz="975" spc="37" baseline="-427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(0,1111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j</a:t>
            </a:r>
            <a:r>
              <a:rPr sz="1400" spc="-5" dirty="0">
                <a:latin typeface="Times New Roman"/>
                <a:cs typeface="Times New Roman"/>
              </a:rPr>
              <a:t>0,1518)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2550" baseline="-13071" dirty="0">
                <a:latin typeface="Times New Roman"/>
                <a:cs typeface="Times New Roman"/>
              </a:rPr>
              <a:t>U</a:t>
            </a:r>
            <a:r>
              <a:rPr sz="975" spc="-7" baseline="-38461" dirty="0">
                <a:latin typeface="Times New Roman"/>
                <a:cs typeface="Times New Roman"/>
              </a:rPr>
              <a:t>2</a:t>
            </a:r>
            <a:r>
              <a:rPr sz="975" spc="60" baseline="-3846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(0,1393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j</a:t>
            </a:r>
            <a:r>
              <a:rPr sz="1400" spc="-5" dirty="0">
                <a:latin typeface="Times New Roman"/>
                <a:cs typeface="Times New Roman"/>
              </a:rPr>
              <a:t>0,1899)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2550" spc="44" baseline="-13071" dirty="0">
                <a:latin typeface="Times New Roman"/>
                <a:cs typeface="Times New Roman"/>
              </a:rPr>
              <a:t>U</a:t>
            </a:r>
            <a:r>
              <a:rPr sz="975" spc="22" baseline="-42735" dirty="0">
                <a:latin typeface="Times New Roman"/>
                <a:cs typeface="Times New Roman"/>
              </a:rPr>
              <a:t>3</a:t>
            </a:r>
            <a:r>
              <a:rPr sz="975" spc="-30" baseline="-427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09230" y="5938532"/>
            <a:ext cx="38100" cy="1270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650" spc="-5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18327" y="6002924"/>
            <a:ext cx="22352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50" baseline="3267" dirty="0">
                <a:latin typeface="Times New Roman"/>
                <a:cs typeface="Times New Roman"/>
              </a:rPr>
              <a:t>U</a:t>
            </a:r>
            <a:r>
              <a:rPr sz="650" spc="-5" dirty="0">
                <a:latin typeface="Times New Roman"/>
                <a:cs typeface="Times New Roman"/>
              </a:rPr>
              <a:t>4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38779" y="5968115"/>
            <a:ext cx="315150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760855" algn="l"/>
              </a:tabLst>
            </a:pPr>
            <a:r>
              <a:rPr sz="1400" spc="-5" dirty="0">
                <a:latin typeface="Times New Roman"/>
                <a:cs typeface="Times New Roman"/>
              </a:rPr>
              <a:t>– (0,0017 – j0,0343)	=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950" spc="-120" baseline="2136" dirty="0">
                <a:latin typeface="Times New Roman"/>
                <a:cs typeface="Times New Roman"/>
              </a:rPr>
              <a:t>11</a:t>
            </a:r>
            <a:r>
              <a:rPr sz="1950" spc="-52" baseline="2136" dirty="0">
                <a:latin typeface="Times New Roman"/>
                <a:cs typeface="Times New Roman"/>
              </a:rPr>
              <a:t>.</a:t>
            </a:r>
            <a:r>
              <a:rPr sz="1950" spc="-127" baseline="2136" dirty="0">
                <a:latin typeface="Times New Roman"/>
                <a:cs typeface="Times New Roman"/>
              </a:rPr>
              <a:t>8</a:t>
            </a:r>
            <a:r>
              <a:rPr sz="1950" spc="-120" baseline="2136" dirty="0">
                <a:latin typeface="Times New Roman"/>
                <a:cs typeface="Times New Roman"/>
              </a:rPr>
              <a:t>57</a:t>
            </a:r>
            <a:r>
              <a:rPr sz="1950" spc="-104" baseline="2136" dirty="0">
                <a:latin typeface="Times New Roman"/>
                <a:cs typeface="Times New Roman"/>
              </a:rPr>
              <a:t>9</a:t>
            </a:r>
            <a:r>
              <a:rPr sz="1950" spc="-179" baseline="2136" dirty="0">
                <a:latin typeface="Times New Roman"/>
                <a:cs typeface="Times New Roman"/>
              </a:rPr>
              <a:t> </a:t>
            </a:r>
            <a:r>
              <a:rPr sz="2250" spc="-120" baseline="1851" dirty="0">
                <a:latin typeface="Symbol"/>
                <a:cs typeface="Symbol"/>
              </a:rPr>
              <a:t></a:t>
            </a:r>
            <a:r>
              <a:rPr sz="2250" spc="-75" baseline="1851" dirty="0">
                <a:latin typeface="Times New Roman"/>
                <a:cs typeface="Times New Roman"/>
              </a:rPr>
              <a:t> </a:t>
            </a:r>
            <a:r>
              <a:rPr sz="1950" spc="-60" baseline="2136" dirty="0">
                <a:latin typeface="Times New Roman"/>
                <a:cs typeface="Times New Roman"/>
              </a:rPr>
              <a:t>j</a:t>
            </a:r>
            <a:r>
              <a:rPr sz="1950" spc="-120" baseline="2136" dirty="0">
                <a:latin typeface="Times New Roman"/>
                <a:cs typeface="Times New Roman"/>
              </a:rPr>
              <a:t>20</a:t>
            </a:r>
            <a:r>
              <a:rPr sz="1950" spc="-52" baseline="2136" dirty="0">
                <a:latin typeface="Times New Roman"/>
                <a:cs typeface="Times New Roman"/>
              </a:rPr>
              <a:t>.</a:t>
            </a:r>
            <a:r>
              <a:rPr sz="1950" spc="-127" baseline="2136" dirty="0">
                <a:latin typeface="Times New Roman"/>
                <a:cs typeface="Times New Roman"/>
              </a:rPr>
              <a:t>1</a:t>
            </a:r>
            <a:r>
              <a:rPr sz="1950" spc="-120" baseline="2136" dirty="0">
                <a:latin typeface="Times New Roman"/>
                <a:cs typeface="Times New Roman"/>
              </a:rPr>
              <a:t>72</a:t>
            </a:r>
            <a:r>
              <a:rPr sz="1950" spc="-104" baseline="2136" dirty="0">
                <a:latin typeface="Times New Roman"/>
                <a:cs typeface="Times New Roman"/>
              </a:rPr>
              <a:t>3</a:t>
            </a:r>
            <a:r>
              <a:rPr sz="1950" spc="-262" baseline="2136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00480" y="6263268"/>
            <a:ext cx="4667885" cy="29083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605280">
              <a:lnSpc>
                <a:spcPts val="405"/>
              </a:lnSpc>
              <a:spcBef>
                <a:spcPts val="115"/>
              </a:spcBef>
              <a:tabLst>
                <a:tab pos="3279140" algn="l"/>
              </a:tabLst>
            </a:pPr>
            <a:r>
              <a:rPr sz="650" spc="15" dirty="0">
                <a:latin typeface="Symbol"/>
                <a:cs typeface="Symbol"/>
              </a:rPr>
              <a:t></a:t>
            </a:r>
            <a:r>
              <a:rPr sz="650" spc="15" dirty="0">
                <a:latin typeface="Times New Roman"/>
                <a:cs typeface="Times New Roman"/>
              </a:rPr>
              <a:t>	</a:t>
            </a:r>
            <a:r>
              <a:rPr sz="650" spc="-5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  <a:p>
            <a:pPr marL="50800">
              <a:lnSpc>
                <a:spcPts val="1664"/>
              </a:lnSpc>
            </a:pPr>
            <a:r>
              <a:rPr sz="1400" spc="-5" dirty="0">
                <a:latin typeface="Times New Roman"/>
                <a:cs typeface="Times New Roman"/>
              </a:rPr>
              <a:t>– (0,1111 – j0,1518)</a:t>
            </a:r>
            <a:r>
              <a:rPr sz="1400" spc="-165" dirty="0">
                <a:latin typeface="Times New Roman"/>
                <a:cs typeface="Times New Roman"/>
              </a:rPr>
              <a:t> </a:t>
            </a:r>
            <a:r>
              <a:rPr sz="2550" spc="-22" baseline="-13071" dirty="0">
                <a:latin typeface="Times New Roman"/>
                <a:cs typeface="Times New Roman"/>
              </a:rPr>
              <a:t>U</a:t>
            </a:r>
            <a:r>
              <a:rPr sz="975" spc="22" baseline="-42735" dirty="0">
                <a:latin typeface="Times New Roman"/>
                <a:cs typeface="Times New Roman"/>
              </a:rPr>
              <a:t>1</a:t>
            </a:r>
            <a:r>
              <a:rPr sz="975" spc="52" baseline="-427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+(0,1111 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j0,1518)</a:t>
            </a:r>
            <a:r>
              <a:rPr sz="1400" spc="-170" dirty="0">
                <a:latin typeface="Times New Roman"/>
                <a:cs typeface="Times New Roman"/>
              </a:rPr>
              <a:t> </a:t>
            </a:r>
            <a:r>
              <a:rPr sz="2550" spc="-7" baseline="-13071" dirty="0">
                <a:latin typeface="Times New Roman"/>
                <a:cs typeface="Times New Roman"/>
              </a:rPr>
              <a:t>U</a:t>
            </a:r>
            <a:r>
              <a:rPr sz="975" spc="-7" baseline="-38461" dirty="0">
                <a:latin typeface="Times New Roman"/>
                <a:cs typeface="Times New Roman"/>
              </a:rPr>
              <a:t>2</a:t>
            </a:r>
            <a:r>
              <a:rPr sz="975" spc="67" baseline="-38461" dirty="0">
                <a:latin typeface="Times New Roman"/>
                <a:cs typeface="Times New Roman"/>
              </a:rPr>
              <a:t> </a:t>
            </a:r>
            <a:r>
              <a:rPr sz="1400" spc="145" dirty="0">
                <a:latin typeface="Times New Roman"/>
                <a:cs typeface="Times New Roman"/>
              </a:rPr>
              <a:t>=</a:t>
            </a:r>
            <a:r>
              <a:rPr sz="1950" spc="-82" baseline="2136" dirty="0">
                <a:latin typeface="Times New Roman"/>
                <a:cs typeface="Times New Roman"/>
              </a:rPr>
              <a:t>-</a:t>
            </a:r>
            <a:r>
              <a:rPr sz="1950" spc="-97" baseline="2136" dirty="0">
                <a:latin typeface="Times New Roman"/>
                <a:cs typeface="Times New Roman"/>
              </a:rPr>
              <a:t>0</a:t>
            </a:r>
            <a:r>
              <a:rPr sz="1950" spc="-44" baseline="2136" dirty="0">
                <a:latin typeface="Times New Roman"/>
                <a:cs typeface="Times New Roman"/>
              </a:rPr>
              <a:t>,</a:t>
            </a:r>
            <a:r>
              <a:rPr sz="1950" spc="-104" baseline="2136" dirty="0">
                <a:latin typeface="Times New Roman"/>
                <a:cs typeface="Times New Roman"/>
              </a:rPr>
              <a:t>0</a:t>
            </a:r>
            <a:r>
              <a:rPr sz="1950" spc="-97" baseline="2136" dirty="0">
                <a:latin typeface="Times New Roman"/>
                <a:cs typeface="Times New Roman"/>
              </a:rPr>
              <a:t>455</a:t>
            </a:r>
            <a:r>
              <a:rPr sz="1950" spc="-112" baseline="2136" dirty="0">
                <a:latin typeface="Times New Roman"/>
                <a:cs typeface="Times New Roman"/>
              </a:rPr>
              <a:t>+</a:t>
            </a:r>
            <a:r>
              <a:rPr sz="1950" spc="-44" baseline="2136" dirty="0">
                <a:latin typeface="Times New Roman"/>
                <a:cs typeface="Times New Roman"/>
              </a:rPr>
              <a:t>j</a:t>
            </a:r>
            <a:r>
              <a:rPr sz="1950" spc="-97" baseline="2136" dirty="0">
                <a:latin typeface="Times New Roman"/>
                <a:cs typeface="Times New Roman"/>
              </a:rPr>
              <a:t>0</a:t>
            </a:r>
            <a:r>
              <a:rPr sz="1950" spc="-44" baseline="2136" dirty="0">
                <a:latin typeface="Times New Roman"/>
                <a:cs typeface="Times New Roman"/>
              </a:rPr>
              <a:t>,</a:t>
            </a:r>
            <a:r>
              <a:rPr sz="1950" spc="-104" baseline="2136" dirty="0">
                <a:latin typeface="Times New Roman"/>
                <a:cs typeface="Times New Roman"/>
              </a:rPr>
              <a:t>0</a:t>
            </a:r>
            <a:r>
              <a:rPr sz="1950" spc="-97" baseline="2136" dirty="0">
                <a:latin typeface="Times New Roman"/>
                <a:cs typeface="Times New Roman"/>
              </a:rPr>
              <a:t>18</a:t>
            </a:r>
            <a:r>
              <a:rPr sz="1950" spc="-89" baseline="2136" dirty="0">
                <a:latin typeface="Times New Roman"/>
                <a:cs typeface="Times New Roman"/>
              </a:rPr>
              <a:t>2</a:t>
            </a:r>
            <a:r>
              <a:rPr sz="1950" spc="-150" baseline="213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19226" y="6642965"/>
            <a:ext cx="187325" cy="286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00" spc="40" dirty="0">
                <a:latin typeface="Times New Roman"/>
                <a:cs typeface="Times New Roman"/>
              </a:rPr>
              <a:t>U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74077" y="6785896"/>
            <a:ext cx="69215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15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93349" y="6588582"/>
            <a:ext cx="174117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687830" algn="l"/>
              </a:tabLst>
            </a:pPr>
            <a:r>
              <a:rPr sz="650" spc="15" dirty="0">
                <a:latin typeface="Symbol"/>
                <a:cs typeface="Symbol"/>
              </a:rPr>
              <a:t></a:t>
            </a:r>
            <a:r>
              <a:rPr sz="650" spc="15" dirty="0">
                <a:latin typeface="Times New Roman"/>
                <a:cs typeface="Times New Roman"/>
              </a:rPr>
              <a:t>	</a:t>
            </a:r>
            <a:r>
              <a:rPr sz="650" spc="10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90217" y="6642965"/>
            <a:ext cx="186690" cy="286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00" spc="35" dirty="0">
                <a:latin typeface="Times New Roman"/>
                <a:cs typeface="Times New Roman"/>
              </a:rPr>
              <a:t>U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50745" y="6785896"/>
            <a:ext cx="69215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15" dirty="0">
                <a:latin typeface="Times New Roman"/>
                <a:cs typeface="Times New Roman"/>
              </a:rPr>
              <a:t>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38580" y="6617720"/>
            <a:ext cx="4688205" cy="2565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716405" algn="l"/>
                <a:tab pos="3431540" algn="l"/>
              </a:tabLst>
            </a:pPr>
            <a:r>
              <a:rPr sz="1400" spc="-5" dirty="0">
                <a:latin typeface="Times New Roman"/>
                <a:cs typeface="Times New Roman"/>
              </a:rPr>
              <a:t>– (0,1393 – j0,1899)	+ (0,2254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–j0,3362)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950" spc="-120" baseline="2136" dirty="0">
                <a:latin typeface="Times New Roman"/>
                <a:cs typeface="Times New Roman"/>
              </a:rPr>
              <a:t>9</a:t>
            </a:r>
            <a:r>
              <a:rPr sz="1950" spc="-67" baseline="2136" dirty="0">
                <a:latin typeface="Times New Roman"/>
                <a:cs typeface="Times New Roman"/>
              </a:rPr>
              <a:t>.</a:t>
            </a:r>
            <a:r>
              <a:rPr sz="1950" spc="-120" baseline="2136" dirty="0">
                <a:latin typeface="Times New Roman"/>
                <a:cs typeface="Times New Roman"/>
              </a:rPr>
              <a:t>86</a:t>
            </a:r>
            <a:r>
              <a:rPr sz="1950" spc="-97" baseline="2136" dirty="0">
                <a:latin typeface="Times New Roman"/>
                <a:cs typeface="Times New Roman"/>
              </a:rPr>
              <a:t>8</a:t>
            </a:r>
            <a:r>
              <a:rPr sz="1950" spc="-232" baseline="2136" dirty="0">
                <a:latin typeface="Times New Roman"/>
                <a:cs typeface="Times New Roman"/>
              </a:rPr>
              <a:t> </a:t>
            </a:r>
            <a:r>
              <a:rPr sz="2250" spc="-112" baseline="1851" dirty="0">
                <a:latin typeface="Symbol"/>
                <a:cs typeface="Symbol"/>
              </a:rPr>
              <a:t></a:t>
            </a:r>
            <a:r>
              <a:rPr sz="2250" spc="-82" baseline="1851" dirty="0">
                <a:latin typeface="Times New Roman"/>
                <a:cs typeface="Times New Roman"/>
              </a:rPr>
              <a:t> </a:t>
            </a:r>
            <a:r>
              <a:rPr sz="1950" spc="-52" baseline="2136" dirty="0">
                <a:latin typeface="Times New Roman"/>
                <a:cs typeface="Times New Roman"/>
              </a:rPr>
              <a:t>j</a:t>
            </a:r>
            <a:r>
              <a:rPr sz="1950" spc="-120" baseline="2136" dirty="0">
                <a:latin typeface="Times New Roman"/>
                <a:cs typeface="Times New Roman"/>
              </a:rPr>
              <a:t>16</a:t>
            </a:r>
            <a:r>
              <a:rPr sz="1950" spc="-67" baseline="2136" dirty="0">
                <a:latin typeface="Times New Roman"/>
                <a:cs typeface="Times New Roman"/>
              </a:rPr>
              <a:t>.</a:t>
            </a:r>
            <a:r>
              <a:rPr sz="1950" spc="-120" baseline="2136" dirty="0">
                <a:latin typeface="Times New Roman"/>
                <a:cs typeface="Times New Roman"/>
              </a:rPr>
              <a:t>798</a:t>
            </a:r>
            <a:r>
              <a:rPr sz="1950" spc="-97" baseline="2136" dirty="0">
                <a:latin typeface="Times New Roman"/>
                <a:cs typeface="Times New Roman"/>
              </a:rPr>
              <a:t>2</a:t>
            </a:r>
            <a:r>
              <a:rPr sz="1950" spc="-232" baseline="2136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59763" y="6913979"/>
            <a:ext cx="5911850" cy="2118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626235">
              <a:lnSpc>
                <a:spcPts val="405"/>
              </a:lnSpc>
              <a:spcBef>
                <a:spcPts val="110"/>
              </a:spcBef>
              <a:tabLst>
                <a:tab pos="3343910" algn="l"/>
              </a:tabLst>
            </a:pPr>
            <a:r>
              <a:rPr sz="650" spc="10" dirty="0">
                <a:latin typeface="Symbol"/>
                <a:cs typeface="Symbol"/>
              </a:rPr>
              <a:t></a:t>
            </a:r>
            <a:r>
              <a:rPr sz="650" spc="10" dirty="0">
                <a:latin typeface="Times New Roman"/>
                <a:cs typeface="Times New Roman"/>
              </a:rPr>
              <a:t>	</a:t>
            </a:r>
            <a:r>
              <a:rPr sz="650" spc="-5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  <a:p>
            <a:pPr marL="101600">
              <a:lnSpc>
                <a:spcPts val="1664"/>
              </a:lnSpc>
            </a:pPr>
            <a:r>
              <a:rPr sz="1400" spc="-5" dirty="0">
                <a:latin typeface="Times New Roman"/>
                <a:cs typeface="Times New Roman"/>
              </a:rPr>
              <a:t>- (0,0017 – j0,0343)</a:t>
            </a:r>
            <a:r>
              <a:rPr sz="1400" spc="-165" dirty="0">
                <a:latin typeface="Times New Roman"/>
                <a:cs typeface="Times New Roman"/>
              </a:rPr>
              <a:t> </a:t>
            </a:r>
            <a:r>
              <a:rPr sz="2550" spc="-30" baseline="-13071" dirty="0">
                <a:latin typeface="Times New Roman"/>
                <a:cs typeface="Times New Roman"/>
              </a:rPr>
              <a:t>U</a:t>
            </a:r>
            <a:r>
              <a:rPr sz="975" spc="22" baseline="-38461" dirty="0">
                <a:latin typeface="Times New Roman"/>
                <a:cs typeface="Times New Roman"/>
              </a:rPr>
              <a:t>1</a:t>
            </a:r>
            <a:r>
              <a:rPr sz="975" spc="52" baseline="-3846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 (0,0051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j0,1025)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2550" spc="-7" baseline="-13071" dirty="0">
                <a:latin typeface="Times New Roman"/>
                <a:cs typeface="Times New Roman"/>
              </a:rPr>
              <a:t>U</a:t>
            </a:r>
            <a:r>
              <a:rPr sz="975" spc="-7" baseline="-38461" dirty="0">
                <a:latin typeface="Times New Roman"/>
                <a:cs typeface="Times New Roman"/>
              </a:rPr>
              <a:t>4</a:t>
            </a:r>
            <a:r>
              <a:rPr sz="975" baseline="-38461" dirty="0">
                <a:latin typeface="Times New Roman"/>
                <a:cs typeface="Times New Roman"/>
              </a:rPr>
              <a:t>  </a:t>
            </a:r>
            <a:r>
              <a:rPr sz="975" spc="112" baseline="-38461" dirty="0">
                <a:latin typeface="Times New Roman"/>
                <a:cs typeface="Times New Roman"/>
              </a:rPr>
              <a:t> </a:t>
            </a:r>
            <a:r>
              <a:rPr sz="1400" spc="140" dirty="0">
                <a:latin typeface="Times New Roman"/>
                <a:cs typeface="Times New Roman"/>
              </a:rPr>
              <a:t>=</a:t>
            </a:r>
            <a:r>
              <a:rPr sz="1950" spc="-75" baseline="2136" dirty="0">
                <a:latin typeface="Times New Roman"/>
                <a:cs typeface="Times New Roman"/>
              </a:rPr>
              <a:t>-</a:t>
            </a:r>
            <a:r>
              <a:rPr sz="1950" spc="-82" baseline="2136" dirty="0">
                <a:latin typeface="Times New Roman"/>
                <a:cs typeface="Times New Roman"/>
              </a:rPr>
              <a:t>0</a:t>
            </a:r>
            <a:r>
              <a:rPr sz="1950" spc="-44" baseline="2136" dirty="0">
                <a:latin typeface="Times New Roman"/>
                <a:cs typeface="Times New Roman"/>
              </a:rPr>
              <a:t>,</a:t>
            </a:r>
            <a:r>
              <a:rPr sz="1950" spc="-82" baseline="2136" dirty="0">
                <a:latin typeface="Times New Roman"/>
                <a:cs typeface="Times New Roman"/>
              </a:rPr>
              <a:t>0857</a:t>
            </a:r>
            <a:r>
              <a:rPr sz="1950" spc="-97" baseline="2136" dirty="0">
                <a:latin typeface="Times New Roman"/>
                <a:cs typeface="Times New Roman"/>
              </a:rPr>
              <a:t>+</a:t>
            </a:r>
            <a:r>
              <a:rPr sz="1950" spc="-37" baseline="2136" dirty="0">
                <a:latin typeface="Times New Roman"/>
                <a:cs typeface="Times New Roman"/>
              </a:rPr>
              <a:t>j</a:t>
            </a:r>
            <a:r>
              <a:rPr sz="1950" spc="-82" baseline="2136" dirty="0">
                <a:latin typeface="Times New Roman"/>
                <a:cs typeface="Times New Roman"/>
              </a:rPr>
              <a:t>0</a:t>
            </a:r>
            <a:r>
              <a:rPr sz="1950" spc="-44" baseline="2136" dirty="0">
                <a:latin typeface="Times New Roman"/>
                <a:cs typeface="Times New Roman"/>
              </a:rPr>
              <a:t>.</a:t>
            </a:r>
            <a:r>
              <a:rPr sz="1950" spc="-82" baseline="2136" dirty="0">
                <a:latin typeface="Times New Roman"/>
                <a:cs typeface="Times New Roman"/>
              </a:rPr>
              <a:t>057</a:t>
            </a:r>
            <a:r>
              <a:rPr sz="1950" spc="-67" baseline="2136" dirty="0">
                <a:latin typeface="Times New Roman"/>
                <a:cs typeface="Times New Roman"/>
              </a:rPr>
              <a:t>1</a:t>
            </a:r>
            <a:r>
              <a:rPr sz="1950" spc="-300" baseline="2136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01600" marR="889635">
              <a:lnSpc>
                <a:spcPts val="3220"/>
              </a:lnSpc>
              <a:spcBef>
                <a:spcPts val="280"/>
              </a:spcBef>
            </a:pPr>
            <a:r>
              <a:rPr sz="1400" spc="-5" dirty="0">
                <a:latin typeface="Times New Roman"/>
                <a:cs typeface="Times New Roman"/>
              </a:rPr>
              <a:t>Систему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розв’язуємо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методом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Гауса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із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зворотнім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ходом.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І.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Прямий хід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метода Гауса.</a:t>
            </a:r>
            <a:endParaRPr sz="1400">
              <a:latin typeface="Times New Roman"/>
              <a:cs typeface="Times New Roman"/>
            </a:endParaRPr>
          </a:p>
          <a:p>
            <a:pPr marL="101600">
              <a:lnSpc>
                <a:spcPts val="1215"/>
              </a:lnSpc>
            </a:pPr>
            <a:r>
              <a:rPr sz="1400" spc="-5" dirty="0">
                <a:latin typeface="Times New Roman"/>
                <a:cs typeface="Times New Roman"/>
              </a:rPr>
              <a:t>Необхідно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виконати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три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кроки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виключення невідомих.</a:t>
            </a:r>
            <a:endParaRPr sz="1400">
              <a:latin typeface="Times New Roman"/>
              <a:cs typeface="Times New Roman"/>
            </a:endParaRPr>
          </a:p>
          <a:p>
            <a:pPr marL="101600" marR="43180">
              <a:lnSpc>
                <a:spcPts val="1610"/>
              </a:lnSpc>
              <a:spcBef>
                <a:spcPts val="75"/>
              </a:spcBef>
              <a:tabLst>
                <a:tab pos="1775460" algn="l"/>
              </a:tabLst>
            </a:pPr>
            <a:r>
              <a:rPr sz="1400" spc="-5" dirty="0">
                <a:latin typeface="Times New Roman"/>
                <a:cs typeface="Times New Roman"/>
              </a:rPr>
              <a:t>На</a:t>
            </a:r>
            <a:r>
              <a:rPr sz="1400" spc="3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першому</a:t>
            </a:r>
            <a:r>
              <a:rPr sz="1400" spc="3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кроці	перетворюємо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рівняння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2,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3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4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системи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так,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щоб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виключити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із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них невідому </a:t>
            </a:r>
            <a:r>
              <a:rPr sz="1400" dirty="0">
                <a:latin typeface="Times New Roman"/>
                <a:cs typeface="Times New Roman"/>
              </a:rPr>
              <a:t>U</a:t>
            </a:r>
            <a:r>
              <a:rPr sz="1350" baseline="-6172" dirty="0">
                <a:latin typeface="Times New Roman"/>
                <a:cs typeface="Times New Roman"/>
              </a:rPr>
              <a:t>1</a:t>
            </a:r>
            <a:r>
              <a:rPr sz="140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01600">
              <a:lnSpc>
                <a:spcPts val="1530"/>
              </a:lnSpc>
            </a:pPr>
            <a:r>
              <a:rPr sz="1400" spc="-5" dirty="0">
                <a:latin typeface="Times New Roman"/>
                <a:cs typeface="Times New Roman"/>
              </a:rPr>
              <a:t>Виключаємо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U</a:t>
            </a:r>
            <a:r>
              <a:rPr sz="1350" spc="-7" baseline="-6172" dirty="0">
                <a:latin typeface="Times New Roman"/>
                <a:cs typeface="Times New Roman"/>
              </a:rPr>
              <a:t>1</a:t>
            </a:r>
            <a:r>
              <a:rPr sz="1350" baseline="-6172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із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другого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рівняння.</a:t>
            </a:r>
            <a:endParaRPr sz="1400">
              <a:latin typeface="Times New Roman"/>
              <a:cs typeface="Times New Roman"/>
            </a:endParaRPr>
          </a:p>
          <a:p>
            <a:pPr marL="101600">
              <a:lnSpc>
                <a:spcPts val="1645"/>
              </a:lnSpc>
            </a:pPr>
            <a:r>
              <a:rPr sz="1400" spc="-5" dirty="0">
                <a:latin typeface="Times New Roman"/>
                <a:cs typeface="Times New Roman"/>
              </a:rPr>
              <a:t>Домножаємо перше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рівняння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</a:t>
            </a:r>
            <a:r>
              <a:rPr sz="1350" baseline="-6172" dirty="0">
                <a:latin typeface="Times New Roman"/>
                <a:cs typeface="Times New Roman"/>
              </a:rPr>
              <a:t>21</a:t>
            </a:r>
            <a:r>
              <a:rPr sz="1350" spc="7" baseline="-6172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-(0,1111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j0,1518):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514838" y="9026945"/>
            <a:ext cx="65405" cy="1270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10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646339" y="9351506"/>
            <a:ext cx="288417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830830" algn="l"/>
              </a:tabLst>
            </a:pPr>
            <a:r>
              <a:rPr sz="650" spc="-5" dirty="0">
                <a:latin typeface="Symbol"/>
                <a:cs typeface="Symbol"/>
              </a:rPr>
              <a:t></a:t>
            </a:r>
            <a:r>
              <a:rPr sz="650" spc="-5" dirty="0">
                <a:latin typeface="Times New Roman"/>
                <a:cs typeface="Times New Roman"/>
              </a:rPr>
              <a:t>	</a:t>
            </a:r>
            <a:r>
              <a:rPr sz="650" spc="10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75283" y="8968044"/>
            <a:ext cx="5743575" cy="67437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10"/>
              </a:spcBef>
            </a:pPr>
            <a:r>
              <a:rPr sz="1400" spc="-5" dirty="0">
                <a:latin typeface="Times New Roman"/>
                <a:cs typeface="Times New Roman"/>
              </a:rPr>
              <a:t>-(0,111</a:t>
            </a:r>
            <a:r>
              <a:rPr sz="1400" dirty="0">
                <a:latin typeface="Times New Roman"/>
                <a:cs typeface="Times New Roman"/>
              </a:rPr>
              <a:t>1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-10" dirty="0">
                <a:latin typeface="Times New Roman"/>
                <a:cs typeface="Times New Roman"/>
              </a:rPr>
              <a:t>j</a:t>
            </a:r>
            <a:r>
              <a:rPr sz="1400" spc="-5" dirty="0">
                <a:latin typeface="Times New Roman"/>
                <a:cs typeface="Times New Roman"/>
              </a:rPr>
              <a:t>0,1518)(0</a:t>
            </a:r>
            <a:r>
              <a:rPr sz="1400" spc="-15" dirty="0">
                <a:latin typeface="Times New Roman"/>
                <a:cs typeface="Times New Roman"/>
              </a:rPr>
              <a:t>,</a:t>
            </a:r>
            <a:r>
              <a:rPr sz="1400" spc="-5" dirty="0">
                <a:latin typeface="Times New Roman"/>
                <a:cs typeface="Times New Roman"/>
              </a:rPr>
              <a:t>354</a:t>
            </a:r>
            <a:r>
              <a:rPr sz="1400" dirty="0">
                <a:latin typeface="Times New Roman"/>
                <a:cs typeface="Times New Roman"/>
              </a:rPr>
              <a:t>4</a:t>
            </a:r>
            <a:r>
              <a:rPr sz="1400" spc="-5" dirty="0">
                <a:latin typeface="Times New Roman"/>
                <a:cs typeface="Times New Roman"/>
              </a:rPr>
              <a:t>–j0,</a:t>
            </a:r>
            <a:r>
              <a:rPr sz="1400" spc="-10" dirty="0">
                <a:latin typeface="Times New Roman"/>
                <a:cs typeface="Times New Roman"/>
              </a:rPr>
              <a:t>5</a:t>
            </a:r>
            <a:r>
              <a:rPr sz="1400" spc="-5" dirty="0">
                <a:latin typeface="Times New Roman"/>
                <a:cs typeface="Times New Roman"/>
              </a:rPr>
              <a:t>288)</a:t>
            </a:r>
            <a:r>
              <a:rPr sz="1400" spc="-165" dirty="0">
                <a:latin typeface="Times New Roman"/>
                <a:cs typeface="Times New Roman"/>
              </a:rPr>
              <a:t> </a:t>
            </a:r>
            <a:r>
              <a:rPr sz="2550" spc="-30" baseline="-13071" dirty="0">
                <a:latin typeface="Times New Roman"/>
                <a:cs typeface="Times New Roman"/>
              </a:rPr>
              <a:t>U</a:t>
            </a:r>
            <a:r>
              <a:rPr sz="975" spc="22" baseline="-38461" dirty="0">
                <a:latin typeface="Times New Roman"/>
                <a:cs typeface="Times New Roman"/>
              </a:rPr>
              <a:t>1</a:t>
            </a:r>
            <a:r>
              <a:rPr sz="975" spc="60" baseline="-3846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+(0,111</a:t>
            </a:r>
            <a:r>
              <a:rPr sz="1400" dirty="0">
                <a:latin typeface="Times New Roman"/>
                <a:cs typeface="Times New Roman"/>
              </a:rPr>
              <a:t>1</a:t>
            </a:r>
            <a:r>
              <a:rPr sz="1400" spc="-10" dirty="0">
                <a:latin typeface="Times New Roman"/>
                <a:cs typeface="Times New Roman"/>
              </a:rPr>
              <a:t>–</a:t>
            </a:r>
            <a:r>
              <a:rPr sz="1400" spc="-5" dirty="0">
                <a:latin typeface="Times New Roman"/>
                <a:cs typeface="Times New Roman"/>
              </a:rPr>
              <a:t>j0,1518) (</a:t>
            </a:r>
            <a:r>
              <a:rPr sz="1400" dirty="0">
                <a:latin typeface="Times New Roman"/>
                <a:cs typeface="Times New Roman"/>
              </a:rPr>
              <a:t>0</a:t>
            </a:r>
            <a:r>
              <a:rPr sz="1400" spc="-5" dirty="0">
                <a:latin typeface="Times New Roman"/>
                <a:cs typeface="Times New Roman"/>
              </a:rPr>
              <a:t>,</a:t>
            </a:r>
            <a:r>
              <a:rPr sz="1400" spc="-10" dirty="0">
                <a:latin typeface="Times New Roman"/>
                <a:cs typeface="Times New Roman"/>
              </a:rPr>
              <a:t>1</a:t>
            </a:r>
            <a:r>
              <a:rPr sz="1400" spc="-5" dirty="0">
                <a:latin typeface="Times New Roman"/>
                <a:cs typeface="Times New Roman"/>
              </a:rPr>
              <a:t>11</a:t>
            </a:r>
            <a:r>
              <a:rPr sz="1400" dirty="0">
                <a:latin typeface="Times New Roman"/>
                <a:cs typeface="Times New Roman"/>
              </a:rPr>
              <a:t>1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515"/>
              </a:spcBef>
            </a:pPr>
            <a:r>
              <a:rPr sz="1400" spc="-5" dirty="0">
                <a:latin typeface="Times New Roman"/>
                <a:cs typeface="Times New Roman"/>
              </a:rPr>
              <a:t>-j0,1518)</a:t>
            </a:r>
            <a:r>
              <a:rPr sz="1400" spc="-165" dirty="0">
                <a:latin typeface="Times New Roman"/>
                <a:cs typeface="Times New Roman"/>
              </a:rPr>
              <a:t> </a:t>
            </a:r>
            <a:r>
              <a:rPr sz="2550" spc="-7" baseline="-13071" dirty="0">
                <a:latin typeface="Times New Roman"/>
                <a:cs typeface="Times New Roman"/>
              </a:rPr>
              <a:t>U</a:t>
            </a:r>
            <a:r>
              <a:rPr sz="975" spc="-7" baseline="-38461" dirty="0">
                <a:latin typeface="Times New Roman"/>
                <a:cs typeface="Times New Roman"/>
              </a:rPr>
              <a:t>2</a:t>
            </a:r>
            <a:r>
              <a:rPr sz="975" spc="67" baseline="-3846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+(0,1111–</a:t>
            </a:r>
            <a:r>
              <a:rPr sz="1400" spc="-10" dirty="0">
                <a:latin typeface="Times New Roman"/>
                <a:cs typeface="Times New Roman"/>
              </a:rPr>
              <a:t>j</a:t>
            </a:r>
            <a:r>
              <a:rPr sz="1400" spc="-5" dirty="0">
                <a:latin typeface="Times New Roman"/>
                <a:cs typeface="Times New Roman"/>
              </a:rPr>
              <a:t>0</a:t>
            </a:r>
            <a:r>
              <a:rPr sz="1400" spc="-10" dirty="0">
                <a:latin typeface="Times New Roman"/>
                <a:cs typeface="Times New Roman"/>
              </a:rPr>
              <a:t>,</a:t>
            </a:r>
            <a:r>
              <a:rPr sz="1400" spc="-5" dirty="0">
                <a:latin typeface="Times New Roman"/>
                <a:cs typeface="Times New Roman"/>
              </a:rPr>
              <a:t>1518)(0,139</a:t>
            </a:r>
            <a:r>
              <a:rPr sz="1400" spc="5" dirty="0">
                <a:latin typeface="Times New Roman"/>
                <a:cs typeface="Times New Roman"/>
              </a:rPr>
              <a:t>3</a:t>
            </a:r>
            <a:r>
              <a:rPr sz="1400" spc="-10" dirty="0">
                <a:latin typeface="Times New Roman"/>
                <a:cs typeface="Times New Roman"/>
              </a:rPr>
              <a:t>–</a:t>
            </a:r>
            <a:r>
              <a:rPr sz="1400" spc="-5" dirty="0">
                <a:latin typeface="Times New Roman"/>
                <a:cs typeface="Times New Roman"/>
              </a:rPr>
              <a:t>j0,1899)</a:t>
            </a:r>
            <a:r>
              <a:rPr sz="1400" spc="-155" dirty="0">
                <a:latin typeface="Times New Roman"/>
                <a:cs typeface="Times New Roman"/>
              </a:rPr>
              <a:t> </a:t>
            </a:r>
            <a:r>
              <a:rPr sz="2550" spc="44" baseline="-13071" dirty="0">
                <a:latin typeface="Times New Roman"/>
                <a:cs typeface="Times New Roman"/>
              </a:rPr>
              <a:t>U</a:t>
            </a:r>
            <a:r>
              <a:rPr sz="975" spc="22" baseline="-38461" dirty="0">
                <a:latin typeface="Times New Roman"/>
                <a:cs typeface="Times New Roman"/>
              </a:rPr>
              <a:t>3</a:t>
            </a:r>
            <a:r>
              <a:rPr sz="975" spc="-30" baseline="-3846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+(0,111</a:t>
            </a:r>
            <a:r>
              <a:rPr sz="1400" dirty="0">
                <a:latin typeface="Times New Roman"/>
                <a:cs typeface="Times New Roman"/>
              </a:rPr>
              <a:t>1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-10" dirty="0">
                <a:latin typeface="Times New Roman"/>
                <a:cs typeface="Times New Roman"/>
              </a:rPr>
              <a:t>j</a:t>
            </a:r>
            <a:r>
              <a:rPr sz="1400" spc="-5" dirty="0">
                <a:latin typeface="Times New Roman"/>
                <a:cs typeface="Times New Roman"/>
              </a:rPr>
              <a:t>0,1518)(</a:t>
            </a:r>
            <a:r>
              <a:rPr sz="1400" dirty="0">
                <a:latin typeface="Times New Roman"/>
                <a:cs typeface="Times New Roman"/>
              </a:rPr>
              <a:t>0</a:t>
            </a:r>
            <a:r>
              <a:rPr sz="1400" spc="-5" dirty="0">
                <a:latin typeface="Times New Roman"/>
                <a:cs typeface="Times New Roman"/>
              </a:rPr>
              <a:t>,</a:t>
            </a:r>
            <a:r>
              <a:rPr sz="1400" spc="-10" dirty="0">
                <a:latin typeface="Times New Roman"/>
                <a:cs typeface="Times New Roman"/>
              </a:rPr>
              <a:t>0</a:t>
            </a:r>
            <a:r>
              <a:rPr sz="1400" spc="-5" dirty="0">
                <a:latin typeface="Times New Roman"/>
                <a:cs typeface="Times New Roman"/>
              </a:rPr>
              <a:t>01</a:t>
            </a:r>
            <a:r>
              <a:rPr sz="1400" spc="-10" dirty="0">
                <a:latin typeface="Times New Roman"/>
                <a:cs typeface="Times New Roman"/>
              </a:rPr>
              <a:t>7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99603" y="9676941"/>
            <a:ext cx="38100" cy="1270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sz="650" spc="-5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508939" y="9731303"/>
            <a:ext cx="178435" cy="286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00" spc="-30" dirty="0">
                <a:latin typeface="Times New Roman"/>
                <a:cs typeface="Times New Roman"/>
              </a:rPr>
              <a:t>U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664869" y="9874171"/>
            <a:ext cx="66675" cy="1270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650" spc="-5" dirty="0">
                <a:latin typeface="Times New Roman"/>
                <a:cs typeface="Times New Roman"/>
              </a:rPr>
              <a:t>4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87983" y="9707405"/>
            <a:ext cx="3789679" cy="25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01065" algn="l"/>
              </a:tabLst>
            </a:pPr>
            <a:r>
              <a:rPr sz="1400" spc="-5" dirty="0">
                <a:latin typeface="Times New Roman"/>
                <a:cs typeface="Times New Roman"/>
              </a:rPr>
              <a:t>j0,0343)	=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-(0,1111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j0,1518)(</a:t>
            </a:r>
            <a:r>
              <a:rPr sz="1950" spc="-44" baseline="2136" dirty="0">
                <a:latin typeface="Times New Roman"/>
                <a:cs typeface="Times New Roman"/>
              </a:rPr>
              <a:t>11.8579</a:t>
            </a:r>
            <a:r>
              <a:rPr sz="1950" spc="-179" baseline="2136" dirty="0">
                <a:latin typeface="Times New Roman"/>
                <a:cs typeface="Times New Roman"/>
              </a:rPr>
              <a:t> </a:t>
            </a:r>
            <a:r>
              <a:rPr sz="2250" spc="-120" baseline="1851" dirty="0">
                <a:latin typeface="Symbol"/>
                <a:cs typeface="Symbol"/>
              </a:rPr>
              <a:t></a:t>
            </a:r>
            <a:r>
              <a:rPr sz="2250" spc="-67" baseline="1851" dirty="0">
                <a:latin typeface="Times New Roman"/>
                <a:cs typeface="Times New Roman"/>
              </a:rPr>
              <a:t> </a:t>
            </a:r>
            <a:r>
              <a:rPr sz="1950" spc="-104" baseline="2136" dirty="0">
                <a:latin typeface="Times New Roman"/>
                <a:cs typeface="Times New Roman"/>
              </a:rPr>
              <a:t>j20.1723</a:t>
            </a:r>
            <a:r>
              <a:rPr sz="1950" spc="-262" baseline="2136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),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015364" y="5704712"/>
            <a:ext cx="228600" cy="1600200"/>
          </a:xfrm>
          <a:custGeom>
            <a:avLst/>
            <a:gdLst/>
            <a:ahLst/>
            <a:cxnLst/>
            <a:rect l="l" t="t" r="r" b="b"/>
            <a:pathLst>
              <a:path w="228600" h="1600200">
                <a:moveTo>
                  <a:pt x="228600" y="1600200"/>
                </a:moveTo>
                <a:lnTo>
                  <a:pt x="184106" y="1589722"/>
                </a:lnTo>
                <a:lnTo>
                  <a:pt x="147775" y="1561147"/>
                </a:lnTo>
                <a:lnTo>
                  <a:pt x="123281" y="1518761"/>
                </a:lnTo>
                <a:lnTo>
                  <a:pt x="114300" y="1466850"/>
                </a:lnTo>
                <a:lnTo>
                  <a:pt x="114300" y="933450"/>
                </a:lnTo>
                <a:lnTo>
                  <a:pt x="105318" y="881538"/>
                </a:lnTo>
                <a:lnTo>
                  <a:pt x="80824" y="839152"/>
                </a:lnTo>
                <a:lnTo>
                  <a:pt x="44493" y="810577"/>
                </a:lnTo>
                <a:lnTo>
                  <a:pt x="0" y="800100"/>
                </a:lnTo>
                <a:lnTo>
                  <a:pt x="44493" y="789622"/>
                </a:lnTo>
                <a:lnTo>
                  <a:pt x="80824" y="761047"/>
                </a:lnTo>
                <a:lnTo>
                  <a:pt x="105318" y="718661"/>
                </a:lnTo>
                <a:lnTo>
                  <a:pt x="114300" y="666750"/>
                </a:lnTo>
                <a:lnTo>
                  <a:pt x="114300" y="133350"/>
                </a:lnTo>
                <a:lnTo>
                  <a:pt x="123281" y="81438"/>
                </a:lnTo>
                <a:lnTo>
                  <a:pt x="147775" y="39052"/>
                </a:lnTo>
                <a:lnTo>
                  <a:pt x="184106" y="10477"/>
                </a:lnTo>
                <a:lnTo>
                  <a:pt x="228600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843897" y="856088"/>
            <a:ext cx="12573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10" dirty="0">
                <a:latin typeface="Symbol"/>
                <a:cs typeface="Symbol"/>
              </a:rPr>
              <a:t>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299298" y="1025114"/>
            <a:ext cx="134493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2325" i="1" spc="15" baseline="3584" dirty="0">
                <a:latin typeface="Times New Roman"/>
                <a:cs typeface="Times New Roman"/>
              </a:rPr>
              <a:t>J</a:t>
            </a:r>
            <a:r>
              <a:rPr sz="2325" i="1" spc="-367" baseline="3584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1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2325" spc="22" baseline="3584" dirty="0">
                <a:latin typeface="Symbol"/>
                <a:cs typeface="Symbol"/>
              </a:rPr>
              <a:t></a:t>
            </a:r>
            <a:r>
              <a:rPr sz="2325" spc="-97" baseline="3584" dirty="0">
                <a:latin typeface="Times New Roman"/>
                <a:cs typeface="Times New Roman"/>
              </a:rPr>
              <a:t> </a:t>
            </a:r>
            <a:r>
              <a:rPr sz="2325" spc="22" baseline="3584" dirty="0">
                <a:latin typeface="Symbol"/>
                <a:cs typeface="Symbol"/>
              </a:rPr>
              <a:t></a:t>
            </a:r>
            <a:r>
              <a:rPr sz="2325" spc="-277" baseline="3584" dirty="0">
                <a:latin typeface="Times New Roman"/>
                <a:cs typeface="Times New Roman"/>
              </a:rPr>
              <a:t> </a:t>
            </a:r>
            <a:r>
              <a:rPr sz="2325" i="1" spc="67" baseline="3584" dirty="0">
                <a:latin typeface="Times New Roman"/>
                <a:cs typeface="Times New Roman"/>
              </a:rPr>
              <a:t>S</a:t>
            </a:r>
            <a:r>
              <a:rPr sz="1100" spc="-40" dirty="0">
                <a:latin typeface="Times New Roman"/>
                <a:cs typeface="Times New Roman"/>
              </a:rPr>
              <a:t>1</a:t>
            </a:r>
            <a:r>
              <a:rPr sz="1100" i="1" spc="5" dirty="0">
                <a:latin typeface="Times New Roman"/>
                <a:cs typeface="Times New Roman"/>
              </a:rPr>
              <a:t>í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135" dirty="0">
                <a:latin typeface="Times New Roman"/>
                <a:cs typeface="Times New Roman"/>
              </a:rPr>
              <a:t> </a:t>
            </a:r>
            <a:r>
              <a:rPr sz="2325" spc="195" baseline="3584" dirty="0">
                <a:latin typeface="Times New Roman"/>
                <a:cs typeface="Times New Roman"/>
              </a:rPr>
              <a:t>/</a:t>
            </a:r>
            <a:r>
              <a:rPr sz="2325" i="1" spc="-7" baseline="3584" dirty="0">
                <a:latin typeface="Times New Roman"/>
                <a:cs typeface="Times New Roman"/>
              </a:rPr>
              <a:t>U</a:t>
            </a:r>
            <a:r>
              <a:rPr sz="1650" spc="-60" baseline="-22727" dirty="0">
                <a:latin typeface="Times New Roman"/>
                <a:cs typeface="Times New Roman"/>
              </a:rPr>
              <a:t>1</a:t>
            </a:r>
            <a:r>
              <a:rPr sz="1650" i="1" spc="382" baseline="-22727" dirty="0">
                <a:latin typeface="Times New Roman"/>
                <a:cs typeface="Times New Roman"/>
              </a:rPr>
              <a:t>íî</a:t>
            </a:r>
            <a:r>
              <a:rPr sz="1650" i="1" spc="7" baseline="-22727" dirty="0">
                <a:latin typeface="Times New Roman"/>
                <a:cs typeface="Times New Roman"/>
              </a:rPr>
              <a:t>ì</a:t>
            </a:r>
            <a:r>
              <a:rPr sz="1650" i="1" spc="-37" baseline="-22727" dirty="0">
                <a:latin typeface="Times New Roman"/>
                <a:cs typeface="Times New Roman"/>
              </a:rPr>
              <a:t> </a:t>
            </a:r>
            <a:endParaRPr sz="1650" baseline="-22727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634285" y="972481"/>
            <a:ext cx="3676650" cy="59182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9"/>
              </a:spcBef>
            </a:pPr>
            <a:r>
              <a:rPr sz="1550" spc="15" dirty="0">
                <a:latin typeface="Symbol"/>
                <a:cs typeface="Symbol"/>
              </a:rPr>
              <a:t></a:t>
            </a:r>
            <a:r>
              <a:rPr sz="1550" spc="35" dirty="0">
                <a:latin typeface="Times New Roman"/>
                <a:cs typeface="Times New Roman"/>
              </a:rPr>
              <a:t> </a:t>
            </a:r>
            <a:r>
              <a:rPr sz="1550" i="1" spc="-20" dirty="0">
                <a:latin typeface="Times New Roman"/>
                <a:cs typeface="Times New Roman"/>
              </a:rPr>
              <a:t>y</a:t>
            </a:r>
            <a:r>
              <a:rPr sz="1650" spc="-30" baseline="-25252" dirty="0">
                <a:latin typeface="Times New Roman"/>
                <a:cs typeface="Times New Roman"/>
              </a:rPr>
              <a:t>10</a:t>
            </a:r>
            <a:r>
              <a:rPr sz="1650" spc="254" baseline="-25252" dirty="0">
                <a:latin typeface="Times New Roman"/>
                <a:cs typeface="Times New Roman"/>
              </a:rPr>
              <a:t> </a:t>
            </a:r>
            <a:r>
              <a:rPr sz="1550" i="1" spc="45" dirty="0">
                <a:latin typeface="Times New Roman"/>
                <a:cs typeface="Times New Roman"/>
              </a:rPr>
              <a:t>U</a:t>
            </a:r>
            <a:r>
              <a:rPr sz="1650" spc="67" baseline="-25252" dirty="0">
                <a:latin typeface="Times New Roman"/>
                <a:cs typeface="Times New Roman"/>
              </a:rPr>
              <a:t>0</a:t>
            </a:r>
            <a:r>
              <a:rPr sz="1650" spc="202" baseline="-25252" dirty="0">
                <a:latin typeface="Times New Roman"/>
                <a:cs typeface="Times New Roman"/>
              </a:rPr>
              <a:t> </a:t>
            </a:r>
            <a:r>
              <a:rPr sz="1550" spc="15" dirty="0">
                <a:latin typeface="Symbol"/>
                <a:cs typeface="Symbol"/>
              </a:rPr>
              <a:t></a:t>
            </a:r>
            <a:r>
              <a:rPr sz="1550" spc="-65" dirty="0">
                <a:latin typeface="Times New Roman"/>
                <a:cs typeface="Times New Roman"/>
              </a:rPr>
              <a:t> </a:t>
            </a:r>
            <a:r>
              <a:rPr sz="1550" spc="10" dirty="0">
                <a:latin typeface="Symbol"/>
                <a:cs typeface="Symbol"/>
              </a:rPr>
              <a:t></a:t>
            </a:r>
            <a:r>
              <a:rPr sz="1350" spc="10" dirty="0">
                <a:latin typeface="Times New Roman"/>
                <a:cs typeface="Times New Roman"/>
              </a:rPr>
              <a:t>(3</a:t>
            </a:r>
            <a:r>
              <a:rPr sz="1350" dirty="0">
                <a:latin typeface="Times New Roman"/>
                <a:cs typeface="Times New Roman"/>
              </a:rPr>
              <a:t> -</a:t>
            </a:r>
            <a:r>
              <a:rPr sz="1350" spc="-10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j2)/110</a:t>
            </a:r>
            <a:r>
              <a:rPr sz="1350" spc="-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+ (0,1034 -</a:t>
            </a:r>
            <a:r>
              <a:rPr sz="1350" spc="-15" dirty="0">
                <a:latin typeface="Times New Roman"/>
                <a:cs typeface="Times New Roman"/>
              </a:rPr>
              <a:t> </a:t>
            </a:r>
            <a:r>
              <a:rPr sz="1350" spc="-10" dirty="0">
                <a:latin typeface="Times New Roman"/>
                <a:cs typeface="Times New Roman"/>
              </a:rPr>
              <a:t>j0,1756)·115=</a:t>
            </a:r>
            <a:endParaRPr sz="1350">
              <a:latin typeface="Times New Roman"/>
              <a:cs typeface="Times New Roman"/>
            </a:endParaRPr>
          </a:p>
          <a:p>
            <a:pPr marL="672465">
              <a:lnSpc>
                <a:spcPct val="100000"/>
              </a:lnSpc>
              <a:spcBef>
                <a:spcPts val="370"/>
              </a:spcBef>
            </a:pPr>
            <a:r>
              <a:rPr sz="1350" dirty="0">
                <a:latin typeface="Times New Roman"/>
                <a:cs typeface="Times New Roman"/>
              </a:rPr>
              <a:t>= (11.8579</a:t>
            </a:r>
            <a:r>
              <a:rPr sz="1350" spc="-105" dirty="0">
                <a:latin typeface="Times New Roman"/>
                <a:cs typeface="Times New Roman"/>
              </a:rPr>
              <a:t> </a:t>
            </a:r>
            <a:r>
              <a:rPr sz="1550" spc="15" dirty="0">
                <a:latin typeface="Symbol"/>
                <a:cs typeface="Symbol"/>
              </a:rPr>
              <a:t></a:t>
            </a:r>
            <a:r>
              <a:rPr sz="1550" spc="15" dirty="0">
                <a:latin typeface="Times New Roman"/>
                <a:cs typeface="Times New Roman"/>
              </a:rPr>
              <a:t> </a:t>
            </a:r>
            <a:r>
              <a:rPr sz="1350" spc="10" dirty="0">
                <a:latin typeface="Times New Roman"/>
                <a:cs typeface="Times New Roman"/>
              </a:rPr>
              <a:t>j</a:t>
            </a:r>
            <a:r>
              <a:rPr sz="1350" dirty="0">
                <a:latin typeface="Times New Roman"/>
                <a:cs typeface="Times New Roman"/>
              </a:rPr>
              <a:t>20.1</a:t>
            </a:r>
            <a:r>
              <a:rPr sz="1350" spc="-10" dirty="0">
                <a:latin typeface="Times New Roman"/>
                <a:cs typeface="Times New Roman"/>
              </a:rPr>
              <a:t>7</a:t>
            </a:r>
            <a:r>
              <a:rPr sz="1350" dirty="0">
                <a:latin typeface="Times New Roman"/>
                <a:cs typeface="Times New Roman"/>
              </a:rPr>
              <a:t>23) </a:t>
            </a:r>
            <a:r>
              <a:rPr sz="1350" spc="-15" dirty="0">
                <a:latin typeface="Times New Roman"/>
                <a:cs typeface="Times New Roman"/>
              </a:rPr>
              <a:t>k</a:t>
            </a:r>
            <a:r>
              <a:rPr sz="1350" dirty="0">
                <a:latin typeface="Times New Roman"/>
                <a:cs typeface="Times New Roman"/>
              </a:rPr>
              <a:t>A;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286598" y="1531935"/>
            <a:ext cx="4220845" cy="4349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93090">
              <a:lnSpc>
                <a:spcPts val="1595"/>
              </a:lnSpc>
              <a:spcBef>
                <a:spcPts val="125"/>
              </a:spcBef>
            </a:pPr>
            <a:r>
              <a:rPr sz="1550" spc="10" dirty="0">
                <a:latin typeface="Symbol"/>
                <a:cs typeface="Symbol"/>
              </a:rPr>
              <a:t></a:t>
            </a:r>
            <a:endParaRPr sz="1550">
              <a:latin typeface="Symbol"/>
              <a:cs typeface="Symbol"/>
            </a:endParaRPr>
          </a:p>
          <a:p>
            <a:pPr marL="50800">
              <a:lnSpc>
                <a:spcPts val="1595"/>
              </a:lnSpc>
            </a:pPr>
            <a:r>
              <a:rPr sz="2325" i="1" spc="15" baseline="3584" dirty="0">
                <a:latin typeface="Times New Roman"/>
                <a:cs typeface="Times New Roman"/>
              </a:rPr>
              <a:t>J</a:t>
            </a:r>
            <a:r>
              <a:rPr sz="2325" i="1" spc="-217" baseline="3584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2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2325" spc="22" baseline="3584" dirty="0">
                <a:latin typeface="Symbol"/>
                <a:cs typeface="Symbol"/>
              </a:rPr>
              <a:t></a:t>
            </a:r>
            <a:r>
              <a:rPr sz="2325" spc="-97" baseline="3584" dirty="0">
                <a:latin typeface="Times New Roman"/>
                <a:cs typeface="Times New Roman"/>
              </a:rPr>
              <a:t> </a:t>
            </a:r>
            <a:r>
              <a:rPr sz="2325" spc="22" baseline="3584" dirty="0">
                <a:latin typeface="Symbol"/>
                <a:cs typeface="Symbol"/>
              </a:rPr>
              <a:t></a:t>
            </a:r>
            <a:r>
              <a:rPr sz="2325" spc="-277" baseline="3584" dirty="0">
                <a:latin typeface="Times New Roman"/>
                <a:cs typeface="Times New Roman"/>
              </a:rPr>
              <a:t> </a:t>
            </a:r>
            <a:r>
              <a:rPr sz="2325" i="1" spc="15" baseline="3584" dirty="0">
                <a:latin typeface="Times New Roman"/>
                <a:cs typeface="Times New Roman"/>
              </a:rPr>
              <a:t>S</a:t>
            </a:r>
            <a:r>
              <a:rPr sz="2325" i="1" spc="-382" baseline="3584" dirty="0">
                <a:latin typeface="Times New Roman"/>
                <a:cs typeface="Times New Roman"/>
              </a:rPr>
              <a:t> </a:t>
            </a:r>
            <a:r>
              <a:rPr sz="1100" spc="40" dirty="0">
                <a:latin typeface="Times New Roman"/>
                <a:cs typeface="Times New Roman"/>
              </a:rPr>
              <a:t>2</a:t>
            </a:r>
            <a:r>
              <a:rPr sz="1100" i="1" spc="5" dirty="0">
                <a:latin typeface="Times New Roman"/>
                <a:cs typeface="Times New Roman"/>
              </a:rPr>
              <a:t>í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130" dirty="0">
                <a:latin typeface="Times New Roman"/>
                <a:cs typeface="Times New Roman"/>
              </a:rPr>
              <a:t> </a:t>
            </a:r>
            <a:r>
              <a:rPr sz="2325" spc="202" baseline="3584" dirty="0">
                <a:latin typeface="Times New Roman"/>
                <a:cs typeface="Times New Roman"/>
              </a:rPr>
              <a:t>/</a:t>
            </a:r>
            <a:r>
              <a:rPr sz="2325" i="1" spc="142" baseline="3584" dirty="0">
                <a:latin typeface="Times New Roman"/>
                <a:cs typeface="Times New Roman"/>
              </a:rPr>
              <a:t>U</a:t>
            </a:r>
            <a:r>
              <a:rPr sz="1650" spc="67" baseline="-22727" dirty="0">
                <a:latin typeface="Times New Roman"/>
                <a:cs typeface="Times New Roman"/>
              </a:rPr>
              <a:t>2</a:t>
            </a:r>
            <a:r>
              <a:rPr sz="1650" i="1" spc="382" baseline="-22727" dirty="0">
                <a:latin typeface="Times New Roman"/>
                <a:cs typeface="Times New Roman"/>
              </a:rPr>
              <a:t>íî</a:t>
            </a:r>
            <a:r>
              <a:rPr sz="1650" i="1" spc="7" baseline="-22727" dirty="0">
                <a:latin typeface="Times New Roman"/>
                <a:cs typeface="Times New Roman"/>
              </a:rPr>
              <a:t>ì</a:t>
            </a:r>
            <a:r>
              <a:rPr sz="1650" i="1" baseline="-22727" dirty="0">
                <a:latin typeface="Times New Roman"/>
                <a:cs typeface="Times New Roman"/>
              </a:rPr>
              <a:t>  </a:t>
            </a:r>
            <a:r>
              <a:rPr sz="1650" i="1" spc="30" baseline="-22727" dirty="0">
                <a:latin typeface="Times New Roman"/>
                <a:cs typeface="Times New Roman"/>
              </a:rPr>
              <a:t> </a:t>
            </a:r>
            <a:r>
              <a:rPr sz="2325" spc="22" baseline="3584" dirty="0">
                <a:latin typeface="Symbol"/>
                <a:cs typeface="Symbol"/>
              </a:rPr>
              <a:t></a:t>
            </a:r>
            <a:r>
              <a:rPr sz="2325" spc="-97" baseline="3584" dirty="0">
                <a:latin typeface="Times New Roman"/>
                <a:cs typeface="Times New Roman"/>
              </a:rPr>
              <a:t> </a:t>
            </a:r>
            <a:r>
              <a:rPr sz="2325" spc="52" baseline="3584" dirty="0">
                <a:latin typeface="Symbol"/>
                <a:cs typeface="Symbol"/>
              </a:rPr>
              <a:t></a:t>
            </a:r>
            <a:r>
              <a:rPr sz="2025" baseline="4115" dirty="0">
                <a:latin typeface="Times New Roman"/>
                <a:cs typeface="Times New Roman"/>
              </a:rPr>
              <a:t>(5 -</a:t>
            </a:r>
            <a:r>
              <a:rPr sz="2025" spc="-15" baseline="4115" dirty="0">
                <a:latin typeface="Times New Roman"/>
                <a:cs typeface="Times New Roman"/>
              </a:rPr>
              <a:t> </a:t>
            </a:r>
            <a:r>
              <a:rPr sz="2025" spc="15" baseline="4115" dirty="0">
                <a:latin typeface="Times New Roman"/>
                <a:cs typeface="Times New Roman"/>
              </a:rPr>
              <a:t>j</a:t>
            </a:r>
            <a:r>
              <a:rPr sz="2025" baseline="4115" dirty="0">
                <a:latin typeface="Times New Roman"/>
                <a:cs typeface="Times New Roman"/>
              </a:rPr>
              <a:t>2)</a:t>
            </a:r>
            <a:r>
              <a:rPr sz="2025" spc="-7" baseline="4115" dirty="0">
                <a:latin typeface="Times New Roman"/>
                <a:cs typeface="Times New Roman"/>
              </a:rPr>
              <a:t>/</a:t>
            </a:r>
            <a:r>
              <a:rPr sz="2025" baseline="4115" dirty="0">
                <a:latin typeface="Times New Roman"/>
                <a:cs typeface="Times New Roman"/>
              </a:rPr>
              <a:t>11</a:t>
            </a:r>
            <a:r>
              <a:rPr sz="2025" spc="-7" baseline="4115" dirty="0">
                <a:latin typeface="Times New Roman"/>
                <a:cs typeface="Times New Roman"/>
              </a:rPr>
              <a:t>0</a:t>
            </a:r>
            <a:r>
              <a:rPr sz="2025" baseline="4115" dirty="0">
                <a:latin typeface="Times New Roman"/>
                <a:cs typeface="Times New Roman"/>
              </a:rPr>
              <a:t>=(</a:t>
            </a:r>
            <a:r>
              <a:rPr sz="2025" spc="-15" baseline="4115" dirty="0">
                <a:latin typeface="Times New Roman"/>
                <a:cs typeface="Times New Roman"/>
              </a:rPr>
              <a:t>-</a:t>
            </a:r>
            <a:r>
              <a:rPr sz="2025" baseline="4115" dirty="0">
                <a:latin typeface="Times New Roman"/>
                <a:cs typeface="Times New Roman"/>
              </a:rPr>
              <a:t>0,04</a:t>
            </a:r>
            <a:r>
              <a:rPr sz="2025" spc="-15" baseline="4115" dirty="0">
                <a:latin typeface="Times New Roman"/>
                <a:cs typeface="Times New Roman"/>
              </a:rPr>
              <a:t>5</a:t>
            </a:r>
            <a:r>
              <a:rPr sz="2025" baseline="4115" dirty="0">
                <a:latin typeface="Times New Roman"/>
                <a:cs typeface="Times New Roman"/>
              </a:rPr>
              <a:t>5</a:t>
            </a:r>
            <a:r>
              <a:rPr sz="2025" spc="-7" baseline="4115" dirty="0">
                <a:latin typeface="Times New Roman"/>
                <a:cs typeface="Times New Roman"/>
              </a:rPr>
              <a:t>+</a:t>
            </a:r>
            <a:r>
              <a:rPr sz="2025" spc="15" baseline="4115" dirty="0">
                <a:latin typeface="Times New Roman"/>
                <a:cs typeface="Times New Roman"/>
              </a:rPr>
              <a:t>j</a:t>
            </a:r>
            <a:r>
              <a:rPr sz="2025" baseline="4115" dirty="0">
                <a:latin typeface="Times New Roman"/>
                <a:cs typeface="Times New Roman"/>
              </a:rPr>
              <a:t>0,01</a:t>
            </a:r>
            <a:r>
              <a:rPr sz="2025" spc="-15" baseline="4115" dirty="0">
                <a:latin typeface="Times New Roman"/>
                <a:cs typeface="Times New Roman"/>
              </a:rPr>
              <a:t>8</a:t>
            </a:r>
            <a:r>
              <a:rPr sz="2025" baseline="4115" dirty="0">
                <a:latin typeface="Times New Roman"/>
                <a:cs typeface="Times New Roman"/>
              </a:rPr>
              <a:t>2) </a:t>
            </a:r>
            <a:r>
              <a:rPr sz="2025" spc="-30" baseline="4115" dirty="0">
                <a:latin typeface="Times New Roman"/>
                <a:cs typeface="Times New Roman"/>
              </a:rPr>
              <a:t>k</a:t>
            </a:r>
            <a:r>
              <a:rPr sz="2025" baseline="4115" dirty="0">
                <a:latin typeface="Times New Roman"/>
                <a:cs typeface="Times New Roman"/>
              </a:rPr>
              <a:t>A;</a:t>
            </a:r>
            <a:endParaRPr sz="2025" baseline="4115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782035" y="1951189"/>
            <a:ext cx="12573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10" dirty="0">
                <a:latin typeface="Symbol"/>
                <a:cs typeface="Symbol"/>
              </a:rPr>
              <a:t></a:t>
            </a:r>
            <a:endParaRPr sz="1550">
              <a:latin typeface="Symbol"/>
              <a:cs typeface="Symbol"/>
            </a:endParaRPr>
          </a:p>
        </p:txBody>
      </p:sp>
      <p:pic>
        <p:nvPicPr>
          <p:cNvPr id="41" name="object 4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58944" y="928686"/>
            <a:ext cx="800679" cy="257089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70086" y="997688"/>
            <a:ext cx="800679" cy="345039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58944" y="1516937"/>
            <a:ext cx="800679" cy="345039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58944" y="1935836"/>
            <a:ext cx="800679" cy="345039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1286598" y="2086727"/>
            <a:ext cx="5115560" cy="57277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385"/>
              </a:spcBef>
            </a:pPr>
            <a:r>
              <a:rPr sz="2325" i="1" spc="15" baseline="3584" dirty="0">
                <a:latin typeface="Times New Roman"/>
                <a:cs typeface="Times New Roman"/>
              </a:rPr>
              <a:t>J</a:t>
            </a:r>
            <a:r>
              <a:rPr sz="2325" i="1" spc="-240" baseline="3584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3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2325" spc="22" baseline="3584" dirty="0">
                <a:latin typeface="Symbol"/>
                <a:cs typeface="Symbol"/>
              </a:rPr>
              <a:t></a:t>
            </a:r>
            <a:r>
              <a:rPr sz="2325" spc="-97" baseline="3584" dirty="0">
                <a:latin typeface="Times New Roman"/>
                <a:cs typeface="Times New Roman"/>
              </a:rPr>
              <a:t> </a:t>
            </a:r>
            <a:r>
              <a:rPr sz="2325" spc="75" baseline="3584" dirty="0">
                <a:latin typeface="Symbol"/>
                <a:cs typeface="Symbol"/>
              </a:rPr>
              <a:t></a:t>
            </a:r>
            <a:r>
              <a:rPr sz="2325" i="1" spc="75" baseline="3584" dirty="0">
                <a:latin typeface="Times New Roman"/>
                <a:cs typeface="Times New Roman"/>
              </a:rPr>
              <a:t>S</a:t>
            </a:r>
            <a:r>
              <a:rPr sz="1100" spc="50" dirty="0">
                <a:latin typeface="Times New Roman"/>
                <a:cs typeface="Times New Roman"/>
              </a:rPr>
              <a:t>3</a:t>
            </a:r>
            <a:r>
              <a:rPr sz="1100" i="1" spc="50" dirty="0">
                <a:latin typeface="Times New Roman"/>
                <a:cs typeface="Times New Roman"/>
              </a:rPr>
              <a:t>í</a:t>
            </a:r>
            <a:r>
              <a:rPr sz="1100" i="1" spc="140" dirty="0">
                <a:latin typeface="Times New Roman"/>
                <a:cs typeface="Times New Roman"/>
              </a:rPr>
              <a:t> </a:t>
            </a:r>
            <a:r>
              <a:rPr sz="2325" spc="179" baseline="3584" dirty="0">
                <a:latin typeface="Times New Roman"/>
                <a:cs typeface="Times New Roman"/>
              </a:rPr>
              <a:t>/</a:t>
            </a:r>
            <a:r>
              <a:rPr sz="2325" i="1" spc="179" baseline="3584" dirty="0">
                <a:latin typeface="Times New Roman"/>
                <a:cs typeface="Times New Roman"/>
              </a:rPr>
              <a:t>U</a:t>
            </a:r>
            <a:r>
              <a:rPr sz="1650" spc="179" baseline="-22727" dirty="0">
                <a:latin typeface="Times New Roman"/>
                <a:cs typeface="Times New Roman"/>
              </a:rPr>
              <a:t>3</a:t>
            </a:r>
            <a:r>
              <a:rPr sz="1650" i="1" spc="179" baseline="-22727" dirty="0">
                <a:latin typeface="Times New Roman"/>
                <a:cs typeface="Times New Roman"/>
              </a:rPr>
              <a:t>íîì</a:t>
            </a:r>
            <a:r>
              <a:rPr sz="1650" i="1" spc="757" baseline="-22727" dirty="0">
                <a:latin typeface="Times New Roman"/>
                <a:cs typeface="Times New Roman"/>
              </a:rPr>
              <a:t> </a:t>
            </a:r>
            <a:r>
              <a:rPr sz="2325" spc="22" baseline="3584" dirty="0">
                <a:latin typeface="Symbol"/>
                <a:cs typeface="Symbol"/>
              </a:rPr>
              <a:t></a:t>
            </a:r>
            <a:r>
              <a:rPr sz="2325" spc="60" baseline="3584" dirty="0">
                <a:latin typeface="Times New Roman"/>
                <a:cs typeface="Times New Roman"/>
              </a:rPr>
              <a:t> </a:t>
            </a:r>
            <a:r>
              <a:rPr sz="2325" i="1" spc="15" baseline="3584" dirty="0">
                <a:latin typeface="Times New Roman"/>
                <a:cs typeface="Times New Roman"/>
              </a:rPr>
              <a:t>y</a:t>
            </a:r>
            <a:r>
              <a:rPr sz="1650" spc="15" baseline="-22727" dirty="0">
                <a:latin typeface="Times New Roman"/>
                <a:cs typeface="Times New Roman"/>
              </a:rPr>
              <a:t>30</a:t>
            </a:r>
            <a:r>
              <a:rPr sz="1650" spc="270" baseline="-22727" dirty="0">
                <a:latin typeface="Times New Roman"/>
                <a:cs typeface="Times New Roman"/>
              </a:rPr>
              <a:t> </a:t>
            </a:r>
            <a:r>
              <a:rPr sz="2325" i="1" spc="60" baseline="3584" dirty="0">
                <a:latin typeface="Times New Roman"/>
                <a:cs typeface="Times New Roman"/>
              </a:rPr>
              <a:t>U</a:t>
            </a:r>
            <a:r>
              <a:rPr sz="1650" spc="60" baseline="-22727" dirty="0">
                <a:latin typeface="Times New Roman"/>
                <a:cs typeface="Times New Roman"/>
              </a:rPr>
              <a:t>0</a:t>
            </a:r>
            <a:r>
              <a:rPr sz="1650" spc="209" baseline="-22727" dirty="0">
                <a:latin typeface="Times New Roman"/>
                <a:cs typeface="Times New Roman"/>
              </a:rPr>
              <a:t> </a:t>
            </a:r>
            <a:r>
              <a:rPr sz="2325" spc="22" baseline="3584" dirty="0">
                <a:latin typeface="Symbol"/>
                <a:cs typeface="Symbol"/>
              </a:rPr>
              <a:t></a:t>
            </a:r>
            <a:r>
              <a:rPr sz="2325" spc="-82" baseline="3584" dirty="0">
                <a:latin typeface="Times New Roman"/>
                <a:cs typeface="Times New Roman"/>
              </a:rPr>
              <a:t> </a:t>
            </a:r>
            <a:r>
              <a:rPr sz="2325" spc="15" baseline="3584" dirty="0">
                <a:latin typeface="Symbol"/>
                <a:cs typeface="Symbol"/>
              </a:rPr>
              <a:t></a:t>
            </a:r>
            <a:r>
              <a:rPr sz="2025" spc="15" baseline="4115" dirty="0">
                <a:latin typeface="Times New Roman"/>
                <a:cs typeface="Times New Roman"/>
              </a:rPr>
              <a:t>(4</a:t>
            </a:r>
            <a:r>
              <a:rPr sz="2025" baseline="4115" dirty="0">
                <a:latin typeface="Times New Roman"/>
                <a:cs typeface="Times New Roman"/>
              </a:rPr>
              <a:t> -</a:t>
            </a:r>
            <a:r>
              <a:rPr sz="2025" spc="-15" baseline="4115" dirty="0">
                <a:latin typeface="Times New Roman"/>
                <a:cs typeface="Times New Roman"/>
              </a:rPr>
              <a:t> </a:t>
            </a:r>
            <a:r>
              <a:rPr sz="2025" baseline="4115" dirty="0">
                <a:latin typeface="Times New Roman"/>
                <a:cs typeface="Times New Roman"/>
              </a:rPr>
              <a:t>j3)/</a:t>
            </a:r>
            <a:r>
              <a:rPr sz="2025" spc="-7" baseline="4115" dirty="0">
                <a:latin typeface="Times New Roman"/>
                <a:cs typeface="Times New Roman"/>
              </a:rPr>
              <a:t> </a:t>
            </a:r>
            <a:r>
              <a:rPr sz="2025" baseline="4115" dirty="0">
                <a:latin typeface="Times New Roman"/>
                <a:cs typeface="Times New Roman"/>
              </a:rPr>
              <a:t>110 + (0,0861 -</a:t>
            </a:r>
            <a:r>
              <a:rPr sz="2025" spc="-15" baseline="4115" dirty="0">
                <a:latin typeface="Times New Roman"/>
                <a:cs typeface="Times New Roman"/>
              </a:rPr>
              <a:t> j0,1463)·115=</a:t>
            </a:r>
            <a:endParaRPr sz="2025" baseline="4115">
              <a:latin typeface="Times New Roman"/>
              <a:cs typeface="Times New Roman"/>
            </a:endParaRPr>
          </a:p>
          <a:p>
            <a:pPr marL="2063750">
              <a:lnSpc>
                <a:spcPct val="100000"/>
              </a:lnSpc>
              <a:spcBef>
                <a:spcPts val="295"/>
              </a:spcBef>
            </a:pPr>
            <a:r>
              <a:rPr sz="1350" dirty="0">
                <a:latin typeface="Times New Roman"/>
                <a:cs typeface="Times New Roman"/>
              </a:rPr>
              <a:t>=(9.8</a:t>
            </a:r>
            <a:r>
              <a:rPr sz="1350" spc="-5" dirty="0">
                <a:latin typeface="Times New Roman"/>
                <a:cs typeface="Times New Roman"/>
              </a:rPr>
              <a:t>6</a:t>
            </a:r>
            <a:r>
              <a:rPr sz="1350" dirty="0">
                <a:latin typeface="Times New Roman"/>
                <a:cs typeface="Times New Roman"/>
              </a:rPr>
              <a:t>8</a:t>
            </a:r>
            <a:r>
              <a:rPr sz="1350" spc="-135" dirty="0">
                <a:latin typeface="Times New Roman"/>
                <a:cs typeface="Times New Roman"/>
              </a:rPr>
              <a:t> </a:t>
            </a:r>
            <a:r>
              <a:rPr sz="1550" spc="15" dirty="0">
                <a:latin typeface="Symbol"/>
                <a:cs typeface="Symbol"/>
              </a:rPr>
              <a:t></a:t>
            </a:r>
            <a:r>
              <a:rPr sz="1550" spc="15" dirty="0">
                <a:latin typeface="Times New Roman"/>
                <a:cs typeface="Times New Roman"/>
              </a:rPr>
              <a:t> </a:t>
            </a:r>
            <a:r>
              <a:rPr sz="1350" spc="10" dirty="0">
                <a:latin typeface="Times New Roman"/>
                <a:cs typeface="Times New Roman"/>
              </a:rPr>
              <a:t>j</a:t>
            </a:r>
            <a:r>
              <a:rPr sz="1350" dirty="0">
                <a:latin typeface="Times New Roman"/>
                <a:cs typeface="Times New Roman"/>
              </a:rPr>
              <a:t>1</a:t>
            </a:r>
            <a:r>
              <a:rPr sz="1350" spc="-5" dirty="0">
                <a:latin typeface="Times New Roman"/>
                <a:cs typeface="Times New Roman"/>
              </a:rPr>
              <a:t>6</a:t>
            </a:r>
            <a:r>
              <a:rPr sz="1350" dirty="0">
                <a:latin typeface="Times New Roman"/>
                <a:cs typeface="Times New Roman"/>
              </a:rPr>
              <a:t>.7</a:t>
            </a:r>
            <a:r>
              <a:rPr sz="1350" spc="-5" dirty="0">
                <a:latin typeface="Times New Roman"/>
                <a:cs typeface="Times New Roman"/>
              </a:rPr>
              <a:t>9</a:t>
            </a:r>
            <a:r>
              <a:rPr sz="1350" dirty="0">
                <a:latin typeface="Times New Roman"/>
                <a:cs typeface="Times New Roman"/>
              </a:rPr>
              <a:t>8</a:t>
            </a:r>
            <a:r>
              <a:rPr sz="1350" spc="-5" dirty="0">
                <a:latin typeface="Times New Roman"/>
                <a:cs typeface="Times New Roman"/>
              </a:rPr>
              <a:t>2</a:t>
            </a:r>
            <a:r>
              <a:rPr sz="1350" dirty="0">
                <a:latin typeface="Times New Roman"/>
                <a:cs typeface="Times New Roman"/>
              </a:rPr>
              <a:t>)</a:t>
            </a:r>
            <a:r>
              <a:rPr sz="1350" spc="5" dirty="0">
                <a:latin typeface="Times New Roman"/>
                <a:cs typeface="Times New Roman"/>
              </a:rPr>
              <a:t> </a:t>
            </a:r>
            <a:r>
              <a:rPr sz="1350" spc="-20" dirty="0">
                <a:latin typeface="Times New Roman"/>
                <a:cs typeface="Times New Roman"/>
              </a:rPr>
              <a:t>k</a:t>
            </a:r>
            <a:r>
              <a:rPr sz="1350" dirty="0">
                <a:latin typeface="Times New Roman"/>
                <a:cs typeface="Times New Roman"/>
              </a:rPr>
              <a:t>A;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867170" y="2626978"/>
            <a:ext cx="12573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10" dirty="0">
                <a:latin typeface="Symbol"/>
                <a:cs typeface="Symbol"/>
              </a:rPr>
              <a:t>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62583" y="2750812"/>
            <a:ext cx="6191885" cy="76898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474345">
              <a:lnSpc>
                <a:spcPct val="100000"/>
              </a:lnSpc>
              <a:spcBef>
                <a:spcPts val="480"/>
              </a:spcBef>
            </a:pPr>
            <a:r>
              <a:rPr sz="2325" i="1" spc="15" baseline="3584" dirty="0">
                <a:latin typeface="Times New Roman"/>
                <a:cs typeface="Times New Roman"/>
              </a:rPr>
              <a:t>J</a:t>
            </a:r>
            <a:r>
              <a:rPr sz="2325" i="1" spc="-217" baseline="3584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4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2325" spc="22" baseline="3584" dirty="0">
                <a:latin typeface="Symbol"/>
                <a:cs typeface="Symbol"/>
              </a:rPr>
              <a:t></a:t>
            </a:r>
            <a:r>
              <a:rPr sz="2325" spc="-97" baseline="3584" dirty="0">
                <a:latin typeface="Times New Roman"/>
                <a:cs typeface="Times New Roman"/>
              </a:rPr>
              <a:t> </a:t>
            </a:r>
            <a:r>
              <a:rPr sz="2325" spc="22" baseline="3584" dirty="0">
                <a:latin typeface="Symbol"/>
                <a:cs typeface="Symbol"/>
              </a:rPr>
              <a:t></a:t>
            </a:r>
            <a:r>
              <a:rPr sz="2325" spc="-277" baseline="3584" dirty="0">
                <a:latin typeface="Times New Roman"/>
                <a:cs typeface="Times New Roman"/>
              </a:rPr>
              <a:t> </a:t>
            </a:r>
            <a:r>
              <a:rPr sz="2325" i="1" spc="15" baseline="3584" dirty="0">
                <a:latin typeface="Times New Roman"/>
                <a:cs typeface="Times New Roman"/>
              </a:rPr>
              <a:t>S</a:t>
            </a:r>
            <a:r>
              <a:rPr sz="2325" i="1" spc="-382" baseline="3584" dirty="0">
                <a:latin typeface="Times New Roman"/>
                <a:cs typeface="Times New Roman"/>
              </a:rPr>
              <a:t> </a:t>
            </a:r>
            <a:r>
              <a:rPr sz="1100" spc="40" dirty="0">
                <a:latin typeface="Times New Roman"/>
                <a:cs typeface="Times New Roman"/>
              </a:rPr>
              <a:t>4</a:t>
            </a:r>
            <a:r>
              <a:rPr sz="1100" i="1" spc="5" dirty="0">
                <a:latin typeface="Times New Roman"/>
                <a:cs typeface="Times New Roman"/>
              </a:rPr>
              <a:t>í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130" dirty="0">
                <a:latin typeface="Times New Roman"/>
                <a:cs typeface="Times New Roman"/>
              </a:rPr>
              <a:t> </a:t>
            </a:r>
            <a:r>
              <a:rPr sz="2325" spc="202" baseline="3584" dirty="0">
                <a:latin typeface="Times New Roman"/>
                <a:cs typeface="Times New Roman"/>
              </a:rPr>
              <a:t>/</a:t>
            </a:r>
            <a:r>
              <a:rPr sz="2325" i="1" spc="142" baseline="3584" dirty="0">
                <a:latin typeface="Times New Roman"/>
                <a:cs typeface="Times New Roman"/>
              </a:rPr>
              <a:t>U</a:t>
            </a:r>
            <a:r>
              <a:rPr sz="1650" spc="67" baseline="-22727" dirty="0">
                <a:latin typeface="Times New Roman"/>
                <a:cs typeface="Times New Roman"/>
              </a:rPr>
              <a:t>4</a:t>
            </a:r>
            <a:r>
              <a:rPr sz="1650" i="1" spc="382" baseline="-22727" dirty="0">
                <a:latin typeface="Times New Roman"/>
                <a:cs typeface="Times New Roman"/>
              </a:rPr>
              <a:t>íî</a:t>
            </a:r>
            <a:r>
              <a:rPr sz="1650" i="1" spc="7" baseline="-22727" dirty="0">
                <a:latin typeface="Times New Roman"/>
                <a:cs typeface="Times New Roman"/>
              </a:rPr>
              <a:t>ì</a:t>
            </a:r>
            <a:r>
              <a:rPr sz="1650" i="1" baseline="-22727" dirty="0">
                <a:latin typeface="Times New Roman"/>
                <a:cs typeface="Times New Roman"/>
              </a:rPr>
              <a:t>  </a:t>
            </a:r>
            <a:r>
              <a:rPr sz="1650" i="1" spc="30" baseline="-22727" dirty="0">
                <a:latin typeface="Times New Roman"/>
                <a:cs typeface="Times New Roman"/>
              </a:rPr>
              <a:t> </a:t>
            </a:r>
            <a:r>
              <a:rPr sz="2325" spc="22" baseline="3584" dirty="0">
                <a:latin typeface="Symbol"/>
                <a:cs typeface="Symbol"/>
              </a:rPr>
              <a:t></a:t>
            </a:r>
            <a:r>
              <a:rPr sz="2325" spc="-97" baseline="3584" dirty="0">
                <a:latin typeface="Times New Roman"/>
                <a:cs typeface="Times New Roman"/>
              </a:rPr>
              <a:t> </a:t>
            </a:r>
            <a:r>
              <a:rPr sz="2325" spc="52" baseline="3584" dirty="0">
                <a:latin typeface="Symbol"/>
                <a:cs typeface="Symbol"/>
              </a:rPr>
              <a:t></a:t>
            </a:r>
            <a:r>
              <a:rPr sz="2025" baseline="4115" dirty="0">
                <a:latin typeface="Times New Roman"/>
                <a:cs typeface="Times New Roman"/>
              </a:rPr>
              <a:t>(3 -</a:t>
            </a:r>
            <a:r>
              <a:rPr sz="2025" spc="-15" baseline="4115" dirty="0">
                <a:latin typeface="Times New Roman"/>
                <a:cs typeface="Times New Roman"/>
              </a:rPr>
              <a:t> </a:t>
            </a:r>
            <a:r>
              <a:rPr sz="2025" spc="15" baseline="4115" dirty="0">
                <a:latin typeface="Times New Roman"/>
                <a:cs typeface="Times New Roman"/>
              </a:rPr>
              <a:t>j</a:t>
            </a:r>
            <a:r>
              <a:rPr sz="2025" baseline="4115" dirty="0">
                <a:latin typeface="Times New Roman"/>
                <a:cs typeface="Times New Roman"/>
              </a:rPr>
              <a:t>2)</a:t>
            </a:r>
            <a:r>
              <a:rPr sz="2025" spc="-7" baseline="4115" dirty="0">
                <a:latin typeface="Times New Roman"/>
                <a:cs typeface="Times New Roman"/>
              </a:rPr>
              <a:t>/</a:t>
            </a:r>
            <a:r>
              <a:rPr sz="2025" baseline="4115" dirty="0">
                <a:latin typeface="Times New Roman"/>
                <a:cs typeface="Times New Roman"/>
              </a:rPr>
              <a:t>35</a:t>
            </a:r>
            <a:r>
              <a:rPr sz="2025" spc="-15" baseline="4115" dirty="0">
                <a:latin typeface="Times New Roman"/>
                <a:cs typeface="Times New Roman"/>
              </a:rPr>
              <a:t>=</a:t>
            </a:r>
            <a:r>
              <a:rPr sz="2025" baseline="4115" dirty="0">
                <a:latin typeface="Times New Roman"/>
                <a:cs typeface="Times New Roman"/>
              </a:rPr>
              <a:t>(</a:t>
            </a:r>
            <a:r>
              <a:rPr sz="2025" spc="-22" baseline="4115" dirty="0">
                <a:latin typeface="Times New Roman"/>
                <a:cs typeface="Times New Roman"/>
              </a:rPr>
              <a:t>-</a:t>
            </a:r>
            <a:r>
              <a:rPr sz="2025" baseline="4115" dirty="0">
                <a:latin typeface="Times New Roman"/>
                <a:cs typeface="Times New Roman"/>
              </a:rPr>
              <a:t>0,08</a:t>
            </a:r>
            <a:r>
              <a:rPr sz="2025" spc="-15" baseline="4115" dirty="0">
                <a:latin typeface="Times New Roman"/>
                <a:cs typeface="Times New Roman"/>
              </a:rPr>
              <a:t>5</a:t>
            </a:r>
            <a:r>
              <a:rPr sz="2025" baseline="4115" dirty="0">
                <a:latin typeface="Times New Roman"/>
                <a:cs typeface="Times New Roman"/>
              </a:rPr>
              <a:t>7</a:t>
            </a:r>
            <a:r>
              <a:rPr sz="2025" spc="-7" baseline="4115" dirty="0">
                <a:latin typeface="Times New Roman"/>
                <a:cs typeface="Times New Roman"/>
              </a:rPr>
              <a:t>+</a:t>
            </a:r>
            <a:r>
              <a:rPr sz="2025" spc="15" baseline="4115" dirty="0">
                <a:latin typeface="Times New Roman"/>
                <a:cs typeface="Times New Roman"/>
              </a:rPr>
              <a:t>j</a:t>
            </a:r>
            <a:r>
              <a:rPr sz="2025" baseline="4115" dirty="0">
                <a:latin typeface="Times New Roman"/>
                <a:cs typeface="Times New Roman"/>
              </a:rPr>
              <a:t>0.05</a:t>
            </a:r>
            <a:r>
              <a:rPr sz="2025" spc="-15" baseline="4115" dirty="0">
                <a:latin typeface="Times New Roman"/>
                <a:cs typeface="Times New Roman"/>
              </a:rPr>
              <a:t>7</a:t>
            </a:r>
            <a:r>
              <a:rPr sz="2025" baseline="4115" dirty="0">
                <a:latin typeface="Times New Roman"/>
                <a:cs typeface="Times New Roman"/>
              </a:rPr>
              <a:t>1) </a:t>
            </a:r>
            <a:r>
              <a:rPr sz="2025" spc="-30" baseline="4115" dirty="0">
                <a:latin typeface="Times New Roman"/>
                <a:cs typeface="Times New Roman"/>
              </a:rPr>
              <a:t>k</a:t>
            </a:r>
            <a:r>
              <a:rPr sz="2025" baseline="4115" dirty="0">
                <a:latin typeface="Times New Roman"/>
                <a:cs typeface="Times New Roman"/>
              </a:rPr>
              <a:t>A .</a:t>
            </a:r>
            <a:endParaRPr sz="2025" baseline="4115">
              <a:latin typeface="Times New Roman"/>
              <a:cs typeface="Times New Roman"/>
            </a:endParaRPr>
          </a:p>
          <a:p>
            <a:pPr marL="38100" marR="30480">
              <a:lnSpc>
                <a:spcPts val="1610"/>
              </a:lnSpc>
              <a:spcBef>
                <a:spcPts val="434"/>
              </a:spcBef>
            </a:pPr>
            <a:r>
              <a:rPr sz="1400" spc="-5" dirty="0">
                <a:latin typeface="Times New Roman"/>
                <a:cs typeface="Times New Roman"/>
              </a:rPr>
              <a:t>Система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лінійних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усталеного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режиму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формі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балансу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струмів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набуває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вигляду: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48" name="object 4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05957" y="2092661"/>
            <a:ext cx="800679" cy="345039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58944" y="2611967"/>
            <a:ext cx="800679" cy="345039"/>
          </a:xfrm>
          <a:prstGeom prst="rect">
            <a:avLst/>
          </a:prstGeom>
        </p:spPr>
      </p:pic>
      <p:sp>
        <p:nvSpPr>
          <p:cNvPr id="50" name="object 50"/>
          <p:cNvSpPr/>
          <p:nvPr/>
        </p:nvSpPr>
        <p:spPr>
          <a:xfrm>
            <a:off x="1015364" y="3716654"/>
            <a:ext cx="228600" cy="1600200"/>
          </a:xfrm>
          <a:custGeom>
            <a:avLst/>
            <a:gdLst/>
            <a:ahLst/>
            <a:cxnLst/>
            <a:rect l="l" t="t" r="r" b="b"/>
            <a:pathLst>
              <a:path w="228600" h="1600200">
                <a:moveTo>
                  <a:pt x="228600" y="1600200"/>
                </a:moveTo>
                <a:lnTo>
                  <a:pt x="184106" y="1589722"/>
                </a:lnTo>
                <a:lnTo>
                  <a:pt x="147775" y="1561147"/>
                </a:lnTo>
                <a:lnTo>
                  <a:pt x="123281" y="1518761"/>
                </a:lnTo>
                <a:lnTo>
                  <a:pt x="114300" y="1466850"/>
                </a:lnTo>
                <a:lnTo>
                  <a:pt x="114300" y="933450"/>
                </a:lnTo>
                <a:lnTo>
                  <a:pt x="105318" y="881538"/>
                </a:lnTo>
                <a:lnTo>
                  <a:pt x="80824" y="839152"/>
                </a:lnTo>
                <a:lnTo>
                  <a:pt x="44493" y="810577"/>
                </a:lnTo>
                <a:lnTo>
                  <a:pt x="0" y="800100"/>
                </a:lnTo>
                <a:lnTo>
                  <a:pt x="44493" y="789622"/>
                </a:lnTo>
                <a:lnTo>
                  <a:pt x="80824" y="761047"/>
                </a:lnTo>
                <a:lnTo>
                  <a:pt x="105318" y="718661"/>
                </a:lnTo>
                <a:lnTo>
                  <a:pt x="114300" y="666750"/>
                </a:lnTo>
                <a:lnTo>
                  <a:pt x="114300" y="133350"/>
                </a:lnTo>
                <a:lnTo>
                  <a:pt x="123281" y="81438"/>
                </a:lnTo>
                <a:lnTo>
                  <a:pt x="147775" y="39052"/>
                </a:lnTo>
                <a:lnTo>
                  <a:pt x="184106" y="10477"/>
                </a:lnTo>
                <a:lnTo>
                  <a:pt x="228600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7983" y="513842"/>
            <a:ext cx="2838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або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18758" y="987044"/>
            <a:ext cx="6985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7983" y="3194811"/>
            <a:ext cx="41027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039870" algn="l"/>
              </a:tabLst>
            </a:pPr>
            <a:r>
              <a:rPr sz="1400" spc="-10" dirty="0">
                <a:latin typeface="Times New Roman"/>
                <a:cs typeface="Times New Roman"/>
              </a:rPr>
              <a:t>виключе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-5" dirty="0">
                <a:latin typeface="Times New Roman"/>
                <a:cs typeface="Times New Roman"/>
              </a:rPr>
              <a:t>а </a:t>
            </a:r>
            <a:r>
              <a:rPr sz="1400" spc="-10" dirty="0">
                <a:latin typeface="Times New Roman"/>
                <a:cs typeface="Times New Roman"/>
              </a:rPr>
              <a:t>пе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-10" dirty="0">
                <a:latin typeface="Times New Roman"/>
                <a:cs typeface="Times New Roman"/>
              </a:rPr>
              <a:t>ш</a:t>
            </a:r>
            <a:r>
              <a:rPr sz="1400" spc="-5" dirty="0">
                <a:latin typeface="Times New Roman"/>
                <a:cs typeface="Times New Roman"/>
              </a:rPr>
              <a:t>а складова, </a:t>
            </a:r>
            <a:r>
              <a:rPr sz="1400" spc="-10" dirty="0">
                <a:latin typeface="Times New Roman"/>
                <a:cs typeface="Times New Roman"/>
              </a:rPr>
              <a:t>щ</a:t>
            </a:r>
            <a:r>
              <a:rPr sz="1400" spc="-5" dirty="0">
                <a:latin typeface="Times New Roman"/>
                <a:cs typeface="Times New Roman"/>
              </a:rPr>
              <a:t>о м</a:t>
            </a:r>
            <a:r>
              <a:rPr sz="1400" dirty="0">
                <a:latin typeface="Times New Roman"/>
                <a:cs typeface="Times New Roman"/>
              </a:rPr>
              <a:t>і</a:t>
            </a:r>
            <a:r>
              <a:rPr sz="1400" spc="-5" dirty="0">
                <a:latin typeface="Times New Roman"/>
                <a:cs typeface="Times New Roman"/>
              </a:rPr>
              <a:t>стить </a:t>
            </a:r>
            <a:r>
              <a:rPr sz="1400" spc="-10" dirty="0">
                <a:latin typeface="Times New Roman"/>
                <a:cs typeface="Times New Roman"/>
              </a:rPr>
              <a:t>невід</a:t>
            </a:r>
            <a:r>
              <a:rPr sz="1400" spc="-5" dirty="0">
                <a:latin typeface="Times New Roman"/>
                <a:cs typeface="Times New Roman"/>
              </a:rPr>
              <a:t>ому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7983" y="8083295"/>
            <a:ext cx="41027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039870" algn="l"/>
              </a:tabLst>
            </a:pPr>
            <a:r>
              <a:rPr sz="1400" spc="-10" dirty="0">
                <a:latin typeface="Times New Roman"/>
                <a:cs typeface="Times New Roman"/>
              </a:rPr>
              <a:t>виключе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-5" dirty="0">
                <a:latin typeface="Times New Roman"/>
                <a:cs typeface="Times New Roman"/>
              </a:rPr>
              <a:t>а </a:t>
            </a:r>
            <a:r>
              <a:rPr sz="1400" spc="-10" dirty="0">
                <a:latin typeface="Times New Roman"/>
                <a:cs typeface="Times New Roman"/>
              </a:rPr>
              <a:t>пе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-10" dirty="0">
                <a:latin typeface="Times New Roman"/>
                <a:cs typeface="Times New Roman"/>
              </a:rPr>
              <a:t>ш</a:t>
            </a:r>
            <a:r>
              <a:rPr sz="1400" spc="-5" dirty="0">
                <a:latin typeface="Times New Roman"/>
                <a:cs typeface="Times New Roman"/>
              </a:rPr>
              <a:t>а складова, </a:t>
            </a:r>
            <a:r>
              <a:rPr sz="1400" spc="-10" dirty="0">
                <a:latin typeface="Times New Roman"/>
                <a:cs typeface="Times New Roman"/>
              </a:rPr>
              <a:t>щ</a:t>
            </a:r>
            <a:r>
              <a:rPr sz="1400" spc="-5" dirty="0">
                <a:latin typeface="Times New Roman"/>
                <a:cs typeface="Times New Roman"/>
              </a:rPr>
              <a:t>о м</a:t>
            </a:r>
            <a:r>
              <a:rPr sz="1400" dirty="0">
                <a:latin typeface="Times New Roman"/>
                <a:cs typeface="Times New Roman"/>
              </a:rPr>
              <a:t>і</a:t>
            </a:r>
            <a:r>
              <a:rPr sz="1400" spc="-5" dirty="0">
                <a:latin typeface="Times New Roman"/>
                <a:cs typeface="Times New Roman"/>
              </a:rPr>
              <a:t>стить </a:t>
            </a:r>
            <a:r>
              <a:rPr sz="1400" spc="-10" dirty="0">
                <a:latin typeface="Times New Roman"/>
                <a:cs typeface="Times New Roman"/>
              </a:rPr>
              <a:t>невід</a:t>
            </a:r>
            <a:r>
              <a:rPr sz="1400" spc="-5" dirty="0">
                <a:latin typeface="Times New Roman"/>
                <a:cs typeface="Times New Roman"/>
              </a:rPr>
              <a:t>ому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5283" y="7623999"/>
            <a:ext cx="6173470" cy="47244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43180">
              <a:lnSpc>
                <a:spcPct val="100000"/>
              </a:lnSpc>
              <a:spcBef>
                <a:spcPts val="300"/>
              </a:spcBef>
            </a:pPr>
            <a:r>
              <a:rPr sz="1200" spc="45" dirty="0">
                <a:latin typeface="Times New Roman"/>
                <a:cs typeface="Times New Roman"/>
              </a:rPr>
              <a:t>(0.0511</a:t>
            </a:r>
            <a:r>
              <a:rPr sz="1200" spc="45" dirty="0">
                <a:latin typeface="Symbol"/>
                <a:cs typeface="Symbol"/>
              </a:rPr>
              <a:t>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i="1" spc="35" dirty="0">
                <a:latin typeface="Times New Roman"/>
                <a:cs typeface="Times New Roman"/>
              </a:rPr>
              <a:t>j</a:t>
            </a:r>
            <a:r>
              <a:rPr sz="1200" spc="35" dirty="0">
                <a:latin typeface="Times New Roman"/>
                <a:cs typeface="Times New Roman"/>
              </a:rPr>
              <a:t>0.1406)</a:t>
            </a:r>
            <a:r>
              <a:rPr sz="1200" spc="-125" dirty="0">
                <a:latin typeface="Times New Roman"/>
                <a:cs typeface="Times New Roman"/>
              </a:rPr>
              <a:t> </a:t>
            </a:r>
            <a:r>
              <a:rPr sz="1200" spc="55" dirty="0">
                <a:latin typeface="Symbol"/>
                <a:cs typeface="Symbol"/>
              </a:rPr>
              <a:t></a:t>
            </a:r>
            <a:r>
              <a:rPr sz="1200" i="1" spc="55" dirty="0">
                <a:latin typeface="Times New Roman"/>
                <a:cs typeface="Times New Roman"/>
              </a:rPr>
              <a:t>U</a:t>
            </a:r>
            <a:r>
              <a:rPr sz="1050" spc="82" baseline="-23809" dirty="0">
                <a:latin typeface="Times New Roman"/>
                <a:cs typeface="Times New Roman"/>
              </a:rPr>
              <a:t>1</a:t>
            </a:r>
            <a:r>
              <a:rPr sz="1050" spc="-150" baseline="-23809" dirty="0">
                <a:latin typeface="Times New Roman"/>
                <a:cs typeface="Times New Roman"/>
              </a:rPr>
              <a:t> </a:t>
            </a:r>
            <a:r>
              <a:rPr sz="1200" spc="55" dirty="0">
                <a:latin typeface="Symbol"/>
                <a:cs typeface="Symbol"/>
              </a:rPr>
              <a:t></a:t>
            </a:r>
            <a:r>
              <a:rPr sz="1200" spc="-90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Times New Roman"/>
                <a:cs typeface="Times New Roman"/>
              </a:rPr>
              <a:t>(0.098</a:t>
            </a:r>
            <a:r>
              <a:rPr sz="1200" spc="-105" dirty="0">
                <a:latin typeface="Times New Roman"/>
                <a:cs typeface="Times New Roman"/>
              </a:rPr>
              <a:t> </a:t>
            </a:r>
            <a:r>
              <a:rPr sz="1200" spc="55" dirty="0">
                <a:latin typeface="Symbol"/>
                <a:cs typeface="Symbol"/>
              </a:rPr>
              <a:t></a:t>
            </a:r>
            <a:r>
              <a:rPr sz="1200" spc="195" dirty="0">
                <a:latin typeface="Times New Roman"/>
                <a:cs typeface="Times New Roman"/>
              </a:rPr>
              <a:t> </a:t>
            </a:r>
            <a:r>
              <a:rPr sz="1200" i="1" spc="35" dirty="0">
                <a:latin typeface="Times New Roman"/>
                <a:cs typeface="Times New Roman"/>
              </a:rPr>
              <a:t>j</a:t>
            </a:r>
            <a:r>
              <a:rPr sz="1200" spc="35" dirty="0">
                <a:latin typeface="Times New Roman"/>
                <a:cs typeface="Times New Roman"/>
              </a:rPr>
              <a:t>0.2379)</a:t>
            </a:r>
            <a:r>
              <a:rPr sz="1200" spc="-130" dirty="0">
                <a:latin typeface="Times New Roman"/>
                <a:cs typeface="Times New Roman"/>
              </a:rPr>
              <a:t> </a:t>
            </a:r>
            <a:r>
              <a:rPr sz="1200" spc="75" dirty="0">
                <a:latin typeface="Symbol"/>
                <a:cs typeface="Symbol"/>
              </a:rPr>
              <a:t></a:t>
            </a:r>
            <a:r>
              <a:rPr sz="1200" i="1" spc="75" dirty="0">
                <a:latin typeface="Times New Roman"/>
                <a:cs typeface="Times New Roman"/>
              </a:rPr>
              <a:t>U</a:t>
            </a:r>
            <a:r>
              <a:rPr sz="1050" spc="112" baseline="-23809" dirty="0">
                <a:latin typeface="Times New Roman"/>
                <a:cs typeface="Times New Roman"/>
              </a:rPr>
              <a:t>3</a:t>
            </a:r>
            <a:r>
              <a:rPr sz="1050" spc="277" baseline="-23809" dirty="0">
                <a:latin typeface="Times New Roman"/>
                <a:cs typeface="Times New Roman"/>
              </a:rPr>
              <a:t> </a:t>
            </a:r>
            <a:r>
              <a:rPr sz="1200" spc="55" dirty="0">
                <a:latin typeface="Symbol"/>
                <a:cs typeface="Symbol"/>
              </a:rPr>
              <a:t>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Symbol"/>
                <a:cs typeface="Symbol"/>
              </a:rPr>
              <a:t></a:t>
            </a:r>
            <a:r>
              <a:rPr sz="1200" spc="30" dirty="0">
                <a:latin typeface="Times New Roman"/>
                <a:cs typeface="Times New Roman"/>
              </a:rPr>
              <a:t>5.3875</a:t>
            </a:r>
            <a:r>
              <a:rPr sz="1200" spc="-110" dirty="0">
                <a:latin typeface="Times New Roman"/>
                <a:cs typeface="Times New Roman"/>
              </a:rPr>
              <a:t> </a:t>
            </a:r>
            <a:r>
              <a:rPr sz="1200" spc="55" dirty="0">
                <a:latin typeface="Symbol"/>
                <a:cs typeface="Symbol"/>
              </a:rPr>
              <a:t></a:t>
            </a:r>
            <a:r>
              <a:rPr sz="1200" spc="180" dirty="0">
                <a:latin typeface="Times New Roman"/>
                <a:cs typeface="Times New Roman"/>
              </a:rPr>
              <a:t> </a:t>
            </a:r>
            <a:r>
              <a:rPr sz="1200" i="1" spc="20" dirty="0">
                <a:latin typeface="Times New Roman"/>
                <a:cs typeface="Times New Roman"/>
              </a:rPr>
              <a:t>j</a:t>
            </a:r>
            <a:r>
              <a:rPr sz="1200" spc="20" dirty="0">
                <a:latin typeface="Times New Roman"/>
                <a:cs typeface="Times New Roman"/>
              </a:rPr>
              <a:t>11.1612</a:t>
            </a:r>
            <a:endParaRPr sz="12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195"/>
              </a:spcBef>
            </a:pPr>
            <a:r>
              <a:rPr sz="1400" spc="-5" dirty="0">
                <a:latin typeface="Times New Roman"/>
                <a:cs typeface="Times New Roman"/>
              </a:rPr>
              <a:t>Віднімаємо</a:t>
            </a:r>
            <a:r>
              <a:rPr sz="1400" spc="4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ці</a:t>
            </a:r>
            <a:r>
              <a:rPr sz="1400" spc="4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рівняння.</a:t>
            </a:r>
            <a:r>
              <a:rPr sz="1400" spc="4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Отримуємо</a:t>
            </a:r>
            <a:r>
              <a:rPr sz="1400" spc="4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перетворене</a:t>
            </a:r>
            <a:r>
              <a:rPr sz="1400" spc="49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третє</a:t>
            </a:r>
            <a:r>
              <a:rPr sz="1400" i="1" spc="4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рівняння,</a:t>
            </a:r>
            <a:r>
              <a:rPr sz="1400" spc="4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із</a:t>
            </a:r>
            <a:r>
              <a:rPr sz="1400" spc="4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якого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07548" y="945414"/>
            <a:ext cx="1554480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496695" algn="l"/>
              </a:tabLst>
            </a:pPr>
            <a:r>
              <a:rPr sz="750" spc="-25" dirty="0">
                <a:latin typeface="Times New Roman"/>
                <a:cs typeface="Times New Roman"/>
              </a:rPr>
              <a:t>1	2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95560" y="945414"/>
            <a:ext cx="70485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-25" dirty="0">
                <a:latin typeface="Times New Roman"/>
                <a:cs typeface="Times New Roman"/>
              </a:rPr>
              <a:t>3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63581" y="824907"/>
            <a:ext cx="118110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-40" dirty="0">
                <a:latin typeface="Symbol"/>
                <a:cs typeface="Symbol"/>
              </a:rPr>
              <a:t></a:t>
            </a:r>
            <a:r>
              <a:rPr sz="750" spc="-25" dirty="0">
                <a:latin typeface="Times New Roman"/>
                <a:cs typeface="Times New Roman"/>
              </a:rPr>
              <a:t>3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24400" y="1306191"/>
            <a:ext cx="70485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-25" dirty="0">
                <a:latin typeface="Times New Roman"/>
                <a:cs typeface="Times New Roman"/>
              </a:rPr>
              <a:t>4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79794" y="1185683"/>
            <a:ext cx="118110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-45" dirty="0">
                <a:latin typeface="Symbol"/>
                <a:cs typeface="Symbol"/>
              </a:rPr>
              <a:t></a:t>
            </a:r>
            <a:r>
              <a:rPr sz="750" spc="-25" dirty="0">
                <a:latin typeface="Times New Roman"/>
                <a:cs typeface="Times New Roman"/>
              </a:rPr>
              <a:t>3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32041" y="828939"/>
            <a:ext cx="870585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72160" algn="l"/>
              </a:tabLst>
            </a:pPr>
            <a:r>
              <a:rPr sz="1350" spc="-85" dirty="0">
                <a:latin typeface="Times New Roman"/>
                <a:cs typeface="Times New Roman"/>
              </a:rPr>
              <a:t>5</a:t>
            </a:r>
            <a:r>
              <a:rPr sz="1350" spc="-40" dirty="0">
                <a:latin typeface="Times New Roman"/>
                <a:cs typeface="Times New Roman"/>
              </a:rPr>
              <a:t>.</a:t>
            </a:r>
            <a:r>
              <a:rPr sz="1350" spc="-85" dirty="0">
                <a:latin typeface="Times New Roman"/>
                <a:cs typeface="Times New Roman"/>
              </a:rPr>
              <a:t>017</a:t>
            </a:r>
            <a:r>
              <a:rPr sz="1350" spc="-70" dirty="0">
                <a:latin typeface="Times New Roman"/>
                <a:cs typeface="Times New Roman"/>
              </a:rPr>
              <a:t>7</a:t>
            </a:r>
            <a:r>
              <a:rPr sz="1350" spc="-215" dirty="0">
                <a:latin typeface="Times New Roman"/>
                <a:cs typeface="Times New Roman"/>
              </a:rPr>
              <a:t> </a:t>
            </a:r>
            <a:r>
              <a:rPr sz="1350" spc="-10" dirty="0">
                <a:latin typeface="Symbol"/>
                <a:cs typeface="Symbol"/>
              </a:rPr>
              <a:t></a:t>
            </a:r>
            <a:r>
              <a:rPr sz="1350" spc="-85" dirty="0">
                <a:latin typeface="Times New Roman"/>
                <a:cs typeface="Times New Roman"/>
              </a:rPr>
              <a:t>1</a:t>
            </a:r>
            <a:r>
              <a:rPr sz="1350" spc="-70" dirty="0">
                <a:latin typeface="Times New Roman"/>
                <a:cs typeface="Times New Roman"/>
              </a:rPr>
              <a:t>0</a:t>
            </a:r>
            <a:r>
              <a:rPr sz="1350" dirty="0">
                <a:latin typeface="Times New Roman"/>
                <a:cs typeface="Times New Roman"/>
              </a:rPr>
              <a:t>	</a:t>
            </a:r>
            <a:r>
              <a:rPr sz="1350" spc="-75" dirty="0">
                <a:latin typeface="Symbol"/>
                <a:cs typeface="Symbol"/>
              </a:rPr>
              <a:t>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8517" y="800559"/>
            <a:ext cx="4078604" cy="2647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-65" dirty="0">
                <a:latin typeface="Times New Roman"/>
                <a:cs typeface="Times New Roman"/>
              </a:rPr>
              <a:t>(0.0409+j</a:t>
            </a:r>
            <a:r>
              <a:rPr sz="1350" spc="-65" dirty="0">
                <a:latin typeface="Symbol"/>
                <a:cs typeface="Symbol"/>
              </a:rPr>
              <a:t></a:t>
            </a:r>
            <a:r>
              <a:rPr sz="1350" spc="-210" dirty="0">
                <a:latin typeface="Times New Roman"/>
                <a:cs typeface="Times New Roman"/>
              </a:rPr>
              <a:t> </a:t>
            </a:r>
            <a:r>
              <a:rPr sz="1350" spc="-70" dirty="0">
                <a:latin typeface="Times New Roman"/>
                <a:cs typeface="Times New Roman"/>
              </a:rPr>
              <a:t>0.1124)</a:t>
            </a:r>
            <a:r>
              <a:rPr sz="1350" spc="-210" dirty="0">
                <a:latin typeface="Times New Roman"/>
                <a:cs typeface="Times New Roman"/>
              </a:rPr>
              <a:t> </a:t>
            </a:r>
            <a:r>
              <a:rPr sz="1350" spc="-50" dirty="0">
                <a:latin typeface="Symbol"/>
                <a:cs typeface="Symbol"/>
              </a:rPr>
              <a:t></a:t>
            </a:r>
            <a:r>
              <a:rPr sz="1350" i="1" spc="-50" dirty="0">
                <a:latin typeface="Times New Roman"/>
                <a:cs typeface="Times New Roman"/>
              </a:rPr>
              <a:t>U</a:t>
            </a:r>
            <a:r>
              <a:rPr sz="1350" i="1" spc="110" dirty="0">
                <a:latin typeface="Times New Roman"/>
                <a:cs typeface="Times New Roman"/>
              </a:rPr>
              <a:t> </a:t>
            </a:r>
            <a:r>
              <a:rPr sz="1550" spc="-50" dirty="0">
                <a:latin typeface="Symbol"/>
                <a:cs typeface="Symbol"/>
              </a:rPr>
              <a:t></a:t>
            </a:r>
            <a:r>
              <a:rPr sz="1350" spc="-50" dirty="0">
                <a:latin typeface="Times New Roman"/>
                <a:cs typeface="Times New Roman"/>
              </a:rPr>
              <a:t>(0.0107+j</a:t>
            </a:r>
            <a:r>
              <a:rPr sz="1350" spc="-50" dirty="0">
                <a:latin typeface="Symbol"/>
                <a:cs typeface="Symbol"/>
              </a:rPr>
              <a:t></a:t>
            </a:r>
            <a:r>
              <a:rPr sz="1350" spc="-200" dirty="0">
                <a:latin typeface="Times New Roman"/>
                <a:cs typeface="Times New Roman"/>
              </a:rPr>
              <a:t> </a:t>
            </a:r>
            <a:r>
              <a:rPr sz="1350" spc="-70" dirty="0">
                <a:latin typeface="Times New Roman"/>
                <a:cs typeface="Times New Roman"/>
              </a:rPr>
              <a:t>0.0337)</a:t>
            </a:r>
            <a:r>
              <a:rPr sz="1350" spc="-225" dirty="0">
                <a:latin typeface="Times New Roman"/>
                <a:cs typeface="Times New Roman"/>
              </a:rPr>
              <a:t> </a:t>
            </a:r>
            <a:r>
              <a:rPr sz="1350" spc="-50" dirty="0">
                <a:latin typeface="Symbol"/>
                <a:cs typeface="Symbol"/>
              </a:rPr>
              <a:t></a:t>
            </a:r>
            <a:r>
              <a:rPr sz="1350" i="1" spc="-50" dirty="0">
                <a:latin typeface="Times New Roman"/>
                <a:cs typeface="Times New Roman"/>
              </a:rPr>
              <a:t>U</a:t>
            </a:r>
            <a:r>
              <a:rPr sz="1350" i="1" spc="245" dirty="0">
                <a:latin typeface="Times New Roman"/>
                <a:cs typeface="Times New Roman"/>
              </a:rPr>
              <a:t> </a:t>
            </a:r>
            <a:r>
              <a:rPr sz="1550" spc="-50" dirty="0">
                <a:latin typeface="Symbol"/>
                <a:cs typeface="Symbol"/>
              </a:rPr>
              <a:t></a:t>
            </a:r>
            <a:r>
              <a:rPr sz="1550" spc="-50" dirty="0">
                <a:latin typeface="Times New Roman"/>
                <a:cs typeface="Times New Roman"/>
              </a:rPr>
              <a:t>(</a:t>
            </a:r>
            <a:r>
              <a:rPr sz="1350" spc="-50" dirty="0">
                <a:latin typeface="Times New Roman"/>
                <a:cs typeface="Times New Roman"/>
              </a:rPr>
              <a:t>0.0134+j</a:t>
            </a:r>
            <a:r>
              <a:rPr sz="1350" spc="-50" dirty="0">
                <a:latin typeface="Symbol"/>
                <a:cs typeface="Symbol"/>
              </a:rPr>
              <a:t></a:t>
            </a:r>
            <a:r>
              <a:rPr sz="1350" spc="-204" dirty="0">
                <a:latin typeface="Times New Roman"/>
                <a:cs typeface="Times New Roman"/>
              </a:rPr>
              <a:t> </a:t>
            </a:r>
            <a:r>
              <a:rPr sz="1350" spc="-75" dirty="0">
                <a:latin typeface="Times New Roman"/>
                <a:cs typeface="Times New Roman"/>
              </a:rPr>
              <a:t>0.0422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0912" y="1161342"/>
            <a:ext cx="2543175" cy="2647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-75" dirty="0">
                <a:latin typeface="Symbol"/>
                <a:cs typeface="Symbol"/>
              </a:rPr>
              <a:t></a:t>
            </a:r>
            <a:r>
              <a:rPr sz="1350" spc="-75" dirty="0">
                <a:latin typeface="Times New Roman"/>
                <a:cs typeface="Times New Roman"/>
              </a:rPr>
              <a:t> </a:t>
            </a:r>
            <a:r>
              <a:rPr sz="1350" i="1" spc="-40" dirty="0">
                <a:latin typeface="Times New Roman"/>
                <a:cs typeface="Times New Roman"/>
              </a:rPr>
              <a:t>j</a:t>
            </a:r>
            <a:r>
              <a:rPr sz="1350" i="1" spc="-155" dirty="0">
                <a:latin typeface="Times New Roman"/>
                <a:cs typeface="Times New Roman"/>
              </a:rPr>
              <a:t> </a:t>
            </a:r>
            <a:r>
              <a:rPr sz="1350" spc="-35" dirty="0">
                <a:latin typeface="Symbol"/>
                <a:cs typeface="Symbol"/>
              </a:rPr>
              <a:t></a:t>
            </a:r>
            <a:r>
              <a:rPr sz="1350" spc="-195" dirty="0">
                <a:latin typeface="Times New Roman"/>
                <a:cs typeface="Times New Roman"/>
              </a:rPr>
              <a:t> </a:t>
            </a:r>
            <a:r>
              <a:rPr sz="1350" spc="-85" dirty="0">
                <a:latin typeface="Times New Roman"/>
                <a:cs typeface="Times New Roman"/>
              </a:rPr>
              <a:t>4</a:t>
            </a:r>
            <a:r>
              <a:rPr sz="1350" spc="-40" dirty="0">
                <a:latin typeface="Times New Roman"/>
                <a:cs typeface="Times New Roman"/>
              </a:rPr>
              <a:t>.</a:t>
            </a:r>
            <a:r>
              <a:rPr sz="1350" spc="-85" dirty="0">
                <a:latin typeface="Times New Roman"/>
                <a:cs typeface="Times New Roman"/>
              </a:rPr>
              <a:t>077</a:t>
            </a:r>
            <a:r>
              <a:rPr sz="1350" spc="25" dirty="0">
                <a:latin typeface="Times New Roman"/>
                <a:cs typeface="Times New Roman"/>
              </a:rPr>
              <a:t>5</a:t>
            </a:r>
            <a:r>
              <a:rPr sz="1350" spc="-20" dirty="0">
                <a:latin typeface="Symbol"/>
                <a:cs typeface="Symbol"/>
              </a:rPr>
              <a:t></a:t>
            </a:r>
            <a:r>
              <a:rPr sz="1350" spc="-85" dirty="0">
                <a:latin typeface="Times New Roman"/>
                <a:cs typeface="Times New Roman"/>
              </a:rPr>
              <a:t>1</a:t>
            </a:r>
            <a:r>
              <a:rPr sz="1350" spc="-70" dirty="0">
                <a:latin typeface="Times New Roman"/>
                <a:cs typeface="Times New Roman"/>
              </a:rPr>
              <a:t>0</a:t>
            </a:r>
            <a:r>
              <a:rPr sz="1350" dirty="0">
                <a:latin typeface="Times New Roman"/>
                <a:cs typeface="Times New Roman"/>
              </a:rPr>
              <a:t> </a:t>
            </a:r>
            <a:r>
              <a:rPr sz="1350" spc="165" dirty="0">
                <a:latin typeface="Times New Roman"/>
                <a:cs typeface="Times New Roman"/>
              </a:rPr>
              <a:t> </a:t>
            </a:r>
            <a:r>
              <a:rPr sz="1550" spc="75" dirty="0">
                <a:latin typeface="Times New Roman"/>
                <a:cs typeface="Times New Roman"/>
              </a:rPr>
              <a:t>)</a:t>
            </a:r>
            <a:r>
              <a:rPr sz="1350" spc="-5" dirty="0">
                <a:latin typeface="Symbol"/>
                <a:cs typeface="Symbol"/>
              </a:rPr>
              <a:t></a:t>
            </a:r>
            <a:r>
              <a:rPr sz="1350" i="1" spc="-100" dirty="0">
                <a:latin typeface="Times New Roman"/>
                <a:cs typeface="Times New Roman"/>
              </a:rPr>
              <a:t>U</a:t>
            </a:r>
            <a:r>
              <a:rPr sz="1350" i="1" dirty="0">
                <a:latin typeface="Times New Roman"/>
                <a:cs typeface="Times New Roman"/>
              </a:rPr>
              <a:t> </a:t>
            </a:r>
            <a:r>
              <a:rPr sz="1350" i="1" spc="135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Symbol"/>
                <a:cs typeface="Symbol"/>
              </a:rPr>
              <a:t></a:t>
            </a:r>
            <a:r>
              <a:rPr sz="1350" spc="-235" dirty="0">
                <a:latin typeface="Times New Roman"/>
                <a:cs typeface="Times New Roman"/>
              </a:rPr>
              <a:t>1</a:t>
            </a:r>
            <a:r>
              <a:rPr sz="1350" spc="-40" dirty="0">
                <a:latin typeface="Times New Roman"/>
                <a:cs typeface="Times New Roman"/>
              </a:rPr>
              <a:t>.</a:t>
            </a:r>
            <a:r>
              <a:rPr sz="1350" spc="-85" dirty="0">
                <a:latin typeface="Times New Roman"/>
                <a:cs typeface="Times New Roman"/>
              </a:rPr>
              <a:t>744</a:t>
            </a:r>
            <a:r>
              <a:rPr sz="1350" spc="-70" dirty="0">
                <a:latin typeface="Times New Roman"/>
                <a:cs typeface="Times New Roman"/>
              </a:rPr>
              <a:t>5</a:t>
            </a:r>
            <a:r>
              <a:rPr sz="1350" spc="-190" dirty="0">
                <a:latin typeface="Times New Roman"/>
                <a:cs typeface="Times New Roman"/>
              </a:rPr>
              <a:t> </a:t>
            </a:r>
            <a:r>
              <a:rPr sz="1350" spc="-75" dirty="0">
                <a:latin typeface="Symbol"/>
                <a:cs typeface="Symbol"/>
              </a:rPr>
              <a:t></a:t>
            </a:r>
            <a:r>
              <a:rPr sz="1350" spc="95" dirty="0">
                <a:latin typeface="Times New Roman"/>
                <a:cs typeface="Times New Roman"/>
              </a:rPr>
              <a:t> </a:t>
            </a:r>
            <a:r>
              <a:rPr sz="1350" i="1" spc="-40" dirty="0">
                <a:latin typeface="Times New Roman"/>
                <a:cs typeface="Times New Roman"/>
              </a:rPr>
              <a:t>j</a:t>
            </a:r>
            <a:r>
              <a:rPr sz="1350" i="1" spc="-160" dirty="0">
                <a:latin typeface="Times New Roman"/>
                <a:cs typeface="Times New Roman"/>
              </a:rPr>
              <a:t> </a:t>
            </a:r>
            <a:r>
              <a:rPr sz="1350" spc="-35" dirty="0">
                <a:latin typeface="Symbol"/>
                <a:cs typeface="Symbol"/>
              </a:rPr>
              <a:t></a:t>
            </a:r>
            <a:r>
              <a:rPr sz="1350" spc="-190" dirty="0">
                <a:latin typeface="Times New Roman"/>
                <a:cs typeface="Times New Roman"/>
              </a:rPr>
              <a:t> </a:t>
            </a:r>
            <a:r>
              <a:rPr sz="1350" spc="-140" dirty="0">
                <a:latin typeface="Times New Roman"/>
                <a:cs typeface="Times New Roman"/>
              </a:rPr>
              <a:t>4</a:t>
            </a:r>
            <a:r>
              <a:rPr sz="1350" spc="-40" dirty="0">
                <a:latin typeface="Times New Roman"/>
                <a:cs typeface="Times New Roman"/>
              </a:rPr>
              <a:t>.</a:t>
            </a:r>
            <a:r>
              <a:rPr sz="1350" spc="-85" dirty="0">
                <a:latin typeface="Times New Roman"/>
                <a:cs typeface="Times New Roman"/>
              </a:rPr>
              <a:t>040</a:t>
            </a:r>
            <a:r>
              <a:rPr sz="1350" spc="-70" dirty="0">
                <a:latin typeface="Times New Roman"/>
                <a:cs typeface="Times New Roman"/>
              </a:rPr>
              <a:t>9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58375" y="800560"/>
            <a:ext cx="501650" cy="2647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50" spc="-10" dirty="0">
                <a:latin typeface="Times New Roman"/>
                <a:cs typeface="Times New Roman"/>
              </a:rPr>
              <a:t>)</a:t>
            </a:r>
            <a:r>
              <a:rPr sz="1350" spc="-10" dirty="0">
                <a:latin typeface="Symbol"/>
                <a:cs typeface="Symbol"/>
              </a:rPr>
              <a:t></a:t>
            </a:r>
            <a:r>
              <a:rPr sz="1350" i="1" spc="-10" dirty="0">
                <a:latin typeface="Times New Roman"/>
                <a:cs typeface="Times New Roman"/>
              </a:rPr>
              <a:t>U</a:t>
            </a:r>
            <a:r>
              <a:rPr sz="1350" i="1" spc="110" dirty="0">
                <a:latin typeface="Times New Roman"/>
                <a:cs typeface="Times New Roman"/>
              </a:rPr>
              <a:t> </a:t>
            </a:r>
            <a:r>
              <a:rPr sz="1550" spc="20" dirty="0">
                <a:latin typeface="Symbol"/>
                <a:cs typeface="Symbol"/>
              </a:rPr>
              <a:t></a:t>
            </a:r>
            <a:r>
              <a:rPr sz="1550" spc="20" dirty="0">
                <a:latin typeface="Times New Roman"/>
                <a:cs typeface="Times New Roman"/>
              </a:rPr>
              <a:t>(</a:t>
            </a:r>
            <a:endParaRPr sz="1550">
              <a:latin typeface="Times New Roman"/>
              <a:cs typeface="Times New Roman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3299" y="744473"/>
            <a:ext cx="4147248" cy="16988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99450" y="1104862"/>
            <a:ext cx="351109" cy="170274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68166" y="1699259"/>
            <a:ext cx="3376884" cy="160532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849883" y="1441159"/>
            <a:ext cx="6410960" cy="1765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</a:pPr>
            <a:r>
              <a:rPr sz="2100" spc="-7" baseline="1984" dirty="0">
                <a:latin typeface="Times New Roman"/>
                <a:cs typeface="Times New Roman"/>
              </a:rPr>
              <a:t>Домножаємо</a:t>
            </a:r>
            <a:r>
              <a:rPr sz="2100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друге</a:t>
            </a:r>
            <a:r>
              <a:rPr sz="2100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рівняння</a:t>
            </a:r>
            <a:r>
              <a:rPr sz="2100" spc="15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на</a:t>
            </a:r>
            <a:r>
              <a:rPr sz="2100" spc="-52" baseline="1984" dirty="0">
                <a:latin typeface="Times New Roman"/>
                <a:cs typeface="Times New Roman"/>
              </a:rPr>
              <a:t> </a:t>
            </a:r>
            <a:r>
              <a:rPr sz="1250" i="1" spc="15" dirty="0">
                <a:latin typeface="Times New Roman"/>
                <a:cs typeface="Times New Roman"/>
              </a:rPr>
              <a:t>y</a:t>
            </a:r>
            <a:r>
              <a:rPr sz="1125" spc="22" baseline="-25925" dirty="0">
                <a:latin typeface="Times New Roman"/>
                <a:cs typeface="Times New Roman"/>
              </a:rPr>
              <a:t>11</a:t>
            </a:r>
            <a:r>
              <a:rPr sz="1125" spc="247" baseline="-25925" dirty="0">
                <a:latin typeface="Times New Roman"/>
                <a:cs typeface="Times New Roman"/>
              </a:rPr>
              <a:t> </a:t>
            </a:r>
            <a:r>
              <a:rPr sz="1250" spc="100" dirty="0">
                <a:latin typeface="Symbol"/>
                <a:cs typeface="Symbol"/>
              </a:rPr>
              <a:t></a:t>
            </a:r>
            <a:r>
              <a:rPr sz="1250" spc="-50" dirty="0">
                <a:latin typeface="Times New Roman"/>
                <a:cs typeface="Times New Roman"/>
              </a:rPr>
              <a:t> </a:t>
            </a:r>
            <a:r>
              <a:rPr sz="1250" spc="60" dirty="0">
                <a:latin typeface="Times New Roman"/>
                <a:cs typeface="Times New Roman"/>
              </a:rPr>
              <a:t>0.3539-</a:t>
            </a:r>
            <a:r>
              <a:rPr sz="1250" i="1" spc="60" dirty="0">
                <a:latin typeface="Times New Roman"/>
                <a:cs typeface="Times New Roman"/>
              </a:rPr>
              <a:t>j</a:t>
            </a:r>
            <a:r>
              <a:rPr sz="1250" spc="60" dirty="0">
                <a:latin typeface="Times New Roman"/>
                <a:cs typeface="Times New Roman"/>
              </a:rPr>
              <a:t>0.5286</a:t>
            </a:r>
            <a:endParaRPr sz="125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969"/>
              </a:spcBef>
            </a:pPr>
            <a:r>
              <a:rPr sz="1300" spc="45" dirty="0">
                <a:latin typeface="Symbol"/>
                <a:cs typeface="Symbol"/>
              </a:rPr>
              <a:t></a:t>
            </a:r>
            <a:r>
              <a:rPr sz="1300" spc="45" dirty="0">
                <a:latin typeface="Times New Roman"/>
                <a:cs typeface="Times New Roman"/>
              </a:rPr>
              <a:t>(0.3539</a:t>
            </a:r>
            <a:r>
              <a:rPr sz="1300" spc="-75" dirty="0">
                <a:latin typeface="Times New Roman"/>
                <a:cs typeface="Times New Roman"/>
              </a:rPr>
              <a:t> </a:t>
            </a:r>
            <a:r>
              <a:rPr sz="1300" spc="50" dirty="0">
                <a:latin typeface="Symbol"/>
                <a:cs typeface="Symbol"/>
              </a:rPr>
              <a:t></a:t>
            </a:r>
            <a:r>
              <a:rPr sz="1300" spc="225" dirty="0">
                <a:latin typeface="Times New Roman"/>
                <a:cs typeface="Times New Roman"/>
              </a:rPr>
              <a:t> </a:t>
            </a:r>
            <a:r>
              <a:rPr sz="1300" i="1" spc="40" dirty="0">
                <a:latin typeface="Times New Roman"/>
                <a:cs typeface="Times New Roman"/>
              </a:rPr>
              <a:t>j</a:t>
            </a:r>
            <a:r>
              <a:rPr sz="1300" spc="40" dirty="0">
                <a:latin typeface="Times New Roman"/>
                <a:cs typeface="Times New Roman"/>
              </a:rPr>
              <a:t>0.5286)(0.1111</a:t>
            </a:r>
            <a:r>
              <a:rPr sz="1300" spc="-200" dirty="0">
                <a:latin typeface="Times New Roman"/>
                <a:cs typeface="Times New Roman"/>
              </a:rPr>
              <a:t> </a:t>
            </a:r>
            <a:r>
              <a:rPr sz="1300" spc="50" dirty="0">
                <a:latin typeface="Symbol"/>
                <a:cs typeface="Symbol"/>
              </a:rPr>
              <a:t></a:t>
            </a:r>
            <a:r>
              <a:rPr sz="1300" spc="225" dirty="0">
                <a:latin typeface="Times New Roman"/>
                <a:cs typeface="Times New Roman"/>
              </a:rPr>
              <a:t> </a:t>
            </a:r>
            <a:r>
              <a:rPr sz="1300" i="1" spc="45" dirty="0">
                <a:latin typeface="Times New Roman"/>
                <a:cs typeface="Times New Roman"/>
              </a:rPr>
              <a:t>j</a:t>
            </a:r>
            <a:r>
              <a:rPr sz="1300" spc="45" dirty="0">
                <a:latin typeface="Times New Roman"/>
                <a:cs typeface="Times New Roman"/>
              </a:rPr>
              <a:t>0.1518)</a:t>
            </a:r>
            <a:r>
              <a:rPr sz="1300" spc="-140" dirty="0">
                <a:latin typeface="Times New Roman"/>
                <a:cs typeface="Times New Roman"/>
              </a:rPr>
              <a:t> </a:t>
            </a:r>
            <a:r>
              <a:rPr sz="1300" spc="70" dirty="0">
                <a:latin typeface="Symbol"/>
                <a:cs typeface="Symbol"/>
              </a:rPr>
              <a:t></a:t>
            </a:r>
            <a:r>
              <a:rPr sz="1300" i="1" spc="70" dirty="0">
                <a:latin typeface="Times New Roman"/>
                <a:cs typeface="Times New Roman"/>
              </a:rPr>
              <a:t>U</a:t>
            </a:r>
            <a:r>
              <a:rPr sz="1125" spc="104" baseline="-25925" dirty="0">
                <a:latin typeface="Times New Roman"/>
                <a:cs typeface="Times New Roman"/>
              </a:rPr>
              <a:t>1</a:t>
            </a:r>
            <a:r>
              <a:rPr sz="1125" spc="-135" baseline="-25925" dirty="0">
                <a:latin typeface="Times New Roman"/>
                <a:cs typeface="Times New Roman"/>
              </a:rPr>
              <a:t> </a:t>
            </a:r>
            <a:r>
              <a:rPr sz="1300" spc="50" dirty="0">
                <a:latin typeface="Symbol"/>
                <a:cs typeface="Symbol"/>
              </a:rPr>
              <a:t>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spc="40" dirty="0">
                <a:latin typeface="Times New Roman"/>
                <a:cs typeface="Times New Roman"/>
              </a:rPr>
              <a:t>(0.3539</a:t>
            </a:r>
            <a:r>
              <a:rPr sz="1300" spc="-95" dirty="0">
                <a:latin typeface="Times New Roman"/>
                <a:cs typeface="Times New Roman"/>
              </a:rPr>
              <a:t> </a:t>
            </a:r>
            <a:r>
              <a:rPr sz="1300" spc="50" dirty="0">
                <a:latin typeface="Symbol"/>
                <a:cs typeface="Symbol"/>
              </a:rPr>
              <a:t></a:t>
            </a:r>
            <a:r>
              <a:rPr sz="1300" spc="225" dirty="0">
                <a:latin typeface="Times New Roman"/>
                <a:cs typeface="Times New Roman"/>
              </a:rPr>
              <a:t> </a:t>
            </a:r>
            <a:r>
              <a:rPr sz="1300" i="1" spc="40" dirty="0">
                <a:latin typeface="Times New Roman"/>
                <a:cs typeface="Times New Roman"/>
              </a:rPr>
              <a:t>j</a:t>
            </a:r>
            <a:r>
              <a:rPr sz="1300" spc="40" dirty="0">
                <a:latin typeface="Times New Roman"/>
                <a:cs typeface="Times New Roman"/>
              </a:rPr>
              <a:t>0.5286)(0.1111</a:t>
            </a:r>
            <a:r>
              <a:rPr sz="1300" spc="-200" dirty="0">
                <a:latin typeface="Times New Roman"/>
                <a:cs typeface="Times New Roman"/>
              </a:rPr>
              <a:t> </a:t>
            </a:r>
            <a:r>
              <a:rPr sz="1300" spc="50" dirty="0">
                <a:latin typeface="Symbol"/>
                <a:cs typeface="Symbol"/>
              </a:rPr>
              <a:t></a:t>
            </a:r>
            <a:r>
              <a:rPr sz="1300" spc="225" dirty="0">
                <a:latin typeface="Times New Roman"/>
                <a:cs typeface="Times New Roman"/>
              </a:rPr>
              <a:t> </a:t>
            </a:r>
            <a:r>
              <a:rPr sz="1300" i="1" spc="45" dirty="0">
                <a:latin typeface="Times New Roman"/>
                <a:cs typeface="Times New Roman"/>
              </a:rPr>
              <a:t>j</a:t>
            </a:r>
            <a:r>
              <a:rPr sz="1300" spc="45" dirty="0">
                <a:latin typeface="Times New Roman"/>
                <a:cs typeface="Times New Roman"/>
              </a:rPr>
              <a:t>0.1518)</a:t>
            </a:r>
            <a:r>
              <a:rPr sz="1300" spc="-135" dirty="0">
                <a:latin typeface="Times New Roman"/>
                <a:cs typeface="Times New Roman"/>
              </a:rPr>
              <a:t> </a:t>
            </a:r>
            <a:r>
              <a:rPr sz="1300" spc="100" dirty="0">
                <a:latin typeface="Symbol"/>
                <a:cs typeface="Symbol"/>
              </a:rPr>
              <a:t></a:t>
            </a:r>
            <a:r>
              <a:rPr sz="1300" i="1" spc="100" dirty="0">
                <a:latin typeface="Times New Roman"/>
                <a:cs typeface="Times New Roman"/>
              </a:rPr>
              <a:t>U</a:t>
            </a:r>
            <a:r>
              <a:rPr sz="1125" spc="150" baseline="-25925" dirty="0">
                <a:latin typeface="Times New Roman"/>
                <a:cs typeface="Times New Roman"/>
              </a:rPr>
              <a:t>2</a:t>
            </a:r>
            <a:r>
              <a:rPr sz="1125" spc="359" baseline="-25925" dirty="0">
                <a:latin typeface="Times New Roman"/>
                <a:cs typeface="Times New Roman"/>
              </a:rPr>
              <a:t> </a:t>
            </a:r>
            <a:r>
              <a:rPr sz="1300" spc="50" dirty="0">
                <a:latin typeface="Symbol"/>
                <a:cs typeface="Symbol"/>
              </a:rPr>
              <a:t></a:t>
            </a:r>
            <a:endParaRPr sz="1300">
              <a:latin typeface="Symbol"/>
              <a:cs typeface="Symbol"/>
            </a:endParaRPr>
          </a:p>
          <a:p>
            <a:pPr marL="73025">
              <a:lnSpc>
                <a:spcPct val="100000"/>
              </a:lnSpc>
              <a:spcBef>
                <a:spcPts val="415"/>
              </a:spcBef>
            </a:pPr>
            <a:r>
              <a:rPr sz="1300" spc="50" dirty="0">
                <a:latin typeface="Symbol"/>
                <a:cs typeface="Symbol"/>
              </a:rPr>
              <a:t>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spc="40" dirty="0">
                <a:latin typeface="Times New Roman"/>
                <a:cs typeface="Times New Roman"/>
              </a:rPr>
              <a:t>(0.3539</a:t>
            </a:r>
            <a:r>
              <a:rPr sz="1300" spc="-80" dirty="0">
                <a:latin typeface="Times New Roman"/>
                <a:cs typeface="Times New Roman"/>
              </a:rPr>
              <a:t> </a:t>
            </a:r>
            <a:r>
              <a:rPr sz="1300" spc="50" dirty="0">
                <a:latin typeface="Symbol"/>
                <a:cs typeface="Symbol"/>
              </a:rPr>
              <a:t>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120" dirty="0">
                <a:latin typeface="Times New Roman"/>
                <a:cs typeface="Times New Roman"/>
              </a:rPr>
              <a:t> </a:t>
            </a:r>
            <a:r>
              <a:rPr sz="1300" i="1" spc="95" dirty="0">
                <a:latin typeface="Times New Roman"/>
                <a:cs typeface="Times New Roman"/>
              </a:rPr>
              <a:t>j</a:t>
            </a:r>
            <a:r>
              <a:rPr sz="1300" spc="40" dirty="0">
                <a:latin typeface="Times New Roman"/>
                <a:cs typeface="Times New Roman"/>
              </a:rPr>
              <a:t>0.5286</a:t>
            </a:r>
            <a:r>
              <a:rPr sz="1300" spc="45" dirty="0">
                <a:latin typeface="Times New Roman"/>
                <a:cs typeface="Times New Roman"/>
              </a:rPr>
              <a:t>)</a:t>
            </a:r>
            <a:r>
              <a:rPr sz="1300" spc="40" dirty="0">
                <a:latin typeface="Times New Roman"/>
                <a:cs typeface="Times New Roman"/>
              </a:rPr>
              <a:t>(</a:t>
            </a:r>
            <a:r>
              <a:rPr sz="1300" dirty="0">
                <a:latin typeface="Times New Roman"/>
                <a:cs typeface="Times New Roman"/>
              </a:rPr>
              <a:t>-</a:t>
            </a:r>
            <a:r>
              <a:rPr sz="1300" spc="40" dirty="0">
                <a:latin typeface="Times New Roman"/>
                <a:cs typeface="Times New Roman"/>
              </a:rPr>
              <a:t>0.0455+</a:t>
            </a:r>
            <a:r>
              <a:rPr sz="1300" i="1" spc="105" dirty="0">
                <a:latin typeface="Times New Roman"/>
                <a:cs typeface="Times New Roman"/>
              </a:rPr>
              <a:t>j</a:t>
            </a:r>
            <a:r>
              <a:rPr sz="1300" spc="40" dirty="0">
                <a:latin typeface="Times New Roman"/>
                <a:cs typeface="Times New Roman"/>
              </a:rPr>
              <a:t>0.0182)</a:t>
            </a:r>
            <a:endParaRPr sz="13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240"/>
              </a:spcBef>
            </a:pPr>
            <a:r>
              <a:rPr sz="1400" spc="-5" dirty="0">
                <a:latin typeface="Times New Roman"/>
                <a:cs typeface="Times New Roman"/>
              </a:rPr>
              <a:t>або</a:t>
            </a:r>
            <a:endParaRPr sz="1400">
              <a:latin typeface="Times New Roman"/>
              <a:cs typeface="Times New Roman"/>
            </a:endParaRPr>
          </a:p>
          <a:p>
            <a:pPr marR="1891664" algn="r">
              <a:lnSpc>
                <a:spcPts val="445"/>
              </a:lnSpc>
              <a:spcBef>
                <a:spcPts val="615"/>
              </a:spcBef>
            </a:pPr>
            <a:r>
              <a:rPr sz="700" spc="50" dirty="0">
                <a:latin typeface="Symbol"/>
                <a:cs typeface="Symbol"/>
              </a:rPr>
              <a:t></a:t>
            </a:r>
            <a:r>
              <a:rPr sz="700" spc="50" dirty="0">
                <a:latin typeface="Times New Roman"/>
                <a:cs typeface="Times New Roman"/>
              </a:rPr>
              <a:t>3</a:t>
            </a:r>
            <a:endParaRPr sz="700">
              <a:latin typeface="Times New Roman"/>
              <a:cs typeface="Times New Roman"/>
            </a:endParaRPr>
          </a:p>
          <a:p>
            <a:pPr marL="70485">
              <a:lnSpc>
                <a:spcPts val="1045"/>
              </a:lnSpc>
              <a:tabLst>
                <a:tab pos="4556760" algn="l"/>
              </a:tabLst>
            </a:pPr>
            <a:r>
              <a:rPr sz="1200" spc="85" dirty="0">
                <a:latin typeface="Times New Roman"/>
                <a:cs typeface="Times New Roman"/>
              </a:rPr>
              <a:t>(0.0409+</a:t>
            </a:r>
            <a:r>
              <a:rPr sz="1200" i="1" spc="85" dirty="0">
                <a:latin typeface="Times New Roman"/>
                <a:cs typeface="Times New Roman"/>
              </a:rPr>
              <a:t>j</a:t>
            </a:r>
            <a:r>
              <a:rPr sz="1200" spc="85" dirty="0">
                <a:latin typeface="Times New Roman"/>
                <a:cs typeface="Times New Roman"/>
              </a:rPr>
              <a:t>0.1124)</a:t>
            </a:r>
            <a:r>
              <a:rPr sz="1200" spc="-105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Symbol"/>
                <a:cs typeface="Symbol"/>
              </a:rPr>
              <a:t></a:t>
            </a:r>
            <a:r>
              <a:rPr sz="1200" i="1" spc="105" dirty="0">
                <a:latin typeface="Times New Roman"/>
                <a:cs typeface="Times New Roman"/>
              </a:rPr>
              <a:t>U</a:t>
            </a:r>
            <a:r>
              <a:rPr sz="1050" spc="157" baseline="-23809" dirty="0">
                <a:latin typeface="Times New Roman"/>
                <a:cs typeface="Times New Roman"/>
              </a:rPr>
              <a:t>1</a:t>
            </a:r>
            <a:r>
              <a:rPr sz="1050" spc="-120" baseline="-23809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Symbol"/>
                <a:cs typeface="Symbol"/>
              </a:rPr>
              <a:t>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75" dirty="0">
                <a:latin typeface="Times New Roman"/>
                <a:cs typeface="Times New Roman"/>
              </a:rPr>
              <a:t>(-0.0409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Symbol"/>
                <a:cs typeface="Symbol"/>
              </a:rPr>
              <a:t></a:t>
            </a:r>
            <a:r>
              <a:rPr sz="1200" spc="250" dirty="0">
                <a:latin typeface="Times New Roman"/>
                <a:cs typeface="Times New Roman"/>
              </a:rPr>
              <a:t> </a:t>
            </a:r>
            <a:r>
              <a:rPr sz="1200" i="1" spc="85" dirty="0">
                <a:latin typeface="Times New Roman"/>
                <a:cs typeface="Times New Roman"/>
              </a:rPr>
              <a:t>j</a:t>
            </a:r>
            <a:r>
              <a:rPr sz="1200" spc="85" dirty="0">
                <a:latin typeface="Times New Roman"/>
                <a:cs typeface="Times New Roman"/>
              </a:rPr>
              <a:t>0.1124)</a:t>
            </a:r>
            <a:r>
              <a:rPr sz="1200" spc="-95" dirty="0">
                <a:latin typeface="Times New Roman"/>
                <a:cs typeface="Times New Roman"/>
              </a:rPr>
              <a:t> </a:t>
            </a:r>
            <a:r>
              <a:rPr sz="1200" spc="135" dirty="0">
                <a:latin typeface="Symbol"/>
                <a:cs typeface="Symbol"/>
              </a:rPr>
              <a:t></a:t>
            </a:r>
            <a:r>
              <a:rPr sz="1200" i="1" spc="135" dirty="0">
                <a:latin typeface="Times New Roman"/>
                <a:cs typeface="Times New Roman"/>
              </a:rPr>
              <a:t>U</a:t>
            </a:r>
            <a:r>
              <a:rPr sz="1050" spc="202" baseline="-23809" dirty="0">
                <a:latin typeface="Times New Roman"/>
                <a:cs typeface="Times New Roman"/>
              </a:rPr>
              <a:t>2</a:t>
            </a:r>
            <a:r>
              <a:rPr sz="1050" spc="397" baseline="-23809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Symbol"/>
                <a:cs typeface="Symbol"/>
              </a:rPr>
              <a:t>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Symbol"/>
                <a:cs typeface="Symbol"/>
              </a:rPr>
              <a:t></a:t>
            </a:r>
            <a:r>
              <a:rPr sz="1200" spc="95" dirty="0">
                <a:latin typeface="Times New Roman"/>
                <a:cs typeface="Times New Roman"/>
              </a:rPr>
              <a:t>6.4751</a:t>
            </a:r>
            <a:r>
              <a:rPr sz="1200" spc="95" dirty="0">
                <a:latin typeface="Symbol"/>
                <a:cs typeface="Symbol"/>
              </a:rPr>
              <a:t></a:t>
            </a:r>
            <a:r>
              <a:rPr sz="1200" spc="95" dirty="0">
                <a:latin typeface="Times New Roman"/>
                <a:cs typeface="Times New Roman"/>
              </a:rPr>
              <a:t>10	</a:t>
            </a:r>
            <a:r>
              <a:rPr sz="1200" spc="105" dirty="0">
                <a:latin typeface="Symbol"/>
                <a:cs typeface="Symbol"/>
              </a:rPr>
              <a:t>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i="1" spc="90" dirty="0">
                <a:latin typeface="Times New Roman"/>
                <a:cs typeface="Times New Roman"/>
              </a:rPr>
              <a:t>j</a:t>
            </a:r>
            <a:r>
              <a:rPr sz="1200" spc="90" dirty="0">
                <a:latin typeface="Times New Roman"/>
                <a:cs typeface="Times New Roman"/>
              </a:rPr>
              <a:t>0.0305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Віднімаємо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ці</a:t>
            </a:r>
            <a:r>
              <a:rPr sz="1400" spc="5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рівняння.</a:t>
            </a:r>
            <a:r>
              <a:rPr sz="1400" spc="5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Отримуємо</a:t>
            </a:r>
            <a:r>
              <a:rPr sz="1400" spc="5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перетворене</a:t>
            </a:r>
            <a:r>
              <a:rPr sz="1400" spc="58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друге</a:t>
            </a:r>
            <a:r>
              <a:rPr sz="1400" i="1" spc="5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рівняння,</a:t>
            </a:r>
            <a:r>
              <a:rPr sz="1400" spc="5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із</a:t>
            </a:r>
            <a:r>
              <a:rPr sz="1400" spc="5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якого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33007" y="2487167"/>
            <a:ext cx="3024237" cy="142709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4780266" y="3199206"/>
            <a:ext cx="40005" cy="1111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550" spc="60" dirty="0">
                <a:latin typeface="Symbol"/>
                <a:cs typeface="Symbol"/>
              </a:rPr>
              <a:t></a:t>
            </a:r>
            <a:endParaRPr sz="550">
              <a:latin typeface="Symbol"/>
              <a:cs typeface="Symbo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00293" y="3473960"/>
            <a:ext cx="4471221" cy="163816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2009126" y="4059504"/>
            <a:ext cx="65405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10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pic>
        <p:nvPicPr>
          <p:cNvPr id="24" name="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96430" y="4625339"/>
            <a:ext cx="410905" cy="169127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02852" y="4991347"/>
            <a:ext cx="5085295" cy="176777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37738" y="5366606"/>
            <a:ext cx="410905" cy="176777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202235" y="5923787"/>
            <a:ext cx="4184687" cy="170647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029460" y="6286439"/>
            <a:ext cx="352456" cy="171034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862583" y="3253627"/>
            <a:ext cx="6220460" cy="4109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664335" algn="ctr">
              <a:lnSpc>
                <a:spcPct val="100000"/>
              </a:lnSpc>
              <a:spcBef>
                <a:spcPts val="90"/>
              </a:spcBef>
            </a:pPr>
            <a:r>
              <a:rPr sz="2175" spc="240" baseline="1915" dirty="0">
                <a:latin typeface="Times New Roman"/>
                <a:cs typeface="Times New Roman"/>
              </a:rPr>
              <a:t>U</a:t>
            </a:r>
            <a:r>
              <a:rPr sz="550" spc="65" dirty="0">
                <a:latin typeface="Times New Roman"/>
                <a:cs typeface="Times New Roman"/>
              </a:rPr>
              <a:t>1</a:t>
            </a:r>
            <a:endParaRPr sz="550">
              <a:latin typeface="Times New Roman"/>
              <a:cs typeface="Times New Roman"/>
            </a:endParaRPr>
          </a:p>
          <a:p>
            <a:pPr marR="523875" algn="r">
              <a:lnSpc>
                <a:spcPts val="475"/>
              </a:lnSpc>
              <a:spcBef>
                <a:spcPts val="615"/>
              </a:spcBef>
              <a:tabLst>
                <a:tab pos="1122045" algn="l"/>
              </a:tabLst>
            </a:pPr>
            <a:r>
              <a:rPr sz="750" spc="35" dirty="0">
                <a:latin typeface="Symbol"/>
                <a:cs typeface="Symbol"/>
              </a:rPr>
              <a:t></a:t>
            </a:r>
            <a:r>
              <a:rPr sz="750" spc="35" dirty="0">
                <a:latin typeface="Times New Roman"/>
                <a:cs typeface="Times New Roman"/>
              </a:rPr>
              <a:t>3	</a:t>
            </a:r>
            <a:r>
              <a:rPr sz="750" spc="35" dirty="0">
                <a:latin typeface="Symbol"/>
                <a:cs typeface="Symbol"/>
              </a:rPr>
              <a:t></a:t>
            </a:r>
            <a:r>
              <a:rPr sz="750" spc="35" dirty="0">
                <a:latin typeface="Times New Roman"/>
                <a:cs typeface="Times New Roman"/>
              </a:rPr>
              <a:t>3</a:t>
            </a:r>
            <a:endParaRPr sz="750">
              <a:latin typeface="Times New Roman"/>
              <a:cs typeface="Times New Roman"/>
            </a:endParaRPr>
          </a:p>
          <a:p>
            <a:pPr marL="57785">
              <a:lnSpc>
                <a:spcPts val="1135"/>
              </a:lnSpc>
              <a:tabLst>
                <a:tab pos="4608830" algn="l"/>
              </a:tabLst>
            </a:pPr>
            <a:r>
              <a:rPr sz="1300" spc="80" dirty="0">
                <a:latin typeface="Times New Roman"/>
                <a:cs typeface="Times New Roman"/>
              </a:rPr>
              <a:t>0</a:t>
            </a:r>
            <a:r>
              <a:rPr sz="1300" spc="-114" dirty="0">
                <a:latin typeface="Times New Roman"/>
                <a:cs typeface="Times New Roman"/>
              </a:rPr>
              <a:t> </a:t>
            </a:r>
            <a:r>
              <a:rPr sz="1300" spc="90" dirty="0">
                <a:latin typeface="Symbol"/>
                <a:cs typeface="Symbol"/>
              </a:rPr>
              <a:t></a:t>
            </a:r>
            <a:r>
              <a:rPr sz="1300" spc="-95" dirty="0">
                <a:latin typeface="Times New Roman"/>
                <a:cs typeface="Times New Roman"/>
              </a:rPr>
              <a:t> </a:t>
            </a:r>
            <a:r>
              <a:rPr sz="1300" spc="45" dirty="0">
                <a:latin typeface="Times New Roman"/>
                <a:cs typeface="Times New Roman"/>
              </a:rPr>
              <a:t>(0</a:t>
            </a:r>
            <a:r>
              <a:rPr sz="1300" spc="20" dirty="0">
                <a:latin typeface="Times New Roman"/>
                <a:cs typeface="Times New Roman"/>
              </a:rPr>
              <a:t>.</a:t>
            </a:r>
            <a:r>
              <a:rPr sz="1300" spc="45" dirty="0">
                <a:latin typeface="Times New Roman"/>
                <a:cs typeface="Times New Roman"/>
              </a:rPr>
              <a:t>0302</a:t>
            </a:r>
            <a:r>
              <a:rPr sz="1300" spc="40" dirty="0">
                <a:latin typeface="Times New Roman"/>
                <a:cs typeface="Times New Roman"/>
              </a:rPr>
              <a:t>+</a:t>
            </a:r>
            <a:r>
              <a:rPr sz="1300" i="1" spc="100" dirty="0">
                <a:latin typeface="Times New Roman"/>
                <a:cs typeface="Times New Roman"/>
              </a:rPr>
              <a:t>j</a:t>
            </a:r>
            <a:r>
              <a:rPr sz="1300" spc="45" dirty="0">
                <a:latin typeface="Times New Roman"/>
                <a:cs typeface="Times New Roman"/>
              </a:rPr>
              <a:t>0</a:t>
            </a:r>
            <a:r>
              <a:rPr sz="1300" spc="20" dirty="0">
                <a:latin typeface="Times New Roman"/>
                <a:cs typeface="Times New Roman"/>
              </a:rPr>
              <a:t>.</a:t>
            </a:r>
            <a:r>
              <a:rPr sz="1300" spc="45" dirty="0">
                <a:latin typeface="Times New Roman"/>
                <a:cs typeface="Times New Roman"/>
              </a:rPr>
              <a:t>0787</a:t>
            </a:r>
            <a:r>
              <a:rPr sz="1300" spc="55" dirty="0">
                <a:latin typeface="Times New Roman"/>
                <a:cs typeface="Times New Roman"/>
              </a:rPr>
              <a:t>)</a:t>
            </a:r>
            <a:r>
              <a:rPr sz="1300" spc="-165" dirty="0">
                <a:latin typeface="Times New Roman"/>
                <a:cs typeface="Times New Roman"/>
              </a:rPr>
              <a:t> </a:t>
            </a:r>
            <a:r>
              <a:rPr sz="1300" spc="95" dirty="0">
                <a:latin typeface="Symbol"/>
                <a:cs typeface="Symbol"/>
              </a:rPr>
              <a:t></a:t>
            </a:r>
            <a:r>
              <a:rPr sz="1300" i="1" spc="170" dirty="0">
                <a:latin typeface="Times New Roman"/>
                <a:cs typeface="Times New Roman"/>
              </a:rPr>
              <a:t>U</a:t>
            </a:r>
            <a:r>
              <a:rPr sz="1125" spc="67" baseline="-25925" dirty="0">
                <a:latin typeface="Times New Roman"/>
                <a:cs typeface="Times New Roman"/>
              </a:rPr>
              <a:t>2</a:t>
            </a:r>
            <a:r>
              <a:rPr sz="1125" spc="-82" baseline="-25925" dirty="0">
                <a:latin typeface="Times New Roman"/>
                <a:cs typeface="Times New Roman"/>
              </a:rPr>
              <a:t> </a:t>
            </a:r>
            <a:r>
              <a:rPr sz="1300" spc="90" dirty="0">
                <a:latin typeface="Symbol"/>
                <a:cs typeface="Symbol"/>
              </a:rPr>
              <a:t></a:t>
            </a:r>
            <a:r>
              <a:rPr sz="1300" spc="-105" dirty="0">
                <a:latin typeface="Times New Roman"/>
                <a:cs typeface="Times New Roman"/>
              </a:rPr>
              <a:t> </a:t>
            </a:r>
            <a:r>
              <a:rPr sz="1300" spc="45" dirty="0">
                <a:latin typeface="Times New Roman"/>
                <a:cs typeface="Times New Roman"/>
              </a:rPr>
              <a:t>(0</a:t>
            </a:r>
            <a:r>
              <a:rPr sz="1300" spc="20" dirty="0">
                <a:latin typeface="Times New Roman"/>
                <a:cs typeface="Times New Roman"/>
              </a:rPr>
              <a:t>.</a:t>
            </a:r>
            <a:r>
              <a:rPr sz="1300" spc="45" dirty="0">
                <a:latin typeface="Times New Roman"/>
                <a:cs typeface="Times New Roman"/>
              </a:rPr>
              <a:t>0134</a:t>
            </a:r>
            <a:r>
              <a:rPr sz="1300" spc="25" dirty="0">
                <a:latin typeface="Times New Roman"/>
                <a:cs typeface="Times New Roman"/>
              </a:rPr>
              <a:t>+</a:t>
            </a:r>
            <a:r>
              <a:rPr sz="1300" i="1" spc="114" dirty="0">
                <a:latin typeface="Times New Roman"/>
                <a:cs typeface="Times New Roman"/>
              </a:rPr>
              <a:t>j</a:t>
            </a:r>
            <a:r>
              <a:rPr sz="1300" spc="45" dirty="0">
                <a:latin typeface="Times New Roman"/>
                <a:cs typeface="Times New Roman"/>
              </a:rPr>
              <a:t>0</a:t>
            </a:r>
            <a:r>
              <a:rPr sz="1300" spc="20" dirty="0">
                <a:latin typeface="Times New Roman"/>
                <a:cs typeface="Times New Roman"/>
              </a:rPr>
              <a:t>.</a:t>
            </a:r>
            <a:r>
              <a:rPr sz="1300" spc="45" dirty="0">
                <a:latin typeface="Times New Roman"/>
                <a:cs typeface="Times New Roman"/>
              </a:rPr>
              <a:t>0422</a:t>
            </a:r>
            <a:r>
              <a:rPr sz="1300" spc="55" dirty="0">
                <a:latin typeface="Times New Roman"/>
                <a:cs typeface="Times New Roman"/>
              </a:rPr>
              <a:t>)</a:t>
            </a:r>
            <a:r>
              <a:rPr sz="1300" spc="-175" dirty="0">
                <a:latin typeface="Times New Roman"/>
                <a:cs typeface="Times New Roman"/>
              </a:rPr>
              <a:t> </a:t>
            </a:r>
            <a:r>
              <a:rPr sz="1300" spc="90" dirty="0">
                <a:latin typeface="Symbol"/>
                <a:cs typeface="Symbol"/>
              </a:rPr>
              <a:t></a:t>
            </a:r>
            <a:r>
              <a:rPr sz="1300" i="1" spc="155" dirty="0">
                <a:latin typeface="Times New Roman"/>
                <a:cs typeface="Times New Roman"/>
              </a:rPr>
              <a:t>U</a:t>
            </a:r>
            <a:r>
              <a:rPr sz="1125" spc="67" baseline="-25925" dirty="0">
                <a:latin typeface="Times New Roman"/>
                <a:cs typeface="Times New Roman"/>
              </a:rPr>
              <a:t>3</a:t>
            </a:r>
            <a:r>
              <a:rPr sz="1125" spc="-127" baseline="-25925" dirty="0">
                <a:latin typeface="Times New Roman"/>
                <a:cs typeface="Times New Roman"/>
              </a:rPr>
              <a:t> </a:t>
            </a:r>
            <a:r>
              <a:rPr sz="1300" spc="90" dirty="0">
                <a:latin typeface="Symbol"/>
                <a:cs typeface="Symbol"/>
              </a:rPr>
              <a:t></a:t>
            </a:r>
            <a:r>
              <a:rPr sz="1300" spc="-95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Times New Roman"/>
                <a:cs typeface="Times New Roman"/>
              </a:rPr>
              <a:t>(</a:t>
            </a:r>
            <a:r>
              <a:rPr sz="1300" spc="45" dirty="0">
                <a:latin typeface="Times New Roman"/>
                <a:cs typeface="Times New Roman"/>
              </a:rPr>
              <a:t>5</a:t>
            </a:r>
            <a:r>
              <a:rPr sz="1300" spc="20" dirty="0">
                <a:latin typeface="Times New Roman"/>
                <a:cs typeface="Times New Roman"/>
              </a:rPr>
              <a:t>.</a:t>
            </a:r>
            <a:r>
              <a:rPr sz="1300" spc="45" dirty="0">
                <a:latin typeface="Times New Roman"/>
                <a:cs typeface="Times New Roman"/>
              </a:rPr>
              <a:t>017</a:t>
            </a:r>
            <a:r>
              <a:rPr sz="1300" spc="80" dirty="0">
                <a:latin typeface="Times New Roman"/>
                <a:cs typeface="Times New Roman"/>
              </a:rPr>
              <a:t>7</a:t>
            </a:r>
            <a:r>
              <a:rPr sz="1300" spc="-160" dirty="0">
                <a:latin typeface="Times New Roman"/>
                <a:cs typeface="Times New Roman"/>
              </a:rPr>
              <a:t> </a:t>
            </a:r>
            <a:r>
              <a:rPr sz="1300" spc="75" dirty="0">
                <a:latin typeface="Symbol"/>
                <a:cs typeface="Symbol"/>
              </a:rPr>
              <a:t></a:t>
            </a:r>
            <a:r>
              <a:rPr sz="1300" spc="45" dirty="0">
                <a:latin typeface="Times New Roman"/>
                <a:cs typeface="Times New Roman"/>
              </a:rPr>
              <a:t>1</a:t>
            </a:r>
            <a:r>
              <a:rPr sz="1300" spc="80" dirty="0">
                <a:latin typeface="Times New Roman"/>
                <a:cs typeface="Times New Roman"/>
              </a:rPr>
              <a:t>0</a:t>
            </a:r>
            <a:r>
              <a:rPr sz="1300" dirty="0">
                <a:latin typeface="Times New Roman"/>
                <a:cs typeface="Times New Roman"/>
              </a:rPr>
              <a:t>	</a:t>
            </a:r>
            <a:r>
              <a:rPr sz="1300" spc="90" dirty="0">
                <a:latin typeface="Symbol"/>
                <a:cs typeface="Symbol"/>
              </a:rPr>
              <a:t>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145" dirty="0">
                <a:latin typeface="Times New Roman"/>
                <a:cs typeface="Times New Roman"/>
              </a:rPr>
              <a:t> </a:t>
            </a:r>
            <a:r>
              <a:rPr sz="1300" i="1" spc="125" dirty="0">
                <a:latin typeface="Times New Roman"/>
                <a:cs typeface="Times New Roman"/>
              </a:rPr>
              <a:t>j</a:t>
            </a:r>
            <a:r>
              <a:rPr sz="1300" spc="45" dirty="0">
                <a:latin typeface="Times New Roman"/>
                <a:cs typeface="Times New Roman"/>
              </a:rPr>
              <a:t>4</a:t>
            </a:r>
            <a:r>
              <a:rPr sz="1300" spc="20" dirty="0">
                <a:latin typeface="Times New Roman"/>
                <a:cs typeface="Times New Roman"/>
              </a:rPr>
              <a:t>.</a:t>
            </a:r>
            <a:r>
              <a:rPr sz="1300" spc="45" dirty="0">
                <a:latin typeface="Times New Roman"/>
                <a:cs typeface="Times New Roman"/>
              </a:rPr>
              <a:t>077</a:t>
            </a:r>
            <a:r>
              <a:rPr sz="1300" spc="200" dirty="0">
                <a:latin typeface="Times New Roman"/>
                <a:cs typeface="Times New Roman"/>
              </a:rPr>
              <a:t>5</a:t>
            </a:r>
            <a:r>
              <a:rPr sz="1300" spc="75" dirty="0">
                <a:latin typeface="Symbol"/>
                <a:cs typeface="Symbol"/>
              </a:rPr>
              <a:t></a:t>
            </a:r>
            <a:r>
              <a:rPr sz="1300" spc="45" dirty="0">
                <a:latin typeface="Times New Roman"/>
                <a:cs typeface="Times New Roman"/>
              </a:rPr>
              <a:t>1</a:t>
            </a:r>
            <a:r>
              <a:rPr sz="1300" spc="80" dirty="0">
                <a:latin typeface="Times New Roman"/>
                <a:cs typeface="Times New Roman"/>
              </a:rPr>
              <a:t>0</a:t>
            </a:r>
            <a:r>
              <a:rPr sz="1300" dirty="0">
                <a:latin typeface="Times New Roman"/>
                <a:cs typeface="Times New Roman"/>
              </a:rPr>
              <a:t>  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spc="55" dirty="0">
                <a:latin typeface="Times New Roman"/>
                <a:cs typeface="Times New Roman"/>
              </a:rPr>
              <a:t>)</a:t>
            </a:r>
            <a:r>
              <a:rPr sz="1300" spc="-160" dirty="0">
                <a:latin typeface="Times New Roman"/>
                <a:cs typeface="Times New Roman"/>
              </a:rPr>
              <a:t> </a:t>
            </a:r>
            <a:r>
              <a:rPr sz="1300" spc="95" dirty="0">
                <a:latin typeface="Symbol"/>
                <a:cs typeface="Symbol"/>
              </a:rPr>
              <a:t></a:t>
            </a:r>
            <a:r>
              <a:rPr sz="1300" i="1" spc="150" dirty="0">
                <a:latin typeface="Times New Roman"/>
                <a:cs typeface="Times New Roman"/>
              </a:rPr>
              <a:t>U</a:t>
            </a:r>
            <a:r>
              <a:rPr sz="1125" spc="67" baseline="-25925" dirty="0">
                <a:latin typeface="Times New Roman"/>
                <a:cs typeface="Times New Roman"/>
              </a:rPr>
              <a:t>3</a:t>
            </a:r>
            <a:r>
              <a:rPr sz="1125" baseline="-25925" dirty="0">
                <a:latin typeface="Times New Roman"/>
                <a:cs typeface="Times New Roman"/>
              </a:rPr>
              <a:t> </a:t>
            </a:r>
            <a:r>
              <a:rPr sz="1125" spc="-15" baseline="-25925" dirty="0">
                <a:latin typeface="Times New Roman"/>
                <a:cs typeface="Times New Roman"/>
              </a:rPr>
              <a:t> </a:t>
            </a:r>
            <a:r>
              <a:rPr sz="1300" spc="90" dirty="0">
                <a:latin typeface="Symbol"/>
                <a:cs typeface="Symbol"/>
              </a:rPr>
              <a:t></a:t>
            </a:r>
            <a:endParaRPr sz="1300">
              <a:latin typeface="Symbol"/>
              <a:cs typeface="Symbol"/>
            </a:endParaRPr>
          </a:p>
          <a:p>
            <a:pPr marL="60325">
              <a:lnSpc>
                <a:spcPct val="100000"/>
              </a:lnSpc>
              <a:spcBef>
                <a:spcPts val="480"/>
              </a:spcBef>
            </a:pPr>
            <a:r>
              <a:rPr sz="1300" spc="60" dirty="0">
                <a:latin typeface="Symbol"/>
                <a:cs typeface="Symbol"/>
              </a:rPr>
              <a:t></a:t>
            </a:r>
            <a:r>
              <a:rPr sz="1300" spc="60" dirty="0">
                <a:latin typeface="Times New Roman"/>
                <a:cs typeface="Times New Roman"/>
              </a:rPr>
              <a:t>1.751+</a:t>
            </a:r>
            <a:r>
              <a:rPr sz="1300" i="1" spc="60" dirty="0">
                <a:latin typeface="Times New Roman"/>
                <a:cs typeface="Times New Roman"/>
              </a:rPr>
              <a:t>j</a:t>
            </a:r>
            <a:r>
              <a:rPr sz="1300" spc="60" dirty="0">
                <a:latin typeface="Times New Roman"/>
                <a:cs typeface="Times New Roman"/>
              </a:rPr>
              <a:t>4.0105</a:t>
            </a:r>
            <a:endParaRPr sz="13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395"/>
              </a:spcBef>
            </a:pPr>
            <a:r>
              <a:rPr sz="1400" spc="-5" dirty="0">
                <a:latin typeface="Times New Roman"/>
                <a:cs typeface="Times New Roman"/>
              </a:rPr>
              <a:t>Виключаємо 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2550" spc="-30" baseline="-13071" dirty="0">
                <a:latin typeface="Times New Roman"/>
                <a:cs typeface="Times New Roman"/>
              </a:rPr>
              <a:t>U</a:t>
            </a:r>
            <a:r>
              <a:rPr sz="975" spc="22" baseline="-42735" dirty="0">
                <a:latin typeface="Times New Roman"/>
                <a:cs typeface="Times New Roman"/>
              </a:rPr>
              <a:t>1</a:t>
            </a:r>
            <a:r>
              <a:rPr sz="975" baseline="-42735" dirty="0">
                <a:latin typeface="Times New Roman"/>
                <a:cs typeface="Times New Roman"/>
              </a:rPr>
              <a:t>   </a:t>
            </a:r>
            <a:r>
              <a:rPr sz="975" spc="-120" baseline="-427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із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-5" dirty="0">
                <a:latin typeface="Times New Roman"/>
                <a:cs typeface="Times New Roman"/>
              </a:rPr>
              <a:t>тього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</a:t>
            </a:r>
            <a:r>
              <a:rPr sz="1400" spc="-10" dirty="0">
                <a:latin typeface="Times New Roman"/>
                <a:cs typeface="Times New Roman"/>
              </a:rPr>
              <a:t>внян</a:t>
            </a:r>
            <a:r>
              <a:rPr sz="1400" spc="-5" dirty="0">
                <a:latin typeface="Times New Roman"/>
                <a:cs typeface="Times New Roman"/>
              </a:rPr>
              <a:t>ня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</a:t>
            </a:r>
            <a:r>
              <a:rPr sz="1400" spc="-15" dirty="0">
                <a:latin typeface="Times New Roman"/>
                <a:cs typeface="Times New Roman"/>
              </a:rPr>
              <a:t>м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spc="-5" dirty="0">
                <a:latin typeface="Times New Roman"/>
                <a:cs typeface="Times New Roman"/>
              </a:rPr>
              <a:t>.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множаємо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пер</a:t>
            </a:r>
            <a:r>
              <a:rPr sz="1400" spc="-5" dirty="0">
                <a:latin typeface="Times New Roman"/>
                <a:cs typeface="Times New Roman"/>
              </a:rPr>
              <a:t>ше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і</a:t>
            </a:r>
            <a:r>
              <a:rPr sz="1400" spc="-10" dirty="0">
                <a:latin typeface="Times New Roman"/>
                <a:cs typeface="Times New Roman"/>
              </a:rPr>
              <a:t>внян</a:t>
            </a:r>
            <a:r>
              <a:rPr sz="1400" spc="-5" dirty="0">
                <a:latin typeface="Times New Roman"/>
                <a:cs typeface="Times New Roman"/>
              </a:rPr>
              <a:t>ня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</a:t>
            </a:r>
            <a:endParaRPr sz="1400">
              <a:latin typeface="Times New Roman"/>
              <a:cs typeface="Times New Roman"/>
            </a:endParaRPr>
          </a:p>
          <a:p>
            <a:pPr marL="76835">
              <a:lnSpc>
                <a:spcPct val="100000"/>
              </a:lnSpc>
              <a:spcBef>
                <a:spcPts val="325"/>
              </a:spcBef>
            </a:pPr>
            <a:r>
              <a:rPr sz="1250" i="1" spc="45" dirty="0">
                <a:latin typeface="Times New Roman"/>
                <a:cs typeface="Times New Roman"/>
              </a:rPr>
              <a:t>y</a:t>
            </a:r>
            <a:r>
              <a:rPr sz="1050" spc="67" baseline="-27777" dirty="0">
                <a:latin typeface="Times New Roman"/>
                <a:cs typeface="Times New Roman"/>
              </a:rPr>
              <a:t>3</a:t>
            </a:r>
            <a:r>
              <a:rPr sz="1050" spc="82" baseline="-27777" dirty="0">
                <a:latin typeface="Times New Roman"/>
                <a:cs typeface="Times New Roman"/>
              </a:rPr>
              <a:t>1</a:t>
            </a:r>
            <a:r>
              <a:rPr sz="1050" baseline="-27777" dirty="0">
                <a:latin typeface="Times New Roman"/>
                <a:cs typeface="Times New Roman"/>
              </a:rPr>
              <a:t> </a:t>
            </a:r>
            <a:r>
              <a:rPr sz="1050" spc="7" baseline="-27777" dirty="0">
                <a:latin typeface="Times New Roman"/>
                <a:cs typeface="Times New Roman"/>
              </a:rPr>
              <a:t> </a:t>
            </a:r>
            <a:r>
              <a:rPr sz="1250" spc="85" dirty="0">
                <a:latin typeface="Symbol"/>
                <a:cs typeface="Symbol"/>
              </a:rPr>
              <a:t></a:t>
            </a:r>
            <a:r>
              <a:rPr sz="1250" spc="-25" dirty="0">
                <a:latin typeface="Times New Roman"/>
                <a:cs typeface="Times New Roman"/>
              </a:rPr>
              <a:t> </a:t>
            </a:r>
            <a:r>
              <a:rPr sz="1250" spc="90" dirty="0">
                <a:latin typeface="Symbol"/>
                <a:cs typeface="Symbol"/>
              </a:rPr>
              <a:t></a:t>
            </a:r>
            <a:r>
              <a:rPr sz="1250" spc="35" dirty="0">
                <a:latin typeface="Times New Roman"/>
                <a:cs typeface="Times New Roman"/>
              </a:rPr>
              <a:t>(</a:t>
            </a:r>
            <a:r>
              <a:rPr sz="1250" spc="60" dirty="0">
                <a:latin typeface="Times New Roman"/>
                <a:cs typeface="Times New Roman"/>
              </a:rPr>
              <a:t>0.138</a:t>
            </a:r>
            <a:r>
              <a:rPr sz="1250" spc="80" dirty="0">
                <a:latin typeface="Times New Roman"/>
                <a:cs typeface="Times New Roman"/>
              </a:rPr>
              <a:t>9</a:t>
            </a:r>
            <a:r>
              <a:rPr sz="1250" spc="-80" dirty="0">
                <a:latin typeface="Times New Roman"/>
                <a:cs typeface="Times New Roman"/>
              </a:rPr>
              <a:t> </a:t>
            </a:r>
            <a:r>
              <a:rPr sz="1250" spc="85" dirty="0">
                <a:latin typeface="Symbol"/>
                <a:cs typeface="Symbol"/>
              </a:rPr>
              <a:t></a:t>
            </a:r>
            <a:r>
              <a:rPr sz="1250" dirty="0">
                <a:latin typeface="Times New Roman"/>
                <a:cs typeface="Times New Roman"/>
              </a:rPr>
              <a:t> </a:t>
            </a:r>
            <a:r>
              <a:rPr sz="1250" spc="-110" dirty="0">
                <a:latin typeface="Times New Roman"/>
                <a:cs typeface="Times New Roman"/>
              </a:rPr>
              <a:t> </a:t>
            </a:r>
            <a:r>
              <a:rPr sz="1250" i="1" spc="100" dirty="0">
                <a:latin typeface="Times New Roman"/>
                <a:cs typeface="Times New Roman"/>
              </a:rPr>
              <a:t>j</a:t>
            </a:r>
            <a:r>
              <a:rPr sz="1250" spc="60" dirty="0">
                <a:latin typeface="Times New Roman"/>
                <a:cs typeface="Times New Roman"/>
              </a:rPr>
              <a:t>0.1897</a:t>
            </a:r>
            <a:r>
              <a:rPr sz="1250" spc="50" dirty="0">
                <a:latin typeface="Times New Roman"/>
                <a:cs typeface="Times New Roman"/>
              </a:rPr>
              <a:t>)</a:t>
            </a:r>
            <a:r>
              <a:rPr sz="1250" spc="-95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:</a:t>
            </a:r>
            <a:endParaRPr sz="2100" baseline="1984">
              <a:latin typeface="Times New Roman"/>
              <a:cs typeface="Times New Roman"/>
            </a:endParaRPr>
          </a:p>
          <a:p>
            <a:pPr marL="60325">
              <a:lnSpc>
                <a:spcPct val="100000"/>
              </a:lnSpc>
              <a:spcBef>
                <a:spcPts val="1005"/>
              </a:spcBef>
            </a:pPr>
            <a:r>
              <a:rPr sz="1400" dirty="0">
                <a:latin typeface="Symbol"/>
                <a:cs typeface="Symbol"/>
              </a:rPr>
              <a:t></a:t>
            </a:r>
            <a:r>
              <a:rPr sz="1400" dirty="0">
                <a:latin typeface="Times New Roman"/>
                <a:cs typeface="Times New Roman"/>
              </a:rPr>
              <a:t>(0.1389</a:t>
            </a:r>
            <a:r>
              <a:rPr sz="1400" spc="-125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Symbol"/>
                <a:cs typeface="Symbol"/>
              </a:rPr>
              <a:t>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i="1" spc="5" dirty="0">
                <a:latin typeface="Times New Roman"/>
                <a:cs typeface="Times New Roman"/>
              </a:rPr>
              <a:t>j</a:t>
            </a:r>
            <a:r>
              <a:rPr sz="1400" spc="5" dirty="0">
                <a:latin typeface="Times New Roman"/>
                <a:cs typeface="Times New Roman"/>
              </a:rPr>
              <a:t>0.1897)(0.3539</a:t>
            </a:r>
            <a:r>
              <a:rPr sz="1400" spc="-13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Symbol"/>
                <a:cs typeface="Symbol"/>
              </a:rPr>
              <a:t>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i="1" spc="5" dirty="0">
                <a:latin typeface="Times New Roman"/>
                <a:cs typeface="Times New Roman"/>
              </a:rPr>
              <a:t>j</a:t>
            </a:r>
            <a:r>
              <a:rPr sz="1400" spc="5" dirty="0">
                <a:latin typeface="Times New Roman"/>
                <a:cs typeface="Times New Roman"/>
              </a:rPr>
              <a:t>0.5286)</a:t>
            </a:r>
            <a:r>
              <a:rPr sz="1400" spc="-18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Symbol"/>
                <a:cs typeface="Symbol"/>
              </a:rPr>
              <a:t></a:t>
            </a:r>
            <a:r>
              <a:rPr sz="1400" i="1" spc="30" dirty="0">
                <a:latin typeface="Times New Roman"/>
                <a:cs typeface="Times New Roman"/>
              </a:rPr>
              <a:t>U</a:t>
            </a:r>
            <a:r>
              <a:rPr sz="1200" spc="44" baseline="-24305" dirty="0">
                <a:latin typeface="Times New Roman"/>
                <a:cs typeface="Times New Roman"/>
              </a:rPr>
              <a:t>1</a:t>
            </a:r>
            <a:r>
              <a:rPr sz="1200" spc="-172" baseline="-24305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Symbol"/>
                <a:cs typeface="Symbol"/>
              </a:rPr>
              <a:t></a:t>
            </a:r>
            <a:r>
              <a:rPr sz="1400" spc="-1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(0.1389</a:t>
            </a:r>
            <a:r>
              <a:rPr sz="1400" spc="-14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Symbol"/>
                <a:cs typeface="Symbol"/>
              </a:rPr>
              <a:t>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i="1" spc="5" dirty="0">
                <a:latin typeface="Times New Roman"/>
                <a:cs typeface="Times New Roman"/>
              </a:rPr>
              <a:t>j</a:t>
            </a:r>
            <a:r>
              <a:rPr sz="1400" spc="5" dirty="0">
                <a:latin typeface="Times New Roman"/>
                <a:cs typeface="Times New Roman"/>
              </a:rPr>
              <a:t>0.1897)(-0.1111</a:t>
            </a:r>
            <a:r>
              <a:rPr sz="1400" spc="5" dirty="0">
                <a:latin typeface="Symbol"/>
                <a:cs typeface="Symbol"/>
              </a:rPr>
              <a:t></a:t>
            </a:r>
            <a:r>
              <a:rPr sz="1400" spc="190" dirty="0">
                <a:latin typeface="Times New Roman"/>
                <a:cs typeface="Times New Roman"/>
              </a:rPr>
              <a:t> </a:t>
            </a:r>
            <a:r>
              <a:rPr sz="1400" i="1" spc="5" dirty="0">
                <a:latin typeface="Times New Roman"/>
                <a:cs typeface="Times New Roman"/>
              </a:rPr>
              <a:t>j</a:t>
            </a:r>
            <a:r>
              <a:rPr sz="1400" spc="5" dirty="0">
                <a:latin typeface="Times New Roman"/>
                <a:cs typeface="Times New Roman"/>
              </a:rPr>
              <a:t>0.1518)</a:t>
            </a:r>
            <a:r>
              <a:rPr sz="1400" spc="-195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Symbol"/>
                <a:cs typeface="Symbol"/>
              </a:rPr>
              <a:t></a:t>
            </a:r>
            <a:endParaRPr sz="1400">
              <a:latin typeface="Symbol"/>
              <a:cs typeface="Symbol"/>
            </a:endParaRPr>
          </a:p>
          <a:p>
            <a:pPr marR="174625" algn="r">
              <a:lnSpc>
                <a:spcPts val="495"/>
              </a:lnSpc>
              <a:spcBef>
                <a:spcPts val="1235"/>
              </a:spcBef>
            </a:pPr>
            <a:r>
              <a:rPr sz="800" spc="5" dirty="0">
                <a:latin typeface="Symbol"/>
                <a:cs typeface="Symbol"/>
              </a:rPr>
              <a:t></a:t>
            </a:r>
            <a:r>
              <a:rPr sz="800" spc="5" dirty="0"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  <a:p>
            <a:pPr marL="49530">
              <a:lnSpc>
                <a:spcPts val="1215"/>
              </a:lnSpc>
              <a:tabLst>
                <a:tab pos="6082030" algn="l"/>
              </a:tabLst>
            </a:pPr>
            <a:r>
              <a:rPr sz="1400" spc="30" dirty="0">
                <a:latin typeface="Symbol"/>
                <a:cs typeface="Symbol"/>
              </a:rPr>
              <a:t></a:t>
            </a:r>
            <a:r>
              <a:rPr sz="1400" i="1" spc="30" dirty="0">
                <a:latin typeface="Times New Roman"/>
                <a:cs typeface="Times New Roman"/>
              </a:rPr>
              <a:t>U</a:t>
            </a:r>
            <a:r>
              <a:rPr sz="1200" spc="44" baseline="-24305" dirty="0">
                <a:latin typeface="Times New Roman"/>
                <a:cs typeface="Times New Roman"/>
              </a:rPr>
              <a:t>2</a:t>
            </a:r>
            <a:r>
              <a:rPr sz="1200" spc="-82" baseline="-24305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Symbol"/>
                <a:cs typeface="Symbol"/>
              </a:rPr>
              <a:t></a:t>
            </a:r>
            <a:r>
              <a:rPr sz="1400" spc="-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(0.1389</a:t>
            </a:r>
            <a:r>
              <a:rPr sz="1400" spc="-12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Symbol"/>
                <a:cs typeface="Symbol"/>
              </a:rPr>
              <a:t>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j</a:t>
            </a:r>
            <a:r>
              <a:rPr sz="1400" dirty="0">
                <a:latin typeface="Times New Roman"/>
                <a:cs typeface="Times New Roman"/>
              </a:rPr>
              <a:t>0.1897)(-0.1389</a:t>
            </a:r>
            <a:r>
              <a:rPr sz="1400" spc="-114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Symbol"/>
                <a:cs typeface="Symbol"/>
              </a:rPr>
              <a:t></a:t>
            </a:r>
            <a:r>
              <a:rPr sz="1400" spc="190" dirty="0">
                <a:latin typeface="Times New Roman"/>
                <a:cs typeface="Times New Roman"/>
              </a:rPr>
              <a:t> </a:t>
            </a:r>
            <a:r>
              <a:rPr sz="1400" i="1" spc="10" dirty="0">
                <a:latin typeface="Times New Roman"/>
                <a:cs typeface="Times New Roman"/>
              </a:rPr>
              <a:t>j</a:t>
            </a:r>
            <a:r>
              <a:rPr sz="1400" spc="10" dirty="0">
                <a:latin typeface="Times New Roman"/>
                <a:cs typeface="Times New Roman"/>
              </a:rPr>
              <a:t>0.1897)</a:t>
            </a:r>
            <a:r>
              <a:rPr sz="1400" spc="-17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Symbol"/>
                <a:cs typeface="Symbol"/>
              </a:rPr>
              <a:t></a:t>
            </a:r>
            <a:r>
              <a:rPr sz="1400" i="1" spc="50" dirty="0">
                <a:latin typeface="Times New Roman"/>
                <a:cs typeface="Times New Roman"/>
              </a:rPr>
              <a:t>U</a:t>
            </a:r>
            <a:r>
              <a:rPr sz="1200" spc="75" baseline="-24305" dirty="0">
                <a:latin typeface="Times New Roman"/>
                <a:cs typeface="Times New Roman"/>
              </a:rPr>
              <a:t>3</a:t>
            </a:r>
            <a:r>
              <a:rPr sz="1200" spc="-112" baseline="-24305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Symbol"/>
                <a:cs typeface="Symbol"/>
              </a:rPr>
              <a:t></a:t>
            </a:r>
            <a:r>
              <a:rPr sz="1400" spc="-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(0.1389</a:t>
            </a:r>
            <a:r>
              <a:rPr sz="1400" spc="-125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Symbol"/>
                <a:cs typeface="Symbol"/>
              </a:rPr>
              <a:t>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i="1" spc="5" dirty="0">
                <a:latin typeface="Times New Roman"/>
                <a:cs typeface="Times New Roman"/>
              </a:rPr>
              <a:t>j</a:t>
            </a:r>
            <a:r>
              <a:rPr sz="1400" spc="5" dirty="0">
                <a:latin typeface="Times New Roman"/>
                <a:cs typeface="Times New Roman"/>
              </a:rPr>
              <a:t>0.1897)(</a:t>
            </a:r>
            <a:r>
              <a:rPr sz="1400" spc="5" dirty="0">
                <a:latin typeface="Symbol"/>
                <a:cs typeface="Symbol"/>
              </a:rPr>
              <a:t></a:t>
            </a:r>
            <a:r>
              <a:rPr sz="1400" spc="5" dirty="0">
                <a:latin typeface="Times New Roman"/>
                <a:cs typeface="Times New Roman"/>
              </a:rPr>
              <a:t>1.7369</a:t>
            </a:r>
            <a:r>
              <a:rPr sz="1400" spc="-195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Symbol"/>
                <a:cs typeface="Symbol"/>
              </a:rPr>
              <a:t></a:t>
            </a:r>
            <a:r>
              <a:rPr sz="1400" spc="25" dirty="0">
                <a:latin typeface="Times New Roman"/>
                <a:cs typeface="Times New Roman"/>
              </a:rPr>
              <a:t>10	</a:t>
            </a:r>
            <a:r>
              <a:rPr sz="1400" spc="20" dirty="0">
                <a:latin typeface="Symbol"/>
                <a:cs typeface="Symbol"/>
              </a:rPr>
              <a:t></a:t>
            </a:r>
            <a:endParaRPr sz="1400">
              <a:latin typeface="Symbol"/>
              <a:cs typeface="Symbol"/>
            </a:endParaRPr>
          </a:p>
          <a:p>
            <a:pPr marL="60325">
              <a:lnSpc>
                <a:spcPct val="100000"/>
              </a:lnSpc>
              <a:spcBef>
                <a:spcPts val="1275"/>
              </a:spcBef>
            </a:pPr>
            <a:r>
              <a:rPr sz="1400" spc="20" dirty="0">
                <a:latin typeface="Symbol"/>
                <a:cs typeface="Symbol"/>
              </a:rPr>
              <a:t>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j</a:t>
            </a:r>
            <a:r>
              <a:rPr sz="1400" dirty="0">
                <a:latin typeface="Times New Roman"/>
                <a:cs typeface="Times New Roman"/>
              </a:rPr>
              <a:t>0.0343)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Symbol"/>
                <a:cs typeface="Symbol"/>
              </a:rPr>
              <a:t></a:t>
            </a:r>
            <a:r>
              <a:rPr sz="1400" i="1" spc="60" dirty="0">
                <a:latin typeface="Times New Roman"/>
                <a:cs typeface="Times New Roman"/>
              </a:rPr>
              <a:t>U</a:t>
            </a:r>
            <a:r>
              <a:rPr sz="1200" spc="89" baseline="-24305" dirty="0">
                <a:latin typeface="Times New Roman"/>
                <a:cs typeface="Times New Roman"/>
              </a:rPr>
              <a:t>4</a:t>
            </a:r>
            <a:r>
              <a:rPr sz="1200" spc="322" baseline="-24305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Symbol"/>
                <a:cs typeface="Symbol"/>
              </a:rPr>
              <a:t>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Symbol"/>
                <a:cs typeface="Symbol"/>
              </a:rPr>
              <a:t></a:t>
            </a:r>
            <a:r>
              <a:rPr sz="1400" dirty="0">
                <a:latin typeface="Times New Roman"/>
                <a:cs typeface="Times New Roman"/>
              </a:rPr>
              <a:t>(0.1389</a:t>
            </a:r>
            <a:r>
              <a:rPr sz="1400" spc="-125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Symbol"/>
                <a:cs typeface="Symbol"/>
              </a:rPr>
              <a:t>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j</a:t>
            </a:r>
            <a:r>
              <a:rPr sz="1400" spc="-5" dirty="0">
                <a:latin typeface="Times New Roman"/>
                <a:cs typeface="Times New Roman"/>
              </a:rPr>
              <a:t>0.1897)(11.8579</a:t>
            </a:r>
            <a:r>
              <a:rPr sz="1400" spc="-135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Symbol"/>
                <a:cs typeface="Symbol"/>
              </a:rPr>
              <a:t>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j</a:t>
            </a:r>
            <a:r>
              <a:rPr sz="1400" dirty="0">
                <a:latin typeface="Times New Roman"/>
                <a:cs typeface="Times New Roman"/>
              </a:rPr>
              <a:t>20.1723)</a:t>
            </a:r>
            <a:endParaRPr sz="1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95"/>
              </a:spcBef>
            </a:pPr>
            <a:r>
              <a:rPr sz="1400" spc="-5" dirty="0">
                <a:latin typeface="Times New Roman"/>
                <a:cs typeface="Times New Roman"/>
              </a:rPr>
              <a:t>або</a:t>
            </a:r>
            <a:endParaRPr sz="1400">
              <a:latin typeface="Times New Roman"/>
              <a:cs typeface="Times New Roman"/>
            </a:endParaRPr>
          </a:p>
          <a:p>
            <a:pPr marL="58419">
              <a:lnSpc>
                <a:spcPts val="655"/>
              </a:lnSpc>
              <a:spcBef>
                <a:spcPts val="610"/>
              </a:spcBef>
              <a:tabLst>
                <a:tab pos="5419725" algn="l"/>
              </a:tabLst>
            </a:pPr>
            <a:r>
              <a:rPr sz="1350" spc="-40" dirty="0">
                <a:latin typeface="Times New Roman"/>
                <a:cs typeface="Times New Roman"/>
              </a:rPr>
              <a:t>(</a:t>
            </a:r>
            <a:r>
              <a:rPr sz="1350" spc="-80" dirty="0">
                <a:latin typeface="Times New Roman"/>
                <a:cs typeface="Times New Roman"/>
              </a:rPr>
              <a:t>0</a:t>
            </a:r>
            <a:r>
              <a:rPr sz="1350" spc="-40" dirty="0">
                <a:latin typeface="Times New Roman"/>
                <a:cs typeface="Times New Roman"/>
              </a:rPr>
              <a:t>.</a:t>
            </a:r>
            <a:r>
              <a:rPr sz="1350" spc="-80" dirty="0">
                <a:latin typeface="Times New Roman"/>
                <a:cs typeface="Times New Roman"/>
              </a:rPr>
              <a:t>051</a:t>
            </a:r>
            <a:r>
              <a:rPr sz="1350" spc="10" dirty="0">
                <a:latin typeface="Times New Roman"/>
                <a:cs typeface="Times New Roman"/>
              </a:rPr>
              <a:t>1</a:t>
            </a:r>
            <a:r>
              <a:rPr sz="1350" spc="-65" dirty="0">
                <a:latin typeface="Symbol"/>
                <a:cs typeface="Symbol"/>
              </a:rPr>
              <a:t></a:t>
            </a:r>
            <a:r>
              <a:rPr sz="1350" spc="90" dirty="0">
                <a:latin typeface="Times New Roman"/>
                <a:cs typeface="Times New Roman"/>
              </a:rPr>
              <a:t> </a:t>
            </a:r>
            <a:r>
              <a:rPr sz="1350" i="1" spc="15" dirty="0">
                <a:latin typeface="Times New Roman"/>
                <a:cs typeface="Times New Roman"/>
              </a:rPr>
              <a:t>j</a:t>
            </a:r>
            <a:r>
              <a:rPr sz="1350" spc="-80" dirty="0">
                <a:latin typeface="Times New Roman"/>
                <a:cs typeface="Times New Roman"/>
              </a:rPr>
              <a:t>0</a:t>
            </a:r>
            <a:r>
              <a:rPr sz="1350" spc="-40" dirty="0">
                <a:latin typeface="Times New Roman"/>
                <a:cs typeface="Times New Roman"/>
              </a:rPr>
              <a:t>.</a:t>
            </a:r>
            <a:r>
              <a:rPr sz="1350" spc="-80" dirty="0">
                <a:latin typeface="Times New Roman"/>
                <a:cs typeface="Times New Roman"/>
              </a:rPr>
              <a:t>1406</a:t>
            </a:r>
            <a:r>
              <a:rPr sz="1350" spc="-40" dirty="0">
                <a:latin typeface="Times New Roman"/>
                <a:cs typeface="Times New Roman"/>
              </a:rPr>
              <a:t>)</a:t>
            </a:r>
            <a:r>
              <a:rPr sz="1350" spc="-210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Symbol"/>
                <a:cs typeface="Symbol"/>
              </a:rPr>
              <a:t></a:t>
            </a:r>
            <a:r>
              <a:rPr sz="1350" i="1" spc="-95" dirty="0">
                <a:latin typeface="Times New Roman"/>
                <a:cs typeface="Times New Roman"/>
              </a:rPr>
              <a:t>U</a:t>
            </a:r>
            <a:r>
              <a:rPr sz="1125" spc="-30" baseline="-25925" dirty="0">
                <a:latin typeface="Times New Roman"/>
                <a:cs typeface="Times New Roman"/>
              </a:rPr>
              <a:t>1</a:t>
            </a:r>
            <a:r>
              <a:rPr sz="1125" spc="-157" baseline="-25925" dirty="0">
                <a:latin typeface="Times New Roman"/>
                <a:cs typeface="Times New Roman"/>
              </a:rPr>
              <a:t> </a:t>
            </a:r>
            <a:r>
              <a:rPr sz="1550" spc="90" dirty="0">
                <a:latin typeface="Symbol"/>
                <a:cs typeface="Symbol"/>
              </a:rPr>
              <a:t></a:t>
            </a:r>
            <a:r>
              <a:rPr sz="1350" spc="-40" dirty="0">
                <a:latin typeface="Times New Roman"/>
                <a:cs typeface="Times New Roman"/>
              </a:rPr>
              <a:t>(</a:t>
            </a:r>
            <a:r>
              <a:rPr sz="1350" spc="-80" dirty="0">
                <a:latin typeface="Times New Roman"/>
                <a:cs typeface="Times New Roman"/>
              </a:rPr>
              <a:t>0</a:t>
            </a:r>
            <a:r>
              <a:rPr sz="1350" spc="-40" dirty="0">
                <a:latin typeface="Times New Roman"/>
                <a:cs typeface="Times New Roman"/>
              </a:rPr>
              <a:t>.</a:t>
            </a:r>
            <a:r>
              <a:rPr sz="1350" spc="-80" dirty="0">
                <a:latin typeface="Times New Roman"/>
                <a:cs typeface="Times New Roman"/>
              </a:rPr>
              <a:t>013</a:t>
            </a:r>
            <a:r>
              <a:rPr sz="1350" spc="-60" dirty="0">
                <a:latin typeface="Times New Roman"/>
                <a:cs typeface="Times New Roman"/>
              </a:rPr>
              <a:t>4</a:t>
            </a:r>
            <a:r>
              <a:rPr sz="1350" spc="-175" dirty="0">
                <a:latin typeface="Times New Roman"/>
                <a:cs typeface="Times New Roman"/>
              </a:rPr>
              <a:t> </a:t>
            </a:r>
            <a:r>
              <a:rPr sz="1350" spc="-65" dirty="0">
                <a:latin typeface="Symbol"/>
                <a:cs typeface="Symbol"/>
              </a:rPr>
              <a:t></a:t>
            </a:r>
            <a:r>
              <a:rPr sz="1350" spc="90" dirty="0">
                <a:latin typeface="Times New Roman"/>
                <a:cs typeface="Times New Roman"/>
              </a:rPr>
              <a:t> </a:t>
            </a:r>
            <a:r>
              <a:rPr sz="1350" i="1" spc="15" dirty="0">
                <a:latin typeface="Times New Roman"/>
                <a:cs typeface="Times New Roman"/>
              </a:rPr>
              <a:t>j</a:t>
            </a:r>
            <a:r>
              <a:rPr sz="1350" spc="-80" dirty="0">
                <a:latin typeface="Times New Roman"/>
                <a:cs typeface="Times New Roman"/>
              </a:rPr>
              <a:t>0</a:t>
            </a:r>
            <a:r>
              <a:rPr sz="1350" spc="-40" dirty="0">
                <a:latin typeface="Times New Roman"/>
                <a:cs typeface="Times New Roman"/>
              </a:rPr>
              <a:t>.</a:t>
            </a:r>
            <a:r>
              <a:rPr sz="1350" spc="-80" dirty="0">
                <a:latin typeface="Times New Roman"/>
                <a:cs typeface="Times New Roman"/>
              </a:rPr>
              <a:t>0422</a:t>
            </a:r>
            <a:r>
              <a:rPr sz="1350" spc="-40" dirty="0">
                <a:latin typeface="Times New Roman"/>
                <a:cs typeface="Times New Roman"/>
              </a:rPr>
              <a:t>)</a:t>
            </a:r>
            <a:r>
              <a:rPr sz="1350" spc="-21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Symbol"/>
                <a:cs typeface="Symbol"/>
              </a:rPr>
              <a:t></a:t>
            </a:r>
            <a:r>
              <a:rPr sz="1350" i="1" spc="-20" dirty="0">
                <a:latin typeface="Times New Roman"/>
                <a:cs typeface="Times New Roman"/>
              </a:rPr>
              <a:t>U</a:t>
            </a:r>
            <a:r>
              <a:rPr sz="1125" spc="-30" baseline="-25925" dirty="0">
                <a:latin typeface="Times New Roman"/>
                <a:cs typeface="Times New Roman"/>
              </a:rPr>
              <a:t>2</a:t>
            </a:r>
            <a:r>
              <a:rPr sz="1125" spc="-75" baseline="-25925" dirty="0">
                <a:latin typeface="Times New Roman"/>
                <a:cs typeface="Times New Roman"/>
              </a:rPr>
              <a:t> </a:t>
            </a:r>
            <a:r>
              <a:rPr sz="1550" spc="85" dirty="0">
                <a:latin typeface="Symbol"/>
                <a:cs typeface="Symbol"/>
              </a:rPr>
              <a:t></a:t>
            </a:r>
            <a:r>
              <a:rPr sz="1550" spc="-50" dirty="0">
                <a:latin typeface="Times New Roman"/>
                <a:cs typeface="Times New Roman"/>
              </a:rPr>
              <a:t>(</a:t>
            </a:r>
            <a:r>
              <a:rPr sz="1350" spc="-80" dirty="0">
                <a:latin typeface="Times New Roman"/>
                <a:cs typeface="Times New Roman"/>
              </a:rPr>
              <a:t>0</a:t>
            </a:r>
            <a:r>
              <a:rPr sz="1350" spc="-40" dirty="0">
                <a:latin typeface="Times New Roman"/>
                <a:cs typeface="Times New Roman"/>
              </a:rPr>
              <a:t>.</a:t>
            </a:r>
            <a:r>
              <a:rPr sz="1350" spc="-80" dirty="0">
                <a:latin typeface="Times New Roman"/>
                <a:cs typeface="Times New Roman"/>
              </a:rPr>
              <a:t>016</a:t>
            </a:r>
            <a:r>
              <a:rPr sz="1350" spc="-60" dirty="0">
                <a:latin typeface="Times New Roman"/>
                <a:cs typeface="Times New Roman"/>
              </a:rPr>
              <a:t>7</a:t>
            </a:r>
            <a:r>
              <a:rPr sz="1350" spc="-165" dirty="0">
                <a:latin typeface="Times New Roman"/>
                <a:cs typeface="Times New Roman"/>
              </a:rPr>
              <a:t> </a:t>
            </a:r>
            <a:r>
              <a:rPr sz="1350" spc="-65" dirty="0">
                <a:latin typeface="Symbol"/>
                <a:cs typeface="Symbol"/>
              </a:rPr>
              <a:t></a:t>
            </a:r>
            <a:r>
              <a:rPr sz="1350" spc="90" dirty="0">
                <a:latin typeface="Times New Roman"/>
                <a:cs typeface="Times New Roman"/>
              </a:rPr>
              <a:t> </a:t>
            </a:r>
            <a:r>
              <a:rPr sz="1350" i="1" spc="20" dirty="0">
                <a:latin typeface="Times New Roman"/>
                <a:cs typeface="Times New Roman"/>
              </a:rPr>
              <a:t>j</a:t>
            </a:r>
            <a:r>
              <a:rPr sz="1350" spc="-80" dirty="0">
                <a:latin typeface="Times New Roman"/>
                <a:cs typeface="Times New Roman"/>
              </a:rPr>
              <a:t>0</a:t>
            </a:r>
            <a:r>
              <a:rPr sz="1350" spc="-40" dirty="0">
                <a:latin typeface="Times New Roman"/>
                <a:cs typeface="Times New Roman"/>
              </a:rPr>
              <a:t>.</a:t>
            </a:r>
            <a:r>
              <a:rPr sz="1350" spc="-80" dirty="0">
                <a:latin typeface="Times New Roman"/>
                <a:cs typeface="Times New Roman"/>
              </a:rPr>
              <a:t>052</a:t>
            </a:r>
            <a:r>
              <a:rPr sz="1350" spc="-75" dirty="0">
                <a:latin typeface="Times New Roman"/>
                <a:cs typeface="Times New Roman"/>
              </a:rPr>
              <a:t>7</a:t>
            </a:r>
            <a:r>
              <a:rPr sz="1550" spc="75" dirty="0">
                <a:latin typeface="Times New Roman"/>
                <a:cs typeface="Times New Roman"/>
              </a:rPr>
              <a:t>)</a:t>
            </a:r>
            <a:r>
              <a:rPr sz="1350" dirty="0">
                <a:latin typeface="Symbol"/>
                <a:cs typeface="Symbol"/>
              </a:rPr>
              <a:t></a:t>
            </a:r>
            <a:r>
              <a:rPr sz="1350" i="1" spc="-40" dirty="0">
                <a:latin typeface="Times New Roman"/>
                <a:cs typeface="Times New Roman"/>
              </a:rPr>
              <a:t>U</a:t>
            </a:r>
            <a:r>
              <a:rPr sz="1125" spc="-30" baseline="-25925" dirty="0">
                <a:latin typeface="Times New Roman"/>
                <a:cs typeface="Times New Roman"/>
              </a:rPr>
              <a:t>3</a:t>
            </a:r>
            <a:r>
              <a:rPr sz="1125" spc="-104" baseline="-25925" dirty="0">
                <a:latin typeface="Times New Roman"/>
                <a:cs typeface="Times New Roman"/>
              </a:rPr>
              <a:t> </a:t>
            </a:r>
            <a:r>
              <a:rPr sz="1550" spc="85" dirty="0">
                <a:latin typeface="Symbol"/>
                <a:cs typeface="Symbol"/>
              </a:rPr>
              <a:t></a:t>
            </a:r>
            <a:r>
              <a:rPr sz="1550" spc="-50" dirty="0">
                <a:latin typeface="Times New Roman"/>
                <a:cs typeface="Times New Roman"/>
              </a:rPr>
              <a:t>(</a:t>
            </a:r>
            <a:r>
              <a:rPr sz="1350" spc="-80" dirty="0">
                <a:latin typeface="Times New Roman"/>
                <a:cs typeface="Times New Roman"/>
              </a:rPr>
              <a:t>6</a:t>
            </a:r>
            <a:r>
              <a:rPr sz="1350" spc="-40" dirty="0">
                <a:latin typeface="Times New Roman"/>
                <a:cs typeface="Times New Roman"/>
              </a:rPr>
              <a:t>.</a:t>
            </a:r>
            <a:r>
              <a:rPr sz="1350" spc="-80" dirty="0">
                <a:latin typeface="Times New Roman"/>
                <a:cs typeface="Times New Roman"/>
              </a:rPr>
              <a:t>272</a:t>
            </a:r>
            <a:r>
              <a:rPr sz="1350" spc="-50" dirty="0">
                <a:latin typeface="Times New Roman"/>
                <a:cs typeface="Times New Roman"/>
              </a:rPr>
              <a:t>1</a:t>
            </a:r>
            <a:r>
              <a:rPr sz="1350" spc="-15" dirty="0">
                <a:latin typeface="Symbol"/>
                <a:cs typeface="Symbol"/>
              </a:rPr>
              <a:t></a:t>
            </a:r>
            <a:r>
              <a:rPr sz="1350" spc="-80" dirty="0">
                <a:latin typeface="Times New Roman"/>
                <a:cs typeface="Times New Roman"/>
              </a:rPr>
              <a:t>1</a:t>
            </a:r>
            <a:r>
              <a:rPr sz="1350" spc="-60" dirty="0">
                <a:latin typeface="Times New Roman"/>
                <a:cs typeface="Times New Roman"/>
              </a:rPr>
              <a:t>0</a:t>
            </a:r>
            <a:r>
              <a:rPr sz="1350" dirty="0">
                <a:latin typeface="Times New Roman"/>
                <a:cs typeface="Times New Roman"/>
              </a:rPr>
              <a:t>	</a:t>
            </a:r>
            <a:r>
              <a:rPr sz="1350" spc="-65" dirty="0">
                <a:latin typeface="Symbol"/>
                <a:cs typeface="Symbol"/>
              </a:rPr>
              <a:t></a:t>
            </a:r>
            <a:endParaRPr sz="1350">
              <a:latin typeface="Symbol"/>
              <a:cs typeface="Symbol"/>
            </a:endParaRPr>
          </a:p>
          <a:p>
            <a:pPr marR="828040" algn="r">
              <a:lnSpc>
                <a:spcPts val="440"/>
              </a:lnSpc>
            </a:pPr>
            <a:r>
              <a:rPr sz="750" spc="-30" dirty="0">
                <a:latin typeface="Symbol"/>
                <a:cs typeface="Symbol"/>
              </a:rPr>
              <a:t></a:t>
            </a:r>
            <a:r>
              <a:rPr sz="750" spc="-30" dirty="0">
                <a:latin typeface="Times New Roman"/>
                <a:cs typeface="Times New Roman"/>
              </a:rPr>
              <a:t>3</a:t>
            </a:r>
            <a:endParaRPr sz="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L="60960">
              <a:lnSpc>
                <a:spcPts val="1505"/>
              </a:lnSpc>
              <a:spcBef>
                <a:spcPts val="730"/>
              </a:spcBef>
            </a:pPr>
            <a:r>
              <a:rPr sz="1350" spc="-65" dirty="0">
                <a:latin typeface="Symbol"/>
                <a:cs typeface="Symbol"/>
              </a:rPr>
              <a:t></a:t>
            </a:r>
            <a:r>
              <a:rPr sz="1350" spc="-80" dirty="0">
                <a:latin typeface="Times New Roman"/>
                <a:cs typeface="Times New Roman"/>
              </a:rPr>
              <a:t> </a:t>
            </a:r>
            <a:r>
              <a:rPr sz="1350" i="1" spc="-5" dirty="0">
                <a:latin typeface="Times New Roman"/>
                <a:cs typeface="Times New Roman"/>
              </a:rPr>
              <a:t>j</a:t>
            </a:r>
            <a:r>
              <a:rPr sz="1350" spc="-80" dirty="0">
                <a:latin typeface="Times New Roman"/>
                <a:cs typeface="Times New Roman"/>
              </a:rPr>
              <a:t>5</a:t>
            </a:r>
            <a:r>
              <a:rPr sz="1350" spc="-40" dirty="0">
                <a:latin typeface="Times New Roman"/>
                <a:cs typeface="Times New Roman"/>
              </a:rPr>
              <a:t>.</a:t>
            </a:r>
            <a:r>
              <a:rPr sz="1350" spc="-80" dirty="0">
                <a:latin typeface="Times New Roman"/>
                <a:cs typeface="Times New Roman"/>
              </a:rPr>
              <a:t>096</a:t>
            </a:r>
            <a:r>
              <a:rPr sz="1350" spc="30" dirty="0">
                <a:latin typeface="Times New Roman"/>
                <a:cs typeface="Times New Roman"/>
              </a:rPr>
              <a:t>8</a:t>
            </a:r>
            <a:r>
              <a:rPr sz="1350" spc="-20" dirty="0">
                <a:latin typeface="Symbol"/>
                <a:cs typeface="Symbol"/>
              </a:rPr>
              <a:t></a:t>
            </a:r>
            <a:r>
              <a:rPr sz="1350" spc="-80" dirty="0">
                <a:latin typeface="Times New Roman"/>
                <a:cs typeface="Times New Roman"/>
              </a:rPr>
              <a:t>1</a:t>
            </a:r>
            <a:r>
              <a:rPr sz="1350" spc="-50" dirty="0">
                <a:latin typeface="Times New Roman"/>
                <a:cs typeface="Times New Roman"/>
              </a:rPr>
              <a:t>0</a:t>
            </a:r>
            <a:r>
              <a:rPr sz="1125" spc="-52" baseline="44444" dirty="0">
                <a:latin typeface="Symbol"/>
                <a:cs typeface="Symbol"/>
              </a:rPr>
              <a:t></a:t>
            </a:r>
            <a:r>
              <a:rPr sz="1125" spc="-30" baseline="44444" dirty="0">
                <a:latin typeface="Times New Roman"/>
                <a:cs typeface="Times New Roman"/>
              </a:rPr>
              <a:t>3</a:t>
            </a:r>
            <a:r>
              <a:rPr sz="1125" spc="-142" baseline="44444" dirty="0">
                <a:latin typeface="Times New Roman"/>
                <a:cs typeface="Times New Roman"/>
              </a:rPr>
              <a:t> </a:t>
            </a:r>
            <a:r>
              <a:rPr sz="1550" spc="80" dirty="0">
                <a:latin typeface="Times New Roman"/>
                <a:cs typeface="Times New Roman"/>
              </a:rPr>
              <a:t>)</a:t>
            </a:r>
            <a:r>
              <a:rPr sz="1350" spc="-5" dirty="0">
                <a:latin typeface="Symbol"/>
                <a:cs typeface="Symbol"/>
              </a:rPr>
              <a:t></a:t>
            </a:r>
            <a:r>
              <a:rPr sz="1350" i="1" spc="-85" dirty="0">
                <a:latin typeface="Times New Roman"/>
                <a:cs typeface="Times New Roman"/>
              </a:rPr>
              <a:t>U</a:t>
            </a:r>
            <a:r>
              <a:rPr sz="1350" i="1" dirty="0">
                <a:latin typeface="Times New Roman"/>
                <a:cs typeface="Times New Roman"/>
              </a:rPr>
              <a:t> </a:t>
            </a:r>
            <a:r>
              <a:rPr sz="1350" i="1" spc="130" dirty="0">
                <a:latin typeface="Times New Roman"/>
                <a:cs typeface="Times New Roman"/>
              </a:rPr>
              <a:t> </a:t>
            </a:r>
            <a:r>
              <a:rPr sz="1550" spc="-65" dirty="0">
                <a:latin typeface="Symbol"/>
                <a:cs typeface="Symbol"/>
              </a:rPr>
              <a:t></a:t>
            </a:r>
            <a:r>
              <a:rPr sz="1550" spc="-140" dirty="0">
                <a:latin typeface="Times New Roman"/>
                <a:cs typeface="Times New Roman"/>
              </a:rPr>
              <a:t> </a:t>
            </a:r>
            <a:r>
              <a:rPr sz="1350" spc="-80" dirty="0">
                <a:latin typeface="Times New Roman"/>
                <a:cs typeface="Times New Roman"/>
              </a:rPr>
              <a:t>2</a:t>
            </a:r>
            <a:r>
              <a:rPr sz="1350" spc="-40" dirty="0">
                <a:latin typeface="Times New Roman"/>
                <a:cs typeface="Times New Roman"/>
              </a:rPr>
              <a:t>.</a:t>
            </a:r>
            <a:r>
              <a:rPr sz="1350" spc="-80" dirty="0">
                <a:latin typeface="Times New Roman"/>
                <a:cs typeface="Times New Roman"/>
              </a:rPr>
              <a:t>180</a:t>
            </a:r>
            <a:r>
              <a:rPr sz="1350" spc="-60" dirty="0">
                <a:latin typeface="Times New Roman"/>
                <a:cs typeface="Times New Roman"/>
              </a:rPr>
              <a:t>6</a:t>
            </a:r>
            <a:r>
              <a:rPr sz="1350" spc="-175" dirty="0">
                <a:latin typeface="Times New Roman"/>
                <a:cs typeface="Times New Roman"/>
              </a:rPr>
              <a:t> </a:t>
            </a:r>
            <a:r>
              <a:rPr sz="1350" spc="-65" dirty="0">
                <a:latin typeface="Symbol"/>
                <a:cs typeface="Symbol"/>
              </a:rPr>
              <a:t></a:t>
            </a:r>
            <a:r>
              <a:rPr sz="1350" spc="90" dirty="0">
                <a:latin typeface="Times New Roman"/>
                <a:cs typeface="Times New Roman"/>
              </a:rPr>
              <a:t> </a:t>
            </a:r>
            <a:r>
              <a:rPr sz="1350" i="1" spc="-5" dirty="0">
                <a:latin typeface="Times New Roman"/>
                <a:cs typeface="Times New Roman"/>
              </a:rPr>
              <a:t>j</a:t>
            </a:r>
            <a:r>
              <a:rPr sz="1350" spc="-80" dirty="0">
                <a:latin typeface="Times New Roman"/>
                <a:cs typeface="Times New Roman"/>
              </a:rPr>
              <a:t>5</a:t>
            </a:r>
            <a:r>
              <a:rPr sz="1350" spc="-40" dirty="0">
                <a:latin typeface="Times New Roman"/>
                <a:cs typeface="Times New Roman"/>
              </a:rPr>
              <a:t>.</a:t>
            </a:r>
            <a:r>
              <a:rPr sz="1350" spc="-80" dirty="0">
                <a:latin typeface="Times New Roman"/>
                <a:cs typeface="Times New Roman"/>
              </a:rPr>
              <a:t>051</a:t>
            </a:r>
            <a:r>
              <a:rPr sz="1350" spc="-60" dirty="0">
                <a:latin typeface="Times New Roman"/>
                <a:cs typeface="Times New Roman"/>
              </a:rPr>
              <a:t>2</a:t>
            </a:r>
            <a:endParaRPr sz="1350">
              <a:latin typeface="Times New Roman"/>
              <a:cs typeface="Times New Roman"/>
            </a:endParaRPr>
          </a:p>
          <a:p>
            <a:pPr marL="1204595">
              <a:lnSpc>
                <a:spcPts val="545"/>
              </a:lnSpc>
            </a:pPr>
            <a:r>
              <a:rPr sz="750" spc="-20" dirty="0">
                <a:latin typeface="Times New Roman"/>
                <a:cs typeface="Times New Roman"/>
              </a:rPr>
              <a:t>4</a:t>
            </a:r>
            <a:endParaRPr sz="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</a:pPr>
            <a:r>
              <a:rPr sz="2100" spc="-7" baseline="1984" dirty="0">
                <a:latin typeface="Times New Roman"/>
                <a:cs typeface="Times New Roman"/>
              </a:rPr>
              <a:t>Домножаємо третє рівняння</a:t>
            </a:r>
            <a:r>
              <a:rPr sz="2100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на</a:t>
            </a:r>
            <a:r>
              <a:rPr sz="2100" spc="480" baseline="1984" dirty="0">
                <a:latin typeface="Times New Roman"/>
                <a:cs typeface="Times New Roman"/>
              </a:rPr>
              <a:t> </a:t>
            </a:r>
            <a:r>
              <a:rPr sz="1250" i="1" spc="30" dirty="0">
                <a:latin typeface="Times New Roman"/>
                <a:cs typeface="Times New Roman"/>
              </a:rPr>
              <a:t>y</a:t>
            </a:r>
            <a:r>
              <a:rPr sz="1050" spc="44" baseline="-27777" dirty="0">
                <a:latin typeface="Times New Roman"/>
                <a:cs typeface="Times New Roman"/>
              </a:rPr>
              <a:t>11</a:t>
            </a:r>
            <a:r>
              <a:rPr sz="1050" spc="262" baseline="-27777" dirty="0">
                <a:latin typeface="Times New Roman"/>
                <a:cs typeface="Times New Roman"/>
              </a:rPr>
              <a:t> </a:t>
            </a:r>
            <a:r>
              <a:rPr sz="1250" spc="90" dirty="0">
                <a:latin typeface="Symbol"/>
                <a:cs typeface="Symbol"/>
              </a:rPr>
              <a:t></a:t>
            </a:r>
            <a:r>
              <a:rPr sz="1250" spc="-40" dirty="0">
                <a:latin typeface="Times New Roman"/>
                <a:cs typeface="Times New Roman"/>
              </a:rPr>
              <a:t> </a:t>
            </a:r>
            <a:r>
              <a:rPr sz="1250" spc="60" dirty="0">
                <a:latin typeface="Times New Roman"/>
                <a:cs typeface="Times New Roman"/>
              </a:rPr>
              <a:t>0.3539</a:t>
            </a:r>
            <a:r>
              <a:rPr sz="1250" spc="-105" dirty="0">
                <a:latin typeface="Times New Roman"/>
                <a:cs typeface="Times New Roman"/>
              </a:rPr>
              <a:t> </a:t>
            </a:r>
            <a:r>
              <a:rPr sz="1250" spc="55" dirty="0">
                <a:latin typeface="Times New Roman"/>
                <a:cs typeface="Times New Roman"/>
              </a:rPr>
              <a:t>-</a:t>
            </a:r>
            <a:r>
              <a:rPr sz="1250" spc="180" dirty="0">
                <a:latin typeface="Times New Roman"/>
                <a:cs typeface="Times New Roman"/>
              </a:rPr>
              <a:t> </a:t>
            </a:r>
            <a:r>
              <a:rPr sz="1250" i="1" spc="45" dirty="0">
                <a:latin typeface="Times New Roman"/>
                <a:cs typeface="Times New Roman"/>
              </a:rPr>
              <a:t>j</a:t>
            </a:r>
            <a:r>
              <a:rPr sz="1250" i="1" spc="-65" dirty="0">
                <a:latin typeface="Times New Roman"/>
                <a:cs typeface="Times New Roman"/>
              </a:rPr>
              <a:t> </a:t>
            </a:r>
            <a:r>
              <a:rPr sz="1250" spc="40" dirty="0">
                <a:latin typeface="Symbol"/>
                <a:cs typeface="Symbol"/>
              </a:rPr>
              <a:t></a:t>
            </a:r>
            <a:r>
              <a:rPr sz="1250" spc="-140" dirty="0">
                <a:latin typeface="Times New Roman"/>
                <a:cs typeface="Times New Roman"/>
              </a:rPr>
              <a:t> </a:t>
            </a:r>
            <a:r>
              <a:rPr sz="1250" spc="60" dirty="0">
                <a:latin typeface="Times New Roman"/>
                <a:cs typeface="Times New Roman"/>
              </a:rPr>
              <a:t>0.5286</a:t>
            </a:r>
            <a:r>
              <a:rPr sz="1250" spc="-175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:</a:t>
            </a:r>
            <a:endParaRPr sz="2100" baseline="1984">
              <a:latin typeface="Times New Roman"/>
              <a:cs typeface="Times New Roman"/>
            </a:endParaRPr>
          </a:p>
          <a:p>
            <a:pPr marR="255270" algn="r">
              <a:lnSpc>
                <a:spcPct val="100000"/>
              </a:lnSpc>
              <a:spcBef>
                <a:spcPts val="1095"/>
              </a:spcBef>
            </a:pPr>
            <a:r>
              <a:rPr sz="1400" spc="-5" dirty="0">
                <a:latin typeface="Times New Roman"/>
                <a:cs typeface="Times New Roman"/>
              </a:rPr>
              <a:t>або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30" name="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599541" y="7030973"/>
            <a:ext cx="3961022" cy="154194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290624" y="7580381"/>
            <a:ext cx="2564903" cy="144623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4780266" y="8087473"/>
            <a:ext cx="40005" cy="1111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550" spc="60" dirty="0">
                <a:latin typeface="Symbol"/>
                <a:cs typeface="Symbol"/>
              </a:rPr>
              <a:t></a:t>
            </a:r>
            <a:endParaRPr sz="550">
              <a:latin typeface="Symbol"/>
              <a:cs typeface="Symbol"/>
            </a:endParaRPr>
          </a:p>
        </p:txBody>
      </p:sp>
      <p:pic>
        <p:nvPicPr>
          <p:cNvPr id="33" name="object 3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461408" y="8362950"/>
            <a:ext cx="4099582" cy="153759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2015984" y="8914931"/>
            <a:ext cx="65405" cy="1270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10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62583" y="8142044"/>
            <a:ext cx="6197600" cy="1344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87830" algn="ctr">
              <a:lnSpc>
                <a:spcPct val="100000"/>
              </a:lnSpc>
              <a:spcBef>
                <a:spcPts val="95"/>
              </a:spcBef>
            </a:pPr>
            <a:r>
              <a:rPr sz="2175" spc="240" baseline="1915" dirty="0">
                <a:latin typeface="Times New Roman"/>
                <a:cs typeface="Times New Roman"/>
              </a:rPr>
              <a:t>U</a:t>
            </a:r>
            <a:r>
              <a:rPr sz="550" spc="65" dirty="0">
                <a:latin typeface="Times New Roman"/>
                <a:cs typeface="Times New Roman"/>
              </a:rPr>
              <a:t>1</a:t>
            </a:r>
            <a:endParaRPr sz="550">
              <a:latin typeface="Times New Roman"/>
              <a:cs typeface="Times New Roman"/>
            </a:endParaRPr>
          </a:p>
          <a:p>
            <a:pPr marL="4090670">
              <a:lnSpc>
                <a:spcPts val="425"/>
              </a:lnSpc>
              <a:spcBef>
                <a:spcPts val="575"/>
              </a:spcBef>
              <a:tabLst>
                <a:tab pos="5119370" algn="l"/>
              </a:tabLst>
            </a:pPr>
            <a:r>
              <a:rPr sz="700" spc="25" dirty="0">
                <a:latin typeface="Symbol"/>
                <a:cs typeface="Symbol"/>
              </a:rPr>
              <a:t></a:t>
            </a:r>
            <a:r>
              <a:rPr sz="700" spc="25" dirty="0">
                <a:latin typeface="Times New Roman"/>
                <a:cs typeface="Times New Roman"/>
              </a:rPr>
              <a:t>3	</a:t>
            </a:r>
            <a:r>
              <a:rPr sz="700" spc="25" dirty="0">
                <a:latin typeface="Symbol"/>
                <a:cs typeface="Symbol"/>
              </a:rPr>
              <a:t></a:t>
            </a:r>
            <a:r>
              <a:rPr sz="700" spc="25" dirty="0">
                <a:latin typeface="Times New Roman"/>
                <a:cs typeface="Times New Roman"/>
              </a:rPr>
              <a:t>3</a:t>
            </a:r>
            <a:endParaRPr sz="700">
              <a:latin typeface="Times New Roman"/>
              <a:cs typeface="Times New Roman"/>
            </a:endParaRPr>
          </a:p>
          <a:p>
            <a:pPr marL="55880">
              <a:lnSpc>
                <a:spcPts val="1085"/>
              </a:lnSpc>
              <a:tabLst>
                <a:tab pos="4231005" algn="l"/>
              </a:tabLst>
            </a:pPr>
            <a:r>
              <a:rPr sz="1250" spc="40" dirty="0">
                <a:latin typeface="Times New Roman"/>
                <a:cs typeface="Times New Roman"/>
              </a:rPr>
              <a:t>0</a:t>
            </a:r>
            <a:r>
              <a:rPr sz="1250" spc="-110" dirty="0">
                <a:latin typeface="Times New Roman"/>
                <a:cs typeface="Times New Roman"/>
              </a:rPr>
              <a:t> </a:t>
            </a:r>
            <a:r>
              <a:rPr sz="1250" spc="45" dirty="0">
                <a:latin typeface="Symbol"/>
                <a:cs typeface="Symbol"/>
              </a:rPr>
              <a:t></a:t>
            </a:r>
            <a:r>
              <a:rPr sz="1250" spc="-12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(</a:t>
            </a:r>
            <a:r>
              <a:rPr sz="1250" spc="10" dirty="0">
                <a:latin typeface="Times New Roman"/>
                <a:cs typeface="Times New Roman"/>
              </a:rPr>
              <a:t>0</a:t>
            </a:r>
            <a:r>
              <a:rPr sz="1250" spc="5" dirty="0">
                <a:latin typeface="Times New Roman"/>
                <a:cs typeface="Times New Roman"/>
              </a:rPr>
              <a:t>.</a:t>
            </a:r>
            <a:r>
              <a:rPr sz="1250" spc="10" dirty="0">
                <a:latin typeface="Times New Roman"/>
                <a:cs typeface="Times New Roman"/>
              </a:rPr>
              <a:t>0134</a:t>
            </a:r>
            <a:r>
              <a:rPr sz="1250" spc="15" dirty="0">
                <a:latin typeface="Times New Roman"/>
                <a:cs typeface="Times New Roman"/>
              </a:rPr>
              <a:t>+</a:t>
            </a:r>
            <a:r>
              <a:rPr sz="1250" i="1" spc="65" dirty="0">
                <a:latin typeface="Times New Roman"/>
                <a:cs typeface="Times New Roman"/>
              </a:rPr>
              <a:t>j</a:t>
            </a:r>
            <a:r>
              <a:rPr sz="1250" spc="10" dirty="0">
                <a:latin typeface="Times New Roman"/>
                <a:cs typeface="Times New Roman"/>
              </a:rPr>
              <a:t>0</a:t>
            </a:r>
            <a:r>
              <a:rPr sz="1250" spc="5" dirty="0">
                <a:latin typeface="Times New Roman"/>
                <a:cs typeface="Times New Roman"/>
              </a:rPr>
              <a:t>.</a:t>
            </a:r>
            <a:r>
              <a:rPr sz="1250" spc="10" dirty="0">
                <a:latin typeface="Times New Roman"/>
                <a:cs typeface="Times New Roman"/>
              </a:rPr>
              <a:t>0422</a:t>
            </a:r>
            <a:r>
              <a:rPr sz="1250" spc="25" dirty="0">
                <a:latin typeface="Times New Roman"/>
                <a:cs typeface="Times New Roman"/>
              </a:rPr>
              <a:t>)</a:t>
            </a:r>
            <a:r>
              <a:rPr sz="1250" spc="-150" dirty="0">
                <a:latin typeface="Times New Roman"/>
                <a:cs typeface="Times New Roman"/>
              </a:rPr>
              <a:t> </a:t>
            </a:r>
            <a:r>
              <a:rPr sz="1250" spc="75" dirty="0">
                <a:latin typeface="Symbol"/>
                <a:cs typeface="Symbol"/>
              </a:rPr>
              <a:t></a:t>
            </a:r>
            <a:r>
              <a:rPr sz="1250" i="1" spc="114" dirty="0">
                <a:latin typeface="Times New Roman"/>
                <a:cs typeface="Times New Roman"/>
              </a:rPr>
              <a:t>U</a:t>
            </a:r>
            <a:r>
              <a:rPr sz="1050" spc="52" baseline="-23809" dirty="0">
                <a:latin typeface="Times New Roman"/>
                <a:cs typeface="Times New Roman"/>
              </a:rPr>
              <a:t>2</a:t>
            </a:r>
            <a:r>
              <a:rPr sz="1050" spc="-67" baseline="-23809" dirty="0">
                <a:latin typeface="Times New Roman"/>
                <a:cs typeface="Times New Roman"/>
              </a:rPr>
              <a:t> </a:t>
            </a:r>
            <a:r>
              <a:rPr sz="1250" spc="45" dirty="0">
                <a:latin typeface="Symbol"/>
                <a:cs typeface="Symbol"/>
              </a:rPr>
              <a:t></a:t>
            </a:r>
            <a:r>
              <a:rPr sz="1250" spc="-95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(</a:t>
            </a:r>
            <a:r>
              <a:rPr sz="1250" spc="10" dirty="0">
                <a:latin typeface="Times New Roman"/>
                <a:cs typeface="Times New Roman"/>
              </a:rPr>
              <a:t>0</a:t>
            </a:r>
            <a:r>
              <a:rPr sz="1250" spc="5" dirty="0">
                <a:latin typeface="Times New Roman"/>
                <a:cs typeface="Times New Roman"/>
              </a:rPr>
              <a:t>.</a:t>
            </a:r>
            <a:r>
              <a:rPr sz="1250" spc="10" dirty="0">
                <a:latin typeface="Times New Roman"/>
                <a:cs typeface="Times New Roman"/>
              </a:rPr>
              <a:t>0813+</a:t>
            </a:r>
            <a:r>
              <a:rPr sz="1250" i="1" spc="70" dirty="0">
                <a:latin typeface="Times New Roman"/>
                <a:cs typeface="Times New Roman"/>
              </a:rPr>
              <a:t>j</a:t>
            </a:r>
            <a:r>
              <a:rPr sz="1250" spc="10" dirty="0">
                <a:latin typeface="Times New Roman"/>
                <a:cs typeface="Times New Roman"/>
              </a:rPr>
              <a:t>0</a:t>
            </a:r>
            <a:r>
              <a:rPr sz="1250" spc="5" dirty="0">
                <a:latin typeface="Times New Roman"/>
                <a:cs typeface="Times New Roman"/>
              </a:rPr>
              <a:t>.</a:t>
            </a:r>
            <a:r>
              <a:rPr sz="1250" spc="10" dirty="0">
                <a:latin typeface="Times New Roman"/>
                <a:cs typeface="Times New Roman"/>
              </a:rPr>
              <a:t>1852</a:t>
            </a:r>
            <a:r>
              <a:rPr sz="1250" spc="25" dirty="0">
                <a:latin typeface="Times New Roman"/>
                <a:cs typeface="Times New Roman"/>
              </a:rPr>
              <a:t>)</a:t>
            </a:r>
            <a:r>
              <a:rPr sz="1250" spc="-155" dirty="0">
                <a:latin typeface="Times New Roman"/>
                <a:cs typeface="Times New Roman"/>
              </a:rPr>
              <a:t> </a:t>
            </a:r>
            <a:r>
              <a:rPr sz="1250" spc="75" dirty="0">
                <a:latin typeface="Symbol"/>
                <a:cs typeface="Symbol"/>
              </a:rPr>
              <a:t></a:t>
            </a:r>
            <a:r>
              <a:rPr sz="1250" i="1" spc="95" dirty="0">
                <a:latin typeface="Times New Roman"/>
                <a:cs typeface="Times New Roman"/>
              </a:rPr>
              <a:t>U</a:t>
            </a:r>
            <a:r>
              <a:rPr sz="1050" spc="52" baseline="-23809" dirty="0">
                <a:latin typeface="Times New Roman"/>
                <a:cs typeface="Times New Roman"/>
              </a:rPr>
              <a:t>3</a:t>
            </a:r>
            <a:r>
              <a:rPr sz="1050" spc="-97" baseline="-23809" dirty="0">
                <a:latin typeface="Times New Roman"/>
                <a:cs typeface="Times New Roman"/>
              </a:rPr>
              <a:t> </a:t>
            </a:r>
            <a:r>
              <a:rPr sz="1250" spc="45" dirty="0">
                <a:latin typeface="Symbol"/>
                <a:cs typeface="Symbol"/>
              </a:rPr>
              <a:t></a:t>
            </a:r>
            <a:r>
              <a:rPr sz="1250" spc="-114" dirty="0">
                <a:latin typeface="Times New Roman"/>
                <a:cs typeface="Times New Roman"/>
              </a:rPr>
              <a:t> </a:t>
            </a:r>
            <a:r>
              <a:rPr sz="1250" spc="25" dirty="0">
                <a:latin typeface="Times New Roman"/>
                <a:cs typeface="Times New Roman"/>
              </a:rPr>
              <a:t>(</a:t>
            </a:r>
            <a:r>
              <a:rPr sz="1250" spc="10" dirty="0">
                <a:latin typeface="Times New Roman"/>
                <a:cs typeface="Times New Roman"/>
              </a:rPr>
              <a:t>6</a:t>
            </a:r>
            <a:r>
              <a:rPr sz="1250" spc="5" dirty="0">
                <a:latin typeface="Times New Roman"/>
                <a:cs typeface="Times New Roman"/>
              </a:rPr>
              <a:t>.</a:t>
            </a:r>
            <a:r>
              <a:rPr sz="1250" spc="10" dirty="0">
                <a:latin typeface="Times New Roman"/>
                <a:cs typeface="Times New Roman"/>
              </a:rPr>
              <a:t>272</a:t>
            </a:r>
            <a:r>
              <a:rPr sz="1250" spc="75" dirty="0">
                <a:latin typeface="Times New Roman"/>
                <a:cs typeface="Times New Roman"/>
              </a:rPr>
              <a:t>1</a:t>
            </a:r>
            <a:r>
              <a:rPr sz="1250" spc="55" dirty="0">
                <a:latin typeface="Symbol"/>
                <a:cs typeface="Symbol"/>
              </a:rPr>
              <a:t></a:t>
            </a:r>
            <a:r>
              <a:rPr sz="1250" spc="10" dirty="0">
                <a:latin typeface="Times New Roman"/>
                <a:cs typeface="Times New Roman"/>
              </a:rPr>
              <a:t>1</a:t>
            </a:r>
            <a:r>
              <a:rPr sz="1250" spc="40" dirty="0">
                <a:latin typeface="Times New Roman"/>
                <a:cs typeface="Times New Roman"/>
              </a:rPr>
              <a:t>0</a:t>
            </a:r>
            <a:r>
              <a:rPr sz="1250" dirty="0">
                <a:latin typeface="Times New Roman"/>
                <a:cs typeface="Times New Roman"/>
              </a:rPr>
              <a:t>	</a:t>
            </a:r>
            <a:r>
              <a:rPr sz="1250" spc="45" dirty="0">
                <a:latin typeface="Symbol"/>
                <a:cs typeface="Symbol"/>
              </a:rPr>
              <a:t></a:t>
            </a:r>
            <a:r>
              <a:rPr sz="1250" dirty="0">
                <a:latin typeface="Times New Roman"/>
                <a:cs typeface="Times New Roman"/>
              </a:rPr>
              <a:t> </a:t>
            </a:r>
            <a:r>
              <a:rPr sz="1250" spc="-150" dirty="0">
                <a:latin typeface="Times New Roman"/>
                <a:cs typeface="Times New Roman"/>
              </a:rPr>
              <a:t> </a:t>
            </a:r>
            <a:r>
              <a:rPr sz="1250" i="1" spc="55" dirty="0">
                <a:latin typeface="Times New Roman"/>
                <a:cs typeface="Times New Roman"/>
              </a:rPr>
              <a:t>j</a:t>
            </a:r>
            <a:r>
              <a:rPr sz="1250" spc="10" dirty="0">
                <a:latin typeface="Times New Roman"/>
                <a:cs typeface="Times New Roman"/>
              </a:rPr>
              <a:t>5</a:t>
            </a:r>
            <a:r>
              <a:rPr sz="1250" dirty="0">
                <a:latin typeface="Times New Roman"/>
                <a:cs typeface="Times New Roman"/>
              </a:rPr>
              <a:t>.</a:t>
            </a:r>
            <a:r>
              <a:rPr sz="1250" spc="10" dirty="0">
                <a:latin typeface="Times New Roman"/>
                <a:cs typeface="Times New Roman"/>
              </a:rPr>
              <a:t>096</a:t>
            </a:r>
            <a:r>
              <a:rPr sz="1250" spc="155" dirty="0">
                <a:latin typeface="Times New Roman"/>
                <a:cs typeface="Times New Roman"/>
              </a:rPr>
              <a:t>8</a:t>
            </a:r>
            <a:r>
              <a:rPr sz="1250" spc="55" dirty="0">
                <a:latin typeface="Symbol"/>
                <a:cs typeface="Symbol"/>
              </a:rPr>
              <a:t></a:t>
            </a:r>
            <a:r>
              <a:rPr sz="1250" spc="10" dirty="0">
                <a:latin typeface="Times New Roman"/>
                <a:cs typeface="Times New Roman"/>
              </a:rPr>
              <a:t>1</a:t>
            </a:r>
            <a:r>
              <a:rPr sz="1250" spc="40" dirty="0">
                <a:latin typeface="Times New Roman"/>
                <a:cs typeface="Times New Roman"/>
              </a:rPr>
              <a:t>0</a:t>
            </a:r>
            <a:r>
              <a:rPr sz="1250" dirty="0">
                <a:latin typeface="Times New Roman"/>
                <a:cs typeface="Times New Roman"/>
              </a:rPr>
              <a:t>  </a:t>
            </a:r>
            <a:r>
              <a:rPr sz="1250" spc="-55" dirty="0">
                <a:latin typeface="Times New Roman"/>
                <a:cs typeface="Times New Roman"/>
              </a:rPr>
              <a:t> </a:t>
            </a:r>
            <a:r>
              <a:rPr sz="1250" spc="25" dirty="0">
                <a:latin typeface="Times New Roman"/>
                <a:cs typeface="Times New Roman"/>
              </a:rPr>
              <a:t>)</a:t>
            </a:r>
            <a:r>
              <a:rPr sz="1250" spc="-155" dirty="0">
                <a:latin typeface="Times New Roman"/>
                <a:cs typeface="Times New Roman"/>
              </a:rPr>
              <a:t> </a:t>
            </a:r>
            <a:r>
              <a:rPr sz="1250" spc="75" dirty="0">
                <a:latin typeface="Symbol"/>
                <a:cs typeface="Symbol"/>
              </a:rPr>
              <a:t></a:t>
            </a:r>
            <a:r>
              <a:rPr sz="1250" i="1" spc="120" dirty="0">
                <a:latin typeface="Times New Roman"/>
                <a:cs typeface="Times New Roman"/>
              </a:rPr>
              <a:t>U</a:t>
            </a:r>
            <a:r>
              <a:rPr sz="1050" spc="52" baseline="-23809" dirty="0">
                <a:latin typeface="Times New Roman"/>
                <a:cs typeface="Times New Roman"/>
              </a:rPr>
              <a:t>4</a:t>
            </a:r>
            <a:r>
              <a:rPr sz="1050" baseline="-23809" dirty="0">
                <a:latin typeface="Times New Roman"/>
                <a:cs typeface="Times New Roman"/>
              </a:rPr>
              <a:t> </a:t>
            </a:r>
            <a:r>
              <a:rPr sz="1050" spc="22" baseline="-23809" dirty="0">
                <a:latin typeface="Times New Roman"/>
                <a:cs typeface="Times New Roman"/>
              </a:rPr>
              <a:t> </a:t>
            </a:r>
            <a:r>
              <a:rPr sz="1250" spc="45" dirty="0">
                <a:latin typeface="Symbol"/>
                <a:cs typeface="Symbol"/>
              </a:rPr>
              <a:t></a:t>
            </a:r>
            <a:endParaRPr sz="1250">
              <a:latin typeface="Symbol"/>
              <a:cs typeface="Symbol"/>
            </a:endParaRPr>
          </a:p>
          <a:p>
            <a:pPr marL="58419">
              <a:lnSpc>
                <a:spcPct val="100000"/>
              </a:lnSpc>
              <a:spcBef>
                <a:spcPts val="415"/>
              </a:spcBef>
            </a:pPr>
            <a:r>
              <a:rPr sz="1250" spc="45" dirty="0">
                <a:latin typeface="Symbol"/>
                <a:cs typeface="Symbol"/>
              </a:rPr>
              <a:t></a:t>
            </a:r>
            <a:r>
              <a:rPr sz="1250" spc="-80" dirty="0">
                <a:latin typeface="Times New Roman"/>
                <a:cs typeface="Times New Roman"/>
              </a:rPr>
              <a:t> </a:t>
            </a:r>
            <a:r>
              <a:rPr sz="1250" spc="10" dirty="0">
                <a:latin typeface="Times New Roman"/>
                <a:cs typeface="Times New Roman"/>
              </a:rPr>
              <a:t>7</a:t>
            </a:r>
            <a:r>
              <a:rPr sz="1250" spc="5" dirty="0">
                <a:latin typeface="Times New Roman"/>
                <a:cs typeface="Times New Roman"/>
              </a:rPr>
              <a:t>.</a:t>
            </a:r>
            <a:r>
              <a:rPr sz="1250" spc="10" dirty="0">
                <a:latin typeface="Times New Roman"/>
                <a:cs typeface="Times New Roman"/>
              </a:rPr>
              <a:t>5681</a:t>
            </a:r>
            <a:r>
              <a:rPr sz="1250" spc="15" dirty="0">
                <a:latin typeface="Times New Roman"/>
                <a:cs typeface="Times New Roman"/>
              </a:rPr>
              <a:t>+</a:t>
            </a:r>
            <a:r>
              <a:rPr sz="1250" i="1" spc="-50" dirty="0">
                <a:latin typeface="Times New Roman"/>
                <a:cs typeface="Times New Roman"/>
              </a:rPr>
              <a:t>j</a:t>
            </a:r>
            <a:r>
              <a:rPr sz="1250" spc="10" dirty="0">
                <a:latin typeface="Times New Roman"/>
                <a:cs typeface="Times New Roman"/>
              </a:rPr>
              <a:t>16</a:t>
            </a:r>
            <a:r>
              <a:rPr sz="1250" spc="5" dirty="0">
                <a:latin typeface="Times New Roman"/>
                <a:cs typeface="Times New Roman"/>
              </a:rPr>
              <a:t>.</a:t>
            </a:r>
            <a:r>
              <a:rPr sz="1250" spc="10" dirty="0">
                <a:latin typeface="Times New Roman"/>
                <a:cs typeface="Times New Roman"/>
              </a:rPr>
              <a:t>21</a:t>
            </a:r>
            <a:r>
              <a:rPr sz="1250" spc="5" dirty="0">
                <a:latin typeface="Times New Roman"/>
                <a:cs typeface="Times New Roman"/>
              </a:rPr>
              <a:t>2</a:t>
            </a:r>
            <a:r>
              <a:rPr sz="1250" spc="40" dirty="0">
                <a:latin typeface="Times New Roman"/>
                <a:cs typeface="Times New Roman"/>
              </a:rPr>
              <a:t>4</a:t>
            </a:r>
            <a:endParaRPr sz="1250">
              <a:latin typeface="Times New Roman"/>
              <a:cs typeface="Times New Roman"/>
            </a:endParaRPr>
          </a:p>
          <a:p>
            <a:pPr marL="38100" marR="30480">
              <a:lnSpc>
                <a:spcPts val="2260"/>
              </a:lnSpc>
              <a:spcBef>
                <a:spcPts val="225"/>
              </a:spcBef>
              <a:tabLst>
                <a:tab pos="1673225" algn="l"/>
              </a:tabLst>
            </a:pPr>
            <a:r>
              <a:rPr sz="1400" spc="-5" dirty="0">
                <a:latin typeface="Times New Roman"/>
                <a:cs typeface="Times New Roman"/>
              </a:rPr>
              <a:t>Виключаємо 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2550" spc="-30" baseline="-13071" dirty="0">
                <a:latin typeface="Times New Roman"/>
                <a:cs typeface="Times New Roman"/>
              </a:rPr>
              <a:t>U</a:t>
            </a:r>
            <a:r>
              <a:rPr sz="975" spc="22" baseline="-38461" dirty="0">
                <a:latin typeface="Times New Roman"/>
                <a:cs typeface="Times New Roman"/>
              </a:rPr>
              <a:t>1</a:t>
            </a:r>
            <a:r>
              <a:rPr sz="975" baseline="-38461" dirty="0">
                <a:latin typeface="Times New Roman"/>
                <a:cs typeface="Times New Roman"/>
              </a:rPr>
              <a:t>   </a:t>
            </a:r>
            <a:r>
              <a:rPr sz="975" spc="44" baseline="-3846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із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четвертого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рівняння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системи.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5" dirty="0">
                <a:latin typeface="Times New Roman"/>
                <a:cs typeface="Times New Roman"/>
              </a:rPr>
              <a:t>омножаємо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перш</a:t>
            </a:r>
            <a:r>
              <a:rPr sz="1400" spc="-5" dirty="0">
                <a:latin typeface="Times New Roman"/>
                <a:cs typeface="Times New Roman"/>
              </a:rPr>
              <a:t>е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</a:t>
            </a:r>
            <a:r>
              <a:rPr sz="1400" spc="-10" dirty="0">
                <a:latin typeface="Times New Roman"/>
                <a:cs typeface="Times New Roman"/>
              </a:rPr>
              <a:t>внян</a:t>
            </a:r>
            <a:r>
              <a:rPr sz="1400" spc="-5" dirty="0">
                <a:latin typeface="Times New Roman"/>
                <a:cs typeface="Times New Roman"/>
              </a:rPr>
              <a:t>ня  на</a:t>
            </a:r>
            <a:r>
              <a:rPr sz="1400" spc="310" dirty="0">
                <a:latin typeface="Times New Roman"/>
                <a:cs typeface="Times New Roman"/>
              </a:rPr>
              <a:t> </a:t>
            </a:r>
            <a:r>
              <a:rPr sz="1450" i="1" spc="-20" dirty="0">
                <a:latin typeface="Times New Roman"/>
                <a:cs typeface="Times New Roman"/>
              </a:rPr>
              <a:t>y</a:t>
            </a:r>
            <a:r>
              <a:rPr sz="1275" spc="-30" baseline="-22875" dirty="0">
                <a:latin typeface="Times New Roman"/>
                <a:cs typeface="Times New Roman"/>
              </a:rPr>
              <a:t>41</a:t>
            </a:r>
            <a:r>
              <a:rPr sz="1275" spc="202" baseline="-22875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Symbol"/>
                <a:cs typeface="Symbol"/>
              </a:rPr>
              <a:t></a:t>
            </a:r>
            <a:r>
              <a:rPr sz="1450" spc="-85" dirty="0">
                <a:latin typeface="Times New Roman"/>
                <a:cs typeface="Times New Roman"/>
              </a:rPr>
              <a:t> </a:t>
            </a:r>
            <a:r>
              <a:rPr sz="1450" spc="-30" dirty="0">
                <a:latin typeface="Symbol"/>
                <a:cs typeface="Symbol"/>
              </a:rPr>
              <a:t></a:t>
            </a:r>
            <a:r>
              <a:rPr sz="1450" spc="-30" dirty="0">
                <a:latin typeface="Times New Roman"/>
                <a:cs typeface="Times New Roman"/>
              </a:rPr>
              <a:t>1.7369</a:t>
            </a:r>
            <a:r>
              <a:rPr sz="1450" spc="-225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Symbol"/>
                <a:cs typeface="Symbol"/>
              </a:rPr>
              <a:t></a:t>
            </a:r>
            <a:r>
              <a:rPr sz="1450" dirty="0">
                <a:latin typeface="Times New Roman"/>
                <a:cs typeface="Times New Roman"/>
              </a:rPr>
              <a:t>10	</a:t>
            </a:r>
            <a:r>
              <a:rPr sz="1450" spc="-5" dirty="0">
                <a:latin typeface="Symbol"/>
                <a:cs typeface="Symbol"/>
              </a:rPr>
              <a:t></a:t>
            </a:r>
            <a:r>
              <a:rPr sz="1450" spc="150" dirty="0">
                <a:latin typeface="Times New Roman"/>
                <a:cs typeface="Times New Roman"/>
              </a:rPr>
              <a:t> </a:t>
            </a:r>
            <a:r>
              <a:rPr sz="1450" i="1" dirty="0">
                <a:latin typeface="Times New Roman"/>
                <a:cs typeface="Times New Roman"/>
              </a:rPr>
              <a:t>j</a:t>
            </a:r>
            <a:r>
              <a:rPr sz="1450" dirty="0">
                <a:latin typeface="Times New Roman"/>
                <a:cs typeface="Times New Roman"/>
              </a:rPr>
              <a:t>0.0343</a:t>
            </a:r>
            <a:r>
              <a:rPr sz="1400" dirty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 marL="1544955">
              <a:lnSpc>
                <a:spcPts val="935"/>
              </a:lnSpc>
            </a:pPr>
            <a:r>
              <a:rPr sz="850" spc="-45" dirty="0">
                <a:latin typeface="Times New Roman"/>
                <a:cs typeface="Times New Roman"/>
              </a:rPr>
              <a:t>-3</a:t>
            </a:r>
            <a:endParaRPr sz="8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9381" y="885697"/>
            <a:ext cx="2838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або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7983" y="3738879"/>
            <a:ext cx="456628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503420" algn="l"/>
              </a:tabLst>
            </a:pPr>
            <a:r>
              <a:rPr sz="1400" spc="-5" dirty="0">
                <a:latin typeface="Times New Roman"/>
                <a:cs typeface="Times New Roman"/>
              </a:rPr>
              <a:t>якого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виключен</a:t>
            </a:r>
            <a:r>
              <a:rPr sz="1400" spc="-5" dirty="0">
                <a:latin typeface="Times New Roman"/>
                <a:cs typeface="Times New Roman"/>
              </a:rPr>
              <a:t>а перша складова, </a:t>
            </a:r>
            <a:r>
              <a:rPr sz="1400" spc="-15" dirty="0">
                <a:latin typeface="Times New Roman"/>
                <a:cs typeface="Times New Roman"/>
              </a:rPr>
              <a:t>щ</a:t>
            </a:r>
            <a:r>
              <a:rPr sz="1400" spc="-5" dirty="0">
                <a:latin typeface="Times New Roman"/>
                <a:cs typeface="Times New Roman"/>
              </a:rPr>
              <a:t>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мі</a:t>
            </a:r>
            <a:r>
              <a:rPr sz="1400" spc="-10" dirty="0">
                <a:latin typeface="Times New Roman"/>
                <a:cs typeface="Times New Roman"/>
              </a:rPr>
              <a:t>с</a:t>
            </a:r>
            <a:r>
              <a:rPr sz="1400" spc="-5" dirty="0">
                <a:latin typeface="Times New Roman"/>
                <a:cs typeface="Times New Roman"/>
              </a:rPr>
              <a:t>тить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невід</a:t>
            </a:r>
            <a:r>
              <a:rPr sz="1400" spc="-5" dirty="0">
                <a:latin typeface="Times New Roman"/>
                <a:cs typeface="Times New Roman"/>
              </a:rPr>
              <a:t>ому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35532" y="5615177"/>
            <a:ext cx="393065" cy="1171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79400" algn="l"/>
              </a:tabLst>
            </a:pPr>
            <a:r>
              <a:rPr sz="1400" spc="-5" dirty="0">
                <a:latin typeface="Times New Roman"/>
                <a:cs typeface="Times New Roman"/>
              </a:rPr>
              <a:t>0	+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78765" algn="l"/>
              </a:tabLst>
            </a:pPr>
            <a:r>
              <a:rPr sz="1400" spc="-5" dirty="0">
                <a:latin typeface="Times New Roman"/>
                <a:cs typeface="Times New Roman"/>
              </a:rPr>
              <a:t>0	–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Times New Roman"/>
              <a:cs typeface="Times New Roman"/>
            </a:endParaRPr>
          </a:p>
          <a:p>
            <a:pPr marL="57150">
              <a:lnSpc>
                <a:spcPct val="100000"/>
              </a:lnSpc>
              <a:tabLst>
                <a:tab pos="278765" algn="l"/>
              </a:tabLst>
            </a:pPr>
            <a:r>
              <a:rPr sz="1400" spc="-5" dirty="0">
                <a:latin typeface="Times New Roman"/>
                <a:cs typeface="Times New Roman"/>
              </a:rPr>
              <a:t>0	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29942" y="6081521"/>
            <a:ext cx="1257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57905" y="6547866"/>
            <a:ext cx="1257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7983" y="6851141"/>
            <a:ext cx="2838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або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656" y="540265"/>
            <a:ext cx="375891" cy="1538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9956" y="872840"/>
            <a:ext cx="4991280" cy="16058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25532" y="1213262"/>
            <a:ext cx="375891" cy="16058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83080" y="613412"/>
            <a:ext cx="5880100" cy="9264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ts val="1190"/>
              </a:lnSpc>
              <a:spcBef>
                <a:spcPts val="114"/>
              </a:spcBef>
            </a:pPr>
            <a:r>
              <a:rPr sz="1250" dirty="0">
                <a:latin typeface="Symbol"/>
                <a:cs typeface="Symbol"/>
              </a:rPr>
              <a:t></a:t>
            </a:r>
            <a:r>
              <a:rPr sz="1250" dirty="0">
                <a:latin typeface="Times New Roman"/>
                <a:cs typeface="Times New Roman"/>
              </a:rPr>
              <a:t>(1.7369</a:t>
            </a:r>
            <a:r>
              <a:rPr sz="1250" spc="-165" dirty="0">
                <a:latin typeface="Times New Roman"/>
                <a:cs typeface="Times New Roman"/>
              </a:rPr>
              <a:t> </a:t>
            </a:r>
            <a:r>
              <a:rPr sz="1250" spc="30" dirty="0">
                <a:latin typeface="Symbol"/>
                <a:cs typeface="Symbol"/>
              </a:rPr>
              <a:t></a:t>
            </a:r>
            <a:r>
              <a:rPr sz="1250" spc="30" dirty="0">
                <a:latin typeface="Times New Roman"/>
                <a:cs typeface="Times New Roman"/>
              </a:rPr>
              <a:t>10</a:t>
            </a:r>
            <a:r>
              <a:rPr sz="1050" spc="44" baseline="43650" dirty="0">
                <a:latin typeface="Symbol"/>
                <a:cs typeface="Symbol"/>
              </a:rPr>
              <a:t></a:t>
            </a:r>
            <a:r>
              <a:rPr sz="1050" spc="44" baseline="43650" dirty="0">
                <a:latin typeface="Times New Roman"/>
                <a:cs typeface="Times New Roman"/>
              </a:rPr>
              <a:t>3</a:t>
            </a:r>
            <a:r>
              <a:rPr sz="1050" spc="225" baseline="43650" dirty="0">
                <a:latin typeface="Times New Roman"/>
                <a:cs typeface="Times New Roman"/>
              </a:rPr>
              <a:t> </a:t>
            </a:r>
            <a:r>
              <a:rPr sz="1250" spc="30" dirty="0">
                <a:latin typeface="Symbol"/>
                <a:cs typeface="Symbol"/>
              </a:rPr>
              <a:t></a:t>
            </a:r>
            <a:r>
              <a:rPr sz="1250" spc="170" dirty="0">
                <a:latin typeface="Times New Roman"/>
                <a:cs typeface="Times New Roman"/>
              </a:rPr>
              <a:t> </a:t>
            </a:r>
            <a:r>
              <a:rPr sz="1250" i="1" spc="10" dirty="0">
                <a:latin typeface="Times New Roman"/>
                <a:cs typeface="Times New Roman"/>
              </a:rPr>
              <a:t>j</a:t>
            </a:r>
            <a:r>
              <a:rPr sz="1250" spc="10" dirty="0">
                <a:latin typeface="Times New Roman"/>
                <a:cs typeface="Times New Roman"/>
              </a:rPr>
              <a:t>0.0343)(0.3539</a:t>
            </a:r>
            <a:r>
              <a:rPr sz="1250" spc="-90" dirty="0">
                <a:latin typeface="Times New Roman"/>
                <a:cs typeface="Times New Roman"/>
              </a:rPr>
              <a:t> </a:t>
            </a:r>
            <a:r>
              <a:rPr sz="1250" spc="30" dirty="0">
                <a:latin typeface="Symbol"/>
                <a:cs typeface="Symbol"/>
              </a:rPr>
              <a:t></a:t>
            </a:r>
            <a:r>
              <a:rPr sz="1250" spc="165" dirty="0">
                <a:latin typeface="Times New Roman"/>
                <a:cs typeface="Times New Roman"/>
              </a:rPr>
              <a:t> </a:t>
            </a:r>
            <a:r>
              <a:rPr sz="1250" i="1" spc="15" dirty="0">
                <a:latin typeface="Times New Roman"/>
                <a:cs typeface="Times New Roman"/>
              </a:rPr>
              <a:t>j</a:t>
            </a:r>
            <a:r>
              <a:rPr sz="1250" spc="15" dirty="0">
                <a:latin typeface="Times New Roman"/>
                <a:cs typeface="Times New Roman"/>
              </a:rPr>
              <a:t>0.5286)</a:t>
            </a:r>
            <a:r>
              <a:rPr sz="1250" spc="-130" dirty="0">
                <a:latin typeface="Times New Roman"/>
                <a:cs typeface="Times New Roman"/>
              </a:rPr>
              <a:t> </a:t>
            </a:r>
            <a:r>
              <a:rPr sz="1250" spc="60" dirty="0">
                <a:latin typeface="Symbol"/>
                <a:cs typeface="Symbol"/>
              </a:rPr>
              <a:t></a:t>
            </a:r>
            <a:r>
              <a:rPr sz="1250" i="1" spc="60" dirty="0">
                <a:latin typeface="Times New Roman"/>
                <a:cs typeface="Times New Roman"/>
              </a:rPr>
              <a:t>U</a:t>
            </a:r>
            <a:r>
              <a:rPr sz="1250" i="1" spc="145" dirty="0">
                <a:latin typeface="Times New Roman"/>
                <a:cs typeface="Times New Roman"/>
              </a:rPr>
              <a:t> </a:t>
            </a:r>
            <a:r>
              <a:rPr sz="1250" spc="30" dirty="0">
                <a:latin typeface="Symbol"/>
                <a:cs typeface="Symbol"/>
              </a:rPr>
              <a:t></a:t>
            </a:r>
            <a:r>
              <a:rPr sz="1250" spc="-105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(1.7369</a:t>
            </a:r>
            <a:r>
              <a:rPr sz="1250" spc="-155" dirty="0">
                <a:latin typeface="Times New Roman"/>
                <a:cs typeface="Times New Roman"/>
              </a:rPr>
              <a:t> </a:t>
            </a:r>
            <a:r>
              <a:rPr sz="1250" spc="30" dirty="0">
                <a:latin typeface="Symbol"/>
                <a:cs typeface="Symbol"/>
              </a:rPr>
              <a:t></a:t>
            </a:r>
            <a:r>
              <a:rPr sz="1250" spc="30" dirty="0">
                <a:latin typeface="Times New Roman"/>
                <a:cs typeface="Times New Roman"/>
              </a:rPr>
              <a:t>10</a:t>
            </a:r>
            <a:r>
              <a:rPr sz="1050" spc="44" baseline="43650" dirty="0">
                <a:latin typeface="Symbol"/>
                <a:cs typeface="Symbol"/>
              </a:rPr>
              <a:t></a:t>
            </a:r>
            <a:r>
              <a:rPr sz="1050" spc="44" baseline="43650" dirty="0">
                <a:latin typeface="Times New Roman"/>
                <a:cs typeface="Times New Roman"/>
              </a:rPr>
              <a:t>3</a:t>
            </a:r>
            <a:r>
              <a:rPr sz="1050" spc="225" baseline="43650" dirty="0">
                <a:latin typeface="Times New Roman"/>
                <a:cs typeface="Times New Roman"/>
              </a:rPr>
              <a:t> </a:t>
            </a:r>
            <a:r>
              <a:rPr sz="1250" spc="30" dirty="0">
                <a:latin typeface="Symbol"/>
                <a:cs typeface="Symbol"/>
              </a:rPr>
              <a:t></a:t>
            </a:r>
            <a:r>
              <a:rPr sz="1250" spc="170" dirty="0">
                <a:latin typeface="Times New Roman"/>
                <a:cs typeface="Times New Roman"/>
              </a:rPr>
              <a:t> </a:t>
            </a:r>
            <a:r>
              <a:rPr sz="1250" i="1" spc="5" dirty="0">
                <a:latin typeface="Times New Roman"/>
                <a:cs typeface="Times New Roman"/>
              </a:rPr>
              <a:t>j</a:t>
            </a:r>
            <a:r>
              <a:rPr sz="1250" spc="5" dirty="0">
                <a:latin typeface="Times New Roman"/>
                <a:cs typeface="Times New Roman"/>
              </a:rPr>
              <a:t>0.0343)(-0.1111</a:t>
            </a:r>
            <a:r>
              <a:rPr sz="1250" spc="-190" dirty="0">
                <a:latin typeface="Times New Roman"/>
                <a:cs typeface="Times New Roman"/>
              </a:rPr>
              <a:t> </a:t>
            </a:r>
            <a:r>
              <a:rPr sz="1250" spc="30" dirty="0">
                <a:latin typeface="Symbol"/>
                <a:cs typeface="Symbol"/>
              </a:rPr>
              <a:t></a:t>
            </a:r>
            <a:endParaRPr sz="1250">
              <a:latin typeface="Symbol"/>
              <a:cs typeface="Symbol"/>
            </a:endParaRPr>
          </a:p>
          <a:p>
            <a:pPr marL="408940" algn="ctr">
              <a:lnSpc>
                <a:spcPts val="530"/>
              </a:lnSpc>
            </a:pPr>
            <a:r>
              <a:rPr sz="700" spc="25" dirty="0"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00">
              <a:latin typeface="Times New Roman"/>
              <a:cs typeface="Times New Roman"/>
            </a:endParaRPr>
          </a:p>
          <a:p>
            <a:pPr marL="1823720">
              <a:lnSpc>
                <a:spcPts val="430"/>
              </a:lnSpc>
              <a:tabLst>
                <a:tab pos="5055870" algn="l"/>
              </a:tabLst>
            </a:pPr>
            <a:r>
              <a:rPr sz="700" spc="20" dirty="0">
                <a:latin typeface="Symbol"/>
                <a:cs typeface="Symbol"/>
              </a:rPr>
              <a:t></a:t>
            </a:r>
            <a:r>
              <a:rPr sz="700" spc="20" dirty="0">
                <a:latin typeface="Times New Roman"/>
                <a:cs typeface="Times New Roman"/>
              </a:rPr>
              <a:t>3	</a:t>
            </a:r>
            <a:r>
              <a:rPr sz="700" spc="20" dirty="0">
                <a:latin typeface="Symbol"/>
                <a:cs typeface="Symbol"/>
              </a:rPr>
              <a:t></a:t>
            </a:r>
            <a:r>
              <a:rPr sz="700" spc="20" dirty="0">
                <a:latin typeface="Times New Roman"/>
                <a:cs typeface="Times New Roman"/>
              </a:rPr>
              <a:t>3</a:t>
            </a:r>
            <a:endParaRPr sz="700">
              <a:latin typeface="Times New Roman"/>
              <a:cs typeface="Times New Roman"/>
            </a:endParaRPr>
          </a:p>
          <a:p>
            <a:pPr marL="38100">
              <a:lnSpc>
                <a:spcPts val="1090"/>
              </a:lnSpc>
              <a:tabLst>
                <a:tab pos="1964689" algn="l"/>
                <a:tab pos="5196205" algn="l"/>
              </a:tabLst>
            </a:pPr>
            <a:r>
              <a:rPr sz="1250" spc="30" dirty="0">
                <a:latin typeface="Symbol"/>
                <a:cs typeface="Symbol"/>
              </a:rPr>
              <a:t></a:t>
            </a:r>
            <a:r>
              <a:rPr sz="1250" spc="-30" dirty="0">
                <a:latin typeface="Times New Roman"/>
                <a:cs typeface="Times New Roman"/>
              </a:rPr>
              <a:t> </a:t>
            </a:r>
            <a:r>
              <a:rPr sz="1250" i="1" spc="15" dirty="0">
                <a:latin typeface="Times New Roman"/>
                <a:cs typeface="Times New Roman"/>
              </a:rPr>
              <a:t>j</a:t>
            </a:r>
            <a:r>
              <a:rPr sz="1250" spc="15" dirty="0">
                <a:latin typeface="Times New Roman"/>
                <a:cs typeface="Times New Roman"/>
              </a:rPr>
              <a:t>0.1518)</a:t>
            </a:r>
            <a:r>
              <a:rPr sz="1250" spc="-140" dirty="0">
                <a:latin typeface="Times New Roman"/>
                <a:cs typeface="Times New Roman"/>
              </a:rPr>
              <a:t> </a:t>
            </a:r>
            <a:r>
              <a:rPr sz="1250" spc="70" dirty="0">
                <a:latin typeface="Symbol"/>
                <a:cs typeface="Symbol"/>
              </a:rPr>
              <a:t></a:t>
            </a:r>
            <a:r>
              <a:rPr sz="1250" i="1" spc="70" dirty="0">
                <a:latin typeface="Times New Roman"/>
                <a:cs typeface="Times New Roman"/>
              </a:rPr>
              <a:t>U</a:t>
            </a:r>
            <a:r>
              <a:rPr sz="1050" spc="104" baseline="-27777" dirty="0">
                <a:latin typeface="Times New Roman"/>
                <a:cs typeface="Times New Roman"/>
              </a:rPr>
              <a:t>2</a:t>
            </a:r>
            <a:r>
              <a:rPr sz="1050" spc="-52" baseline="-27777" dirty="0">
                <a:latin typeface="Times New Roman"/>
                <a:cs typeface="Times New Roman"/>
              </a:rPr>
              <a:t> </a:t>
            </a:r>
            <a:r>
              <a:rPr sz="1250" spc="30" dirty="0">
                <a:latin typeface="Symbol"/>
                <a:cs typeface="Symbol"/>
              </a:rPr>
              <a:t></a:t>
            </a:r>
            <a:r>
              <a:rPr sz="1250" spc="-95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(1.7369</a:t>
            </a:r>
            <a:r>
              <a:rPr sz="1250" spc="-155" dirty="0">
                <a:latin typeface="Times New Roman"/>
                <a:cs typeface="Times New Roman"/>
              </a:rPr>
              <a:t> </a:t>
            </a:r>
            <a:r>
              <a:rPr sz="1250" spc="30" dirty="0">
                <a:latin typeface="Symbol"/>
                <a:cs typeface="Symbol"/>
              </a:rPr>
              <a:t></a:t>
            </a:r>
            <a:r>
              <a:rPr sz="1250" spc="30" dirty="0">
                <a:latin typeface="Times New Roman"/>
                <a:cs typeface="Times New Roman"/>
              </a:rPr>
              <a:t>10	</a:t>
            </a:r>
            <a:r>
              <a:rPr sz="1250" spc="30" dirty="0">
                <a:latin typeface="Symbol"/>
                <a:cs typeface="Symbol"/>
              </a:rPr>
              <a:t></a:t>
            </a:r>
            <a:r>
              <a:rPr sz="1250" spc="170" dirty="0">
                <a:latin typeface="Times New Roman"/>
                <a:cs typeface="Times New Roman"/>
              </a:rPr>
              <a:t> </a:t>
            </a:r>
            <a:r>
              <a:rPr sz="1250" i="1" spc="5" dirty="0">
                <a:latin typeface="Times New Roman"/>
                <a:cs typeface="Times New Roman"/>
              </a:rPr>
              <a:t>j</a:t>
            </a:r>
            <a:r>
              <a:rPr sz="1250" spc="5" dirty="0">
                <a:latin typeface="Times New Roman"/>
                <a:cs typeface="Times New Roman"/>
              </a:rPr>
              <a:t>0.0343)(-0.1389</a:t>
            </a:r>
            <a:r>
              <a:rPr sz="1250" spc="-95" dirty="0">
                <a:latin typeface="Times New Roman"/>
                <a:cs typeface="Times New Roman"/>
              </a:rPr>
              <a:t> </a:t>
            </a:r>
            <a:r>
              <a:rPr sz="1250" spc="30" dirty="0">
                <a:latin typeface="Symbol"/>
                <a:cs typeface="Symbol"/>
              </a:rPr>
              <a:t></a:t>
            </a:r>
            <a:r>
              <a:rPr sz="1250" spc="195" dirty="0">
                <a:latin typeface="Times New Roman"/>
                <a:cs typeface="Times New Roman"/>
              </a:rPr>
              <a:t> </a:t>
            </a:r>
            <a:r>
              <a:rPr sz="1250" i="1" spc="20" dirty="0">
                <a:latin typeface="Times New Roman"/>
                <a:cs typeface="Times New Roman"/>
              </a:rPr>
              <a:t>j</a:t>
            </a:r>
            <a:r>
              <a:rPr sz="1250" spc="20" dirty="0">
                <a:latin typeface="Times New Roman"/>
                <a:cs typeface="Times New Roman"/>
              </a:rPr>
              <a:t>0.1897)</a:t>
            </a:r>
            <a:r>
              <a:rPr sz="1250" spc="-130" dirty="0">
                <a:latin typeface="Times New Roman"/>
                <a:cs typeface="Times New Roman"/>
              </a:rPr>
              <a:t> </a:t>
            </a:r>
            <a:r>
              <a:rPr sz="1250" spc="65" dirty="0">
                <a:latin typeface="Symbol"/>
                <a:cs typeface="Symbol"/>
              </a:rPr>
              <a:t></a:t>
            </a:r>
            <a:r>
              <a:rPr sz="1250" i="1" spc="65" dirty="0">
                <a:latin typeface="Times New Roman"/>
                <a:cs typeface="Times New Roman"/>
              </a:rPr>
              <a:t>U</a:t>
            </a:r>
            <a:r>
              <a:rPr sz="1050" spc="97" baseline="-27777" dirty="0">
                <a:latin typeface="Times New Roman"/>
                <a:cs typeface="Times New Roman"/>
              </a:rPr>
              <a:t>3</a:t>
            </a:r>
            <a:r>
              <a:rPr sz="1050" spc="-89" baseline="-27777" dirty="0">
                <a:latin typeface="Times New Roman"/>
                <a:cs typeface="Times New Roman"/>
              </a:rPr>
              <a:t> </a:t>
            </a:r>
            <a:r>
              <a:rPr sz="1250" spc="30" dirty="0">
                <a:latin typeface="Symbol"/>
                <a:cs typeface="Symbol"/>
              </a:rPr>
              <a:t></a:t>
            </a:r>
            <a:r>
              <a:rPr sz="1250" spc="-100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(1.7369</a:t>
            </a:r>
            <a:r>
              <a:rPr sz="1250" spc="-155" dirty="0">
                <a:latin typeface="Times New Roman"/>
                <a:cs typeface="Times New Roman"/>
              </a:rPr>
              <a:t> </a:t>
            </a:r>
            <a:r>
              <a:rPr sz="1250" spc="30" dirty="0">
                <a:latin typeface="Symbol"/>
                <a:cs typeface="Symbol"/>
              </a:rPr>
              <a:t></a:t>
            </a:r>
            <a:r>
              <a:rPr sz="1250" spc="30" dirty="0">
                <a:latin typeface="Times New Roman"/>
                <a:cs typeface="Times New Roman"/>
              </a:rPr>
              <a:t>10	</a:t>
            </a:r>
            <a:r>
              <a:rPr sz="1250" spc="30" dirty="0">
                <a:latin typeface="Symbol"/>
                <a:cs typeface="Symbol"/>
              </a:rPr>
              <a:t></a:t>
            </a:r>
            <a:endParaRPr sz="1250">
              <a:latin typeface="Symbol"/>
              <a:cs typeface="Symbol"/>
            </a:endParaRPr>
          </a:p>
          <a:p>
            <a:pPr marL="38100">
              <a:lnSpc>
                <a:spcPts val="1190"/>
              </a:lnSpc>
              <a:spcBef>
                <a:spcPts val="1185"/>
              </a:spcBef>
            </a:pPr>
            <a:r>
              <a:rPr sz="1250" spc="30" dirty="0">
                <a:latin typeface="Symbol"/>
                <a:cs typeface="Symbol"/>
              </a:rPr>
              <a:t></a:t>
            </a:r>
            <a:r>
              <a:rPr sz="1250" spc="-55" dirty="0">
                <a:latin typeface="Times New Roman"/>
                <a:cs typeface="Times New Roman"/>
              </a:rPr>
              <a:t> </a:t>
            </a:r>
            <a:r>
              <a:rPr sz="1250" i="1" spc="10" dirty="0">
                <a:latin typeface="Times New Roman"/>
                <a:cs typeface="Times New Roman"/>
              </a:rPr>
              <a:t>j</a:t>
            </a:r>
            <a:r>
              <a:rPr sz="1250" spc="10" dirty="0">
                <a:latin typeface="Times New Roman"/>
                <a:cs typeface="Times New Roman"/>
              </a:rPr>
              <a:t>0.0343)(</a:t>
            </a:r>
            <a:r>
              <a:rPr sz="1250" spc="10" dirty="0">
                <a:latin typeface="Symbol"/>
                <a:cs typeface="Symbol"/>
              </a:rPr>
              <a:t></a:t>
            </a:r>
            <a:r>
              <a:rPr sz="1250" spc="10" dirty="0">
                <a:latin typeface="Times New Roman"/>
                <a:cs typeface="Times New Roman"/>
              </a:rPr>
              <a:t>1.7369</a:t>
            </a:r>
            <a:r>
              <a:rPr sz="1250" spc="-155" dirty="0">
                <a:latin typeface="Times New Roman"/>
                <a:cs typeface="Times New Roman"/>
              </a:rPr>
              <a:t> </a:t>
            </a:r>
            <a:r>
              <a:rPr sz="1250" spc="30" dirty="0">
                <a:latin typeface="Symbol"/>
                <a:cs typeface="Symbol"/>
              </a:rPr>
              <a:t></a:t>
            </a:r>
            <a:r>
              <a:rPr sz="1250" spc="30" dirty="0">
                <a:latin typeface="Times New Roman"/>
                <a:cs typeface="Times New Roman"/>
              </a:rPr>
              <a:t>10</a:t>
            </a:r>
            <a:r>
              <a:rPr sz="1050" spc="44" baseline="43650" dirty="0">
                <a:latin typeface="Symbol"/>
                <a:cs typeface="Symbol"/>
              </a:rPr>
              <a:t></a:t>
            </a:r>
            <a:r>
              <a:rPr sz="1050" spc="44" baseline="43650" dirty="0">
                <a:latin typeface="Times New Roman"/>
                <a:cs typeface="Times New Roman"/>
              </a:rPr>
              <a:t>3</a:t>
            </a:r>
            <a:r>
              <a:rPr sz="1050" spc="217" baseline="43650" dirty="0">
                <a:latin typeface="Times New Roman"/>
                <a:cs typeface="Times New Roman"/>
              </a:rPr>
              <a:t> </a:t>
            </a:r>
            <a:r>
              <a:rPr sz="1250" spc="30" dirty="0">
                <a:latin typeface="Symbol"/>
                <a:cs typeface="Symbol"/>
              </a:rPr>
              <a:t></a:t>
            </a:r>
            <a:r>
              <a:rPr sz="1250" spc="180" dirty="0">
                <a:latin typeface="Times New Roman"/>
                <a:cs typeface="Times New Roman"/>
              </a:rPr>
              <a:t> </a:t>
            </a:r>
            <a:r>
              <a:rPr sz="1250" i="1" spc="10" dirty="0">
                <a:latin typeface="Times New Roman"/>
                <a:cs typeface="Times New Roman"/>
              </a:rPr>
              <a:t>j</a:t>
            </a:r>
            <a:r>
              <a:rPr sz="1250" spc="10" dirty="0">
                <a:latin typeface="Times New Roman"/>
                <a:cs typeface="Times New Roman"/>
              </a:rPr>
              <a:t>0.0343)</a:t>
            </a:r>
            <a:r>
              <a:rPr sz="1250" spc="-140" dirty="0">
                <a:latin typeface="Times New Roman"/>
                <a:cs typeface="Times New Roman"/>
              </a:rPr>
              <a:t> </a:t>
            </a:r>
            <a:r>
              <a:rPr sz="1250" spc="60" dirty="0">
                <a:latin typeface="Symbol"/>
                <a:cs typeface="Symbol"/>
              </a:rPr>
              <a:t></a:t>
            </a:r>
            <a:r>
              <a:rPr sz="1250" i="1" spc="60" dirty="0">
                <a:latin typeface="Times New Roman"/>
                <a:cs typeface="Times New Roman"/>
              </a:rPr>
              <a:t>U </a:t>
            </a:r>
            <a:r>
              <a:rPr sz="1250" i="1" spc="150" dirty="0">
                <a:latin typeface="Times New Roman"/>
                <a:cs typeface="Times New Roman"/>
              </a:rPr>
              <a:t> </a:t>
            </a:r>
            <a:r>
              <a:rPr sz="1250" spc="30" dirty="0">
                <a:latin typeface="Symbol"/>
                <a:cs typeface="Symbol"/>
              </a:rPr>
              <a:t></a:t>
            </a:r>
            <a:r>
              <a:rPr sz="1250" spc="-45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Symbol"/>
                <a:cs typeface="Symbol"/>
              </a:rPr>
              <a:t></a:t>
            </a:r>
            <a:r>
              <a:rPr sz="1250" dirty="0">
                <a:latin typeface="Times New Roman"/>
                <a:cs typeface="Times New Roman"/>
              </a:rPr>
              <a:t>(1.7369</a:t>
            </a:r>
            <a:r>
              <a:rPr sz="1250" spc="-150" dirty="0">
                <a:latin typeface="Times New Roman"/>
                <a:cs typeface="Times New Roman"/>
              </a:rPr>
              <a:t> </a:t>
            </a:r>
            <a:r>
              <a:rPr sz="1250" spc="30" dirty="0">
                <a:latin typeface="Symbol"/>
                <a:cs typeface="Symbol"/>
              </a:rPr>
              <a:t></a:t>
            </a:r>
            <a:r>
              <a:rPr sz="1250" spc="30" dirty="0">
                <a:latin typeface="Times New Roman"/>
                <a:cs typeface="Times New Roman"/>
              </a:rPr>
              <a:t>10</a:t>
            </a:r>
            <a:r>
              <a:rPr sz="1050" spc="44" baseline="43650" dirty="0">
                <a:latin typeface="Symbol"/>
                <a:cs typeface="Symbol"/>
              </a:rPr>
              <a:t></a:t>
            </a:r>
            <a:r>
              <a:rPr sz="1050" spc="44" baseline="43650" dirty="0">
                <a:latin typeface="Times New Roman"/>
                <a:cs typeface="Times New Roman"/>
              </a:rPr>
              <a:t>3</a:t>
            </a:r>
            <a:r>
              <a:rPr sz="1050" spc="217" baseline="43650" dirty="0">
                <a:latin typeface="Times New Roman"/>
                <a:cs typeface="Times New Roman"/>
              </a:rPr>
              <a:t> </a:t>
            </a:r>
            <a:r>
              <a:rPr sz="1250" spc="30" dirty="0">
                <a:latin typeface="Symbol"/>
                <a:cs typeface="Symbol"/>
              </a:rPr>
              <a:t></a:t>
            </a:r>
            <a:r>
              <a:rPr sz="1250" spc="155" dirty="0">
                <a:latin typeface="Times New Roman"/>
                <a:cs typeface="Times New Roman"/>
              </a:rPr>
              <a:t> </a:t>
            </a:r>
            <a:r>
              <a:rPr sz="1250" i="1" spc="5" dirty="0">
                <a:latin typeface="Times New Roman"/>
                <a:cs typeface="Times New Roman"/>
              </a:rPr>
              <a:t>j</a:t>
            </a:r>
            <a:r>
              <a:rPr sz="1250" spc="5" dirty="0">
                <a:latin typeface="Times New Roman"/>
                <a:cs typeface="Times New Roman"/>
              </a:rPr>
              <a:t>0.0343)(11.8579</a:t>
            </a:r>
            <a:r>
              <a:rPr sz="1250" spc="-95" dirty="0">
                <a:latin typeface="Times New Roman"/>
                <a:cs typeface="Times New Roman"/>
              </a:rPr>
              <a:t> </a:t>
            </a:r>
            <a:r>
              <a:rPr sz="1250" spc="30" dirty="0">
                <a:latin typeface="Symbol"/>
                <a:cs typeface="Symbol"/>
              </a:rPr>
              <a:t></a:t>
            </a:r>
            <a:r>
              <a:rPr sz="1250" spc="155" dirty="0">
                <a:latin typeface="Times New Roman"/>
                <a:cs typeface="Times New Roman"/>
              </a:rPr>
              <a:t> </a:t>
            </a:r>
            <a:r>
              <a:rPr sz="1250" i="1" spc="15" dirty="0">
                <a:latin typeface="Times New Roman"/>
                <a:cs typeface="Times New Roman"/>
              </a:rPr>
              <a:t>j</a:t>
            </a:r>
            <a:r>
              <a:rPr sz="1250" spc="15" dirty="0">
                <a:latin typeface="Times New Roman"/>
                <a:cs typeface="Times New Roman"/>
              </a:rPr>
              <a:t>20.1723)</a:t>
            </a:r>
            <a:endParaRPr sz="1250">
              <a:latin typeface="Times New Roman"/>
              <a:cs typeface="Times New Roman"/>
            </a:endParaRPr>
          </a:p>
          <a:p>
            <a:pPr marR="654050" algn="ctr">
              <a:lnSpc>
                <a:spcPts val="530"/>
              </a:lnSpc>
            </a:pPr>
            <a:r>
              <a:rPr sz="700" spc="25" dirty="0">
                <a:latin typeface="Times New Roman"/>
                <a:cs typeface="Times New Roman"/>
              </a:rPr>
              <a:t>4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29218" y="1596903"/>
            <a:ext cx="12446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10" dirty="0">
                <a:latin typeface="Symbol"/>
                <a:cs typeface="Symbol"/>
              </a:rPr>
              <a:t></a:t>
            </a:r>
            <a:r>
              <a:rPr sz="700" spc="25" dirty="0">
                <a:latin typeface="Times New Roman"/>
                <a:cs typeface="Times New Roman"/>
              </a:rPr>
              <a:t>3</a:t>
            </a:r>
            <a:endParaRPr sz="70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83166" y="1533905"/>
            <a:ext cx="5377397" cy="14483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66424" y="1850505"/>
            <a:ext cx="376263" cy="153050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862583" y="1596903"/>
            <a:ext cx="444563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4570">
              <a:lnSpc>
                <a:spcPts val="440"/>
              </a:lnSpc>
              <a:spcBef>
                <a:spcPts val="100"/>
              </a:spcBef>
              <a:tabLst>
                <a:tab pos="3303270" algn="l"/>
              </a:tabLst>
            </a:pPr>
            <a:r>
              <a:rPr sz="700" spc="15" dirty="0">
                <a:latin typeface="Symbol"/>
                <a:cs typeface="Symbol"/>
              </a:rPr>
              <a:t></a:t>
            </a:r>
            <a:r>
              <a:rPr sz="700" spc="15" dirty="0">
                <a:latin typeface="Times New Roman"/>
                <a:cs typeface="Times New Roman"/>
              </a:rPr>
              <a:t>3	</a:t>
            </a:r>
            <a:r>
              <a:rPr sz="700" spc="15" dirty="0">
                <a:latin typeface="Symbol"/>
                <a:cs typeface="Symbol"/>
              </a:rPr>
              <a:t></a:t>
            </a:r>
            <a:r>
              <a:rPr sz="700" spc="15" dirty="0">
                <a:latin typeface="Times New Roman"/>
                <a:cs typeface="Times New Roman"/>
              </a:rPr>
              <a:t>3</a:t>
            </a:r>
            <a:endParaRPr sz="700">
              <a:latin typeface="Times New Roman"/>
              <a:cs typeface="Times New Roman"/>
            </a:endParaRPr>
          </a:p>
          <a:p>
            <a:pPr marL="55880">
              <a:lnSpc>
                <a:spcPts val="1040"/>
              </a:lnSpc>
              <a:tabLst>
                <a:tab pos="2414270" algn="l"/>
              </a:tabLst>
            </a:pPr>
            <a:r>
              <a:rPr sz="1200" spc="35" dirty="0">
                <a:latin typeface="Times New Roman"/>
                <a:cs typeface="Times New Roman"/>
              </a:rPr>
              <a:t>0</a:t>
            </a:r>
            <a:r>
              <a:rPr sz="1200" spc="15" dirty="0">
                <a:latin typeface="Times New Roman"/>
                <a:cs typeface="Times New Roman"/>
              </a:rPr>
              <a:t>.</a:t>
            </a:r>
            <a:r>
              <a:rPr sz="1200" spc="35" dirty="0">
                <a:latin typeface="Times New Roman"/>
                <a:cs typeface="Times New Roman"/>
              </a:rPr>
              <a:t>017</a:t>
            </a:r>
            <a:r>
              <a:rPr sz="1200" spc="45" dirty="0">
                <a:latin typeface="Times New Roman"/>
                <a:cs typeface="Times New Roman"/>
              </a:rPr>
              <a:t>5</a:t>
            </a:r>
            <a:r>
              <a:rPr sz="1200" spc="-100" dirty="0">
                <a:latin typeface="Times New Roman"/>
                <a:cs typeface="Times New Roman"/>
              </a:rPr>
              <a:t> </a:t>
            </a:r>
            <a:r>
              <a:rPr sz="1200" spc="50" dirty="0">
                <a:latin typeface="Symbol"/>
                <a:cs typeface="Symbol"/>
              </a:rPr>
              <a:t>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05" dirty="0">
                <a:latin typeface="Times New Roman"/>
                <a:cs typeface="Times New Roman"/>
              </a:rPr>
              <a:t> </a:t>
            </a:r>
            <a:r>
              <a:rPr sz="1200" i="1" spc="85" dirty="0">
                <a:latin typeface="Times New Roman"/>
                <a:cs typeface="Times New Roman"/>
              </a:rPr>
              <a:t>j</a:t>
            </a:r>
            <a:r>
              <a:rPr sz="1200" spc="35" dirty="0">
                <a:latin typeface="Times New Roman"/>
                <a:cs typeface="Times New Roman"/>
              </a:rPr>
              <a:t>0</a:t>
            </a:r>
            <a:r>
              <a:rPr sz="1200" spc="15" dirty="0">
                <a:latin typeface="Times New Roman"/>
                <a:cs typeface="Times New Roman"/>
              </a:rPr>
              <a:t>.</a:t>
            </a:r>
            <a:r>
              <a:rPr sz="1200" spc="35" dirty="0">
                <a:latin typeface="Times New Roman"/>
                <a:cs typeface="Times New Roman"/>
              </a:rPr>
              <a:t>013</a:t>
            </a:r>
            <a:r>
              <a:rPr sz="1200" spc="100" dirty="0">
                <a:latin typeface="Times New Roman"/>
                <a:cs typeface="Times New Roman"/>
              </a:rPr>
              <a:t>1</a:t>
            </a:r>
            <a:r>
              <a:rPr sz="1200" spc="85" dirty="0">
                <a:latin typeface="Symbol"/>
                <a:cs typeface="Symbol"/>
              </a:rPr>
              <a:t></a:t>
            </a:r>
            <a:r>
              <a:rPr sz="1200" i="1" spc="70" dirty="0">
                <a:latin typeface="Times New Roman"/>
                <a:cs typeface="Times New Roman"/>
              </a:rPr>
              <a:t>U</a:t>
            </a:r>
            <a:r>
              <a:rPr sz="1050" spc="37" baseline="-23809" dirty="0">
                <a:latin typeface="Times New Roman"/>
                <a:cs typeface="Times New Roman"/>
              </a:rPr>
              <a:t>1</a:t>
            </a:r>
            <a:r>
              <a:rPr sz="1050" spc="-135" baseline="-23809" dirty="0">
                <a:latin typeface="Times New Roman"/>
                <a:cs typeface="Times New Roman"/>
              </a:rPr>
              <a:t> </a:t>
            </a:r>
            <a:r>
              <a:rPr sz="1200" spc="50" dirty="0">
                <a:latin typeface="Symbol"/>
                <a:cs typeface="Symbol"/>
              </a:rPr>
              <a:t></a:t>
            </a:r>
            <a:r>
              <a:rPr sz="1200" spc="-85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(5</a:t>
            </a:r>
            <a:r>
              <a:rPr sz="1200" spc="15" dirty="0">
                <a:latin typeface="Times New Roman"/>
                <a:cs typeface="Times New Roman"/>
              </a:rPr>
              <a:t>.</a:t>
            </a:r>
            <a:r>
              <a:rPr sz="1200" spc="35" dirty="0">
                <a:latin typeface="Times New Roman"/>
                <a:cs typeface="Times New Roman"/>
              </a:rPr>
              <a:t>017</a:t>
            </a:r>
            <a:r>
              <a:rPr sz="1200" spc="45" dirty="0">
                <a:latin typeface="Times New Roman"/>
                <a:cs typeface="Times New Roman"/>
              </a:rPr>
              <a:t>7</a:t>
            </a:r>
            <a:r>
              <a:rPr sz="1200" spc="-125" dirty="0">
                <a:latin typeface="Times New Roman"/>
                <a:cs typeface="Times New Roman"/>
              </a:rPr>
              <a:t> </a:t>
            </a:r>
            <a:r>
              <a:rPr sz="1200" spc="60" dirty="0">
                <a:latin typeface="Symbol"/>
                <a:cs typeface="Symbol"/>
              </a:rPr>
              <a:t></a:t>
            </a:r>
            <a:r>
              <a:rPr sz="1200" spc="35" dirty="0">
                <a:latin typeface="Times New Roman"/>
                <a:cs typeface="Times New Roman"/>
              </a:rPr>
              <a:t>1</a:t>
            </a:r>
            <a:r>
              <a:rPr sz="1200" spc="45" dirty="0">
                <a:latin typeface="Times New Roman"/>
                <a:cs typeface="Times New Roman"/>
              </a:rPr>
              <a:t>0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50" dirty="0">
                <a:latin typeface="Symbol"/>
                <a:cs typeface="Symbol"/>
              </a:rPr>
              <a:t>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05" dirty="0">
                <a:latin typeface="Times New Roman"/>
                <a:cs typeface="Times New Roman"/>
              </a:rPr>
              <a:t> </a:t>
            </a:r>
            <a:r>
              <a:rPr sz="1200" i="1" spc="110" dirty="0">
                <a:latin typeface="Times New Roman"/>
                <a:cs typeface="Times New Roman"/>
              </a:rPr>
              <a:t>j</a:t>
            </a:r>
            <a:r>
              <a:rPr sz="1200" spc="35" dirty="0">
                <a:latin typeface="Times New Roman"/>
                <a:cs typeface="Times New Roman"/>
              </a:rPr>
              <a:t>4</a:t>
            </a:r>
            <a:r>
              <a:rPr sz="1200" spc="15" dirty="0">
                <a:latin typeface="Times New Roman"/>
                <a:cs typeface="Times New Roman"/>
              </a:rPr>
              <a:t>.</a:t>
            </a:r>
            <a:r>
              <a:rPr sz="1200" spc="35" dirty="0">
                <a:latin typeface="Times New Roman"/>
                <a:cs typeface="Times New Roman"/>
              </a:rPr>
              <a:t>077</a:t>
            </a:r>
            <a:r>
              <a:rPr sz="1200" spc="45" dirty="0">
                <a:latin typeface="Times New Roman"/>
                <a:cs typeface="Times New Roman"/>
              </a:rPr>
              <a:t>5</a:t>
            </a:r>
            <a:r>
              <a:rPr sz="1200" spc="-17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Symbol"/>
                <a:cs typeface="Symbol"/>
              </a:rPr>
              <a:t></a:t>
            </a:r>
            <a:r>
              <a:rPr sz="1200" spc="35" dirty="0">
                <a:latin typeface="Times New Roman"/>
                <a:cs typeface="Times New Roman"/>
              </a:rPr>
              <a:t>1</a:t>
            </a:r>
            <a:r>
              <a:rPr sz="1200" spc="45" dirty="0">
                <a:latin typeface="Times New Roman"/>
                <a:cs typeface="Times New Roman"/>
              </a:rPr>
              <a:t>0</a:t>
            </a:r>
            <a:r>
              <a:rPr sz="1200" dirty="0">
                <a:latin typeface="Times New Roman"/>
                <a:cs typeface="Times New Roman"/>
              </a:rPr>
              <a:t>  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Times New Roman"/>
                <a:cs typeface="Times New Roman"/>
              </a:rPr>
              <a:t>)</a:t>
            </a:r>
            <a:r>
              <a:rPr sz="1200" spc="-125" dirty="0">
                <a:latin typeface="Times New Roman"/>
                <a:cs typeface="Times New Roman"/>
              </a:rPr>
              <a:t> </a:t>
            </a:r>
            <a:r>
              <a:rPr sz="1200" spc="80" dirty="0">
                <a:latin typeface="Symbol"/>
                <a:cs typeface="Symbol"/>
              </a:rPr>
              <a:t></a:t>
            </a:r>
            <a:r>
              <a:rPr sz="1200" i="1" spc="150" dirty="0">
                <a:latin typeface="Times New Roman"/>
                <a:cs typeface="Times New Roman"/>
              </a:rPr>
              <a:t>U</a:t>
            </a:r>
            <a:r>
              <a:rPr sz="1050" spc="37" baseline="-23809" dirty="0">
                <a:latin typeface="Times New Roman"/>
                <a:cs typeface="Times New Roman"/>
              </a:rPr>
              <a:t>2</a:t>
            </a:r>
            <a:r>
              <a:rPr sz="1050" spc="-60" baseline="-23809" dirty="0">
                <a:latin typeface="Times New Roman"/>
                <a:cs typeface="Times New Roman"/>
              </a:rPr>
              <a:t> </a:t>
            </a:r>
            <a:r>
              <a:rPr sz="1200" spc="50" dirty="0">
                <a:latin typeface="Symbol"/>
                <a:cs typeface="Symbol"/>
              </a:rPr>
              <a:t></a:t>
            </a:r>
            <a:r>
              <a:rPr sz="1200" spc="-85" dirty="0">
                <a:latin typeface="Times New Roman"/>
                <a:cs typeface="Times New Roman"/>
              </a:rPr>
              <a:t> </a:t>
            </a:r>
            <a:r>
              <a:rPr sz="1200" spc="50" dirty="0">
                <a:latin typeface="Times New Roman"/>
                <a:cs typeface="Times New Roman"/>
              </a:rPr>
              <a:t>(</a:t>
            </a:r>
            <a:r>
              <a:rPr sz="1200" spc="35" dirty="0">
                <a:latin typeface="Times New Roman"/>
                <a:cs typeface="Times New Roman"/>
              </a:rPr>
              <a:t>6</a:t>
            </a:r>
            <a:r>
              <a:rPr sz="1200" spc="15" dirty="0">
                <a:latin typeface="Times New Roman"/>
                <a:cs typeface="Times New Roman"/>
              </a:rPr>
              <a:t>.</a:t>
            </a:r>
            <a:r>
              <a:rPr sz="1200" spc="35" dirty="0">
                <a:latin typeface="Times New Roman"/>
                <a:cs typeface="Times New Roman"/>
              </a:rPr>
              <a:t>272</a:t>
            </a:r>
            <a:r>
              <a:rPr sz="1200" spc="90" dirty="0">
                <a:latin typeface="Times New Roman"/>
                <a:cs typeface="Times New Roman"/>
              </a:rPr>
              <a:t>1</a:t>
            </a:r>
            <a:r>
              <a:rPr sz="1200" spc="20" dirty="0">
                <a:latin typeface="Symbol"/>
                <a:cs typeface="Symbol"/>
              </a:rPr>
              <a:t></a:t>
            </a:r>
            <a:endParaRPr sz="1200">
              <a:latin typeface="Symbol"/>
              <a:cs typeface="Symbol"/>
            </a:endParaRPr>
          </a:p>
          <a:p>
            <a:pPr marL="58419">
              <a:lnSpc>
                <a:spcPct val="100000"/>
              </a:lnSpc>
              <a:spcBef>
                <a:spcPts val="1115"/>
              </a:spcBef>
            </a:pPr>
            <a:r>
              <a:rPr sz="1200" spc="55" dirty="0">
                <a:latin typeface="Symbol"/>
                <a:cs typeface="Symbol"/>
              </a:rPr>
              <a:t></a:t>
            </a:r>
            <a:r>
              <a:rPr sz="1200" spc="-80" dirty="0">
                <a:latin typeface="Times New Roman"/>
                <a:cs typeface="Times New Roman"/>
              </a:rPr>
              <a:t>(</a:t>
            </a:r>
            <a:r>
              <a:rPr sz="1200" spc="35" dirty="0">
                <a:latin typeface="Times New Roman"/>
                <a:cs typeface="Times New Roman"/>
              </a:rPr>
              <a:t>1</a:t>
            </a:r>
            <a:r>
              <a:rPr sz="1200" spc="15" dirty="0">
                <a:latin typeface="Times New Roman"/>
                <a:cs typeface="Times New Roman"/>
              </a:rPr>
              <a:t>.</a:t>
            </a:r>
            <a:r>
              <a:rPr sz="1200" spc="35" dirty="0">
                <a:latin typeface="Times New Roman"/>
                <a:cs typeface="Times New Roman"/>
              </a:rPr>
              <a:t>175</a:t>
            </a:r>
            <a:r>
              <a:rPr sz="1200" spc="45" dirty="0">
                <a:latin typeface="Times New Roman"/>
                <a:cs typeface="Times New Roman"/>
              </a:rPr>
              <a:t>5</a:t>
            </a:r>
            <a:r>
              <a:rPr sz="1200" spc="-170" dirty="0">
                <a:latin typeface="Times New Roman"/>
                <a:cs typeface="Times New Roman"/>
              </a:rPr>
              <a:t> </a:t>
            </a:r>
            <a:r>
              <a:rPr sz="1200" spc="60" dirty="0">
                <a:latin typeface="Symbol"/>
                <a:cs typeface="Symbol"/>
              </a:rPr>
              <a:t></a:t>
            </a:r>
            <a:r>
              <a:rPr sz="1200" spc="3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050" spc="22" baseline="43650" dirty="0">
                <a:latin typeface="Symbol"/>
                <a:cs typeface="Symbol"/>
              </a:rPr>
              <a:t></a:t>
            </a:r>
            <a:r>
              <a:rPr sz="1050" spc="37" baseline="43650" dirty="0">
                <a:latin typeface="Times New Roman"/>
                <a:cs typeface="Times New Roman"/>
              </a:rPr>
              <a:t>3</a:t>
            </a:r>
            <a:r>
              <a:rPr sz="1050" baseline="43650" dirty="0">
                <a:latin typeface="Times New Roman"/>
                <a:cs typeface="Times New Roman"/>
              </a:rPr>
              <a:t> </a:t>
            </a:r>
            <a:r>
              <a:rPr sz="1050" spc="-44" baseline="43650" dirty="0">
                <a:latin typeface="Times New Roman"/>
                <a:cs typeface="Times New Roman"/>
              </a:rPr>
              <a:t> </a:t>
            </a:r>
            <a:r>
              <a:rPr sz="1200" spc="50" dirty="0">
                <a:latin typeface="Symbol"/>
                <a:cs typeface="Symbol"/>
              </a:rPr>
              <a:t>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20" dirty="0">
                <a:latin typeface="Times New Roman"/>
                <a:cs typeface="Times New Roman"/>
              </a:rPr>
              <a:t> </a:t>
            </a:r>
            <a:r>
              <a:rPr sz="1200" i="1" spc="-30" dirty="0">
                <a:latin typeface="Times New Roman"/>
                <a:cs typeface="Times New Roman"/>
              </a:rPr>
              <a:t>j</a:t>
            </a:r>
            <a:r>
              <a:rPr sz="1200" spc="45" dirty="0"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280"/>
              </a:spcBef>
            </a:pPr>
            <a:r>
              <a:rPr sz="2100" spc="-7" baseline="1984" dirty="0">
                <a:latin typeface="Times New Roman"/>
                <a:cs typeface="Times New Roman"/>
              </a:rPr>
              <a:t>Домножаємо четверте</a:t>
            </a:r>
            <a:r>
              <a:rPr sz="2100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рівняння</a:t>
            </a:r>
            <a:r>
              <a:rPr sz="2100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на</a:t>
            </a:r>
            <a:r>
              <a:rPr sz="2100" spc="480" baseline="1984" dirty="0">
                <a:latin typeface="Times New Roman"/>
                <a:cs typeface="Times New Roman"/>
              </a:rPr>
              <a:t> </a:t>
            </a:r>
            <a:r>
              <a:rPr sz="1250" i="1" spc="15" dirty="0">
                <a:latin typeface="Times New Roman"/>
                <a:cs typeface="Times New Roman"/>
              </a:rPr>
              <a:t>y</a:t>
            </a:r>
            <a:r>
              <a:rPr sz="1125" spc="22" baseline="-25925" dirty="0">
                <a:latin typeface="Times New Roman"/>
                <a:cs typeface="Times New Roman"/>
              </a:rPr>
              <a:t>11</a:t>
            </a:r>
            <a:r>
              <a:rPr sz="1125" spc="254" baseline="-25925" dirty="0">
                <a:latin typeface="Times New Roman"/>
                <a:cs typeface="Times New Roman"/>
              </a:rPr>
              <a:t> </a:t>
            </a:r>
            <a:r>
              <a:rPr sz="1250" spc="100" dirty="0">
                <a:latin typeface="Symbol"/>
                <a:cs typeface="Symbol"/>
              </a:rPr>
              <a:t></a:t>
            </a:r>
            <a:r>
              <a:rPr sz="1250" spc="-55" dirty="0">
                <a:latin typeface="Times New Roman"/>
                <a:cs typeface="Times New Roman"/>
              </a:rPr>
              <a:t> </a:t>
            </a:r>
            <a:r>
              <a:rPr sz="1250" spc="50" dirty="0">
                <a:latin typeface="Times New Roman"/>
                <a:cs typeface="Times New Roman"/>
              </a:rPr>
              <a:t>0.3539-</a:t>
            </a:r>
            <a:r>
              <a:rPr sz="1250" i="1" spc="50" dirty="0">
                <a:latin typeface="Times New Roman"/>
                <a:cs typeface="Times New Roman"/>
              </a:rPr>
              <a:t>j</a:t>
            </a:r>
            <a:r>
              <a:rPr sz="1250" i="1" spc="-65" dirty="0">
                <a:latin typeface="Times New Roman"/>
                <a:cs typeface="Times New Roman"/>
              </a:rPr>
              <a:t> </a:t>
            </a:r>
            <a:r>
              <a:rPr sz="1250" spc="45" dirty="0">
                <a:latin typeface="Symbol"/>
                <a:cs typeface="Symbol"/>
              </a:rPr>
              <a:t></a:t>
            </a:r>
            <a:r>
              <a:rPr sz="1250" spc="-140" dirty="0">
                <a:latin typeface="Times New Roman"/>
                <a:cs typeface="Times New Roman"/>
              </a:rPr>
              <a:t> </a:t>
            </a:r>
            <a:r>
              <a:rPr sz="1250" spc="65" dirty="0">
                <a:latin typeface="Times New Roman"/>
                <a:cs typeface="Times New Roman"/>
              </a:rPr>
              <a:t>0.5286</a:t>
            </a:r>
            <a:r>
              <a:rPr sz="1250" spc="-125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:</a:t>
            </a:r>
            <a:endParaRPr sz="2100" baseline="1984">
              <a:latin typeface="Times New Roman"/>
              <a:cs typeface="Times New Roman"/>
            </a:endParaRPr>
          </a:p>
        </p:txBody>
      </p: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74772" y="2404109"/>
            <a:ext cx="376979" cy="14491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0917" y="2718538"/>
            <a:ext cx="376979" cy="152418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875283" y="2471295"/>
            <a:ext cx="6172835" cy="12801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20">
              <a:lnSpc>
                <a:spcPts val="1125"/>
              </a:lnSpc>
              <a:spcBef>
                <a:spcPts val="105"/>
              </a:spcBef>
            </a:pPr>
            <a:r>
              <a:rPr sz="1200" spc="40" dirty="0">
                <a:latin typeface="Symbol"/>
                <a:cs typeface="Symbol"/>
              </a:rPr>
              <a:t></a:t>
            </a:r>
            <a:r>
              <a:rPr sz="1200" spc="40" dirty="0">
                <a:latin typeface="Times New Roman"/>
                <a:cs typeface="Times New Roman"/>
              </a:rPr>
              <a:t>(0.3539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Symbol"/>
                <a:cs typeface="Symbol"/>
              </a:rPr>
              <a:t></a:t>
            </a:r>
            <a:r>
              <a:rPr sz="1200" spc="195" dirty="0">
                <a:latin typeface="Times New Roman"/>
                <a:cs typeface="Times New Roman"/>
              </a:rPr>
              <a:t> </a:t>
            </a:r>
            <a:r>
              <a:rPr sz="1200" i="1" spc="30" dirty="0">
                <a:latin typeface="Times New Roman"/>
                <a:cs typeface="Times New Roman"/>
              </a:rPr>
              <a:t>j</a:t>
            </a:r>
            <a:r>
              <a:rPr sz="1200" spc="30" dirty="0">
                <a:latin typeface="Times New Roman"/>
                <a:cs typeface="Times New Roman"/>
              </a:rPr>
              <a:t>0.5286)(1.7369</a:t>
            </a:r>
            <a:r>
              <a:rPr sz="1200" spc="-135" dirty="0">
                <a:latin typeface="Times New Roman"/>
                <a:cs typeface="Times New Roman"/>
              </a:rPr>
              <a:t> </a:t>
            </a:r>
            <a:r>
              <a:rPr sz="1200" spc="40" dirty="0">
                <a:latin typeface="Symbol"/>
                <a:cs typeface="Symbol"/>
              </a:rPr>
              <a:t></a:t>
            </a:r>
            <a:r>
              <a:rPr sz="1200" spc="40" dirty="0">
                <a:latin typeface="Times New Roman"/>
                <a:cs typeface="Times New Roman"/>
              </a:rPr>
              <a:t>10</a:t>
            </a:r>
            <a:r>
              <a:rPr sz="1050" spc="60" baseline="43650" dirty="0">
                <a:latin typeface="Symbol"/>
                <a:cs typeface="Symbol"/>
              </a:rPr>
              <a:t></a:t>
            </a:r>
            <a:r>
              <a:rPr sz="1050" spc="60" baseline="43650" dirty="0">
                <a:latin typeface="Times New Roman"/>
                <a:cs typeface="Times New Roman"/>
              </a:rPr>
              <a:t>3</a:t>
            </a:r>
            <a:r>
              <a:rPr sz="1050" spc="240" baseline="43650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Symbol"/>
                <a:cs typeface="Symbol"/>
              </a:rPr>
              <a:t></a:t>
            </a:r>
            <a:r>
              <a:rPr sz="1200" spc="195" dirty="0">
                <a:latin typeface="Times New Roman"/>
                <a:cs typeface="Times New Roman"/>
              </a:rPr>
              <a:t> </a:t>
            </a:r>
            <a:r>
              <a:rPr sz="1200" i="1" spc="35" dirty="0">
                <a:latin typeface="Times New Roman"/>
                <a:cs typeface="Times New Roman"/>
              </a:rPr>
              <a:t>j</a:t>
            </a:r>
            <a:r>
              <a:rPr sz="1200" spc="35" dirty="0">
                <a:latin typeface="Times New Roman"/>
                <a:cs typeface="Times New Roman"/>
              </a:rPr>
              <a:t>0.0343)</a:t>
            </a:r>
            <a:r>
              <a:rPr sz="1200" spc="-110" dirty="0">
                <a:latin typeface="Times New Roman"/>
                <a:cs typeface="Times New Roman"/>
              </a:rPr>
              <a:t> </a:t>
            </a:r>
            <a:r>
              <a:rPr sz="1200" spc="70" dirty="0">
                <a:latin typeface="Symbol"/>
                <a:cs typeface="Symbol"/>
              </a:rPr>
              <a:t></a:t>
            </a:r>
            <a:r>
              <a:rPr sz="1200" i="1" spc="70" dirty="0">
                <a:latin typeface="Times New Roman"/>
                <a:cs typeface="Times New Roman"/>
              </a:rPr>
              <a:t>U</a:t>
            </a:r>
            <a:r>
              <a:rPr sz="1200" i="1" spc="185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Symbol"/>
                <a:cs typeface="Symbol"/>
              </a:rPr>
              <a:t>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35" dirty="0">
                <a:latin typeface="Times New Roman"/>
                <a:cs typeface="Times New Roman"/>
              </a:rPr>
              <a:t>(0.3539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Symbol"/>
                <a:cs typeface="Symbol"/>
              </a:rPr>
              <a:t></a:t>
            </a:r>
            <a:r>
              <a:rPr sz="1200" spc="200" dirty="0">
                <a:latin typeface="Times New Roman"/>
                <a:cs typeface="Times New Roman"/>
              </a:rPr>
              <a:t> </a:t>
            </a:r>
            <a:r>
              <a:rPr sz="1200" i="1" spc="40" dirty="0">
                <a:latin typeface="Times New Roman"/>
                <a:cs typeface="Times New Roman"/>
              </a:rPr>
              <a:t>j</a:t>
            </a:r>
            <a:r>
              <a:rPr sz="1200" spc="40" dirty="0">
                <a:latin typeface="Times New Roman"/>
                <a:cs typeface="Times New Roman"/>
              </a:rPr>
              <a:t>0.5286)(5.1881</a:t>
            </a:r>
            <a:r>
              <a:rPr sz="1200" spc="40" dirty="0">
                <a:latin typeface="Symbol"/>
                <a:cs typeface="Symbol"/>
              </a:rPr>
              <a:t></a:t>
            </a:r>
            <a:r>
              <a:rPr sz="1200" spc="40" dirty="0">
                <a:latin typeface="Times New Roman"/>
                <a:cs typeface="Times New Roman"/>
              </a:rPr>
              <a:t>10</a:t>
            </a:r>
            <a:r>
              <a:rPr sz="1050" spc="60" baseline="43650" dirty="0">
                <a:latin typeface="Symbol"/>
                <a:cs typeface="Symbol"/>
              </a:rPr>
              <a:t></a:t>
            </a:r>
            <a:r>
              <a:rPr sz="1050" spc="60" baseline="43650" dirty="0">
                <a:latin typeface="Times New Roman"/>
                <a:cs typeface="Times New Roman"/>
              </a:rPr>
              <a:t>3</a:t>
            </a:r>
            <a:r>
              <a:rPr sz="1050" spc="232" baseline="43650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Symbol"/>
                <a:cs typeface="Symbol"/>
              </a:rPr>
              <a:t></a:t>
            </a:r>
            <a:endParaRPr sz="1200">
              <a:latin typeface="Symbol"/>
              <a:cs typeface="Symbol"/>
            </a:endParaRPr>
          </a:p>
          <a:p>
            <a:pPr marL="155575" algn="ctr">
              <a:lnSpc>
                <a:spcPts val="525"/>
              </a:lnSpc>
            </a:pPr>
            <a:r>
              <a:rPr sz="700" spc="20" dirty="0"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750">
              <a:latin typeface="Times New Roman"/>
              <a:cs typeface="Times New Roman"/>
            </a:endParaRPr>
          </a:p>
          <a:p>
            <a:pPr marL="45720">
              <a:lnSpc>
                <a:spcPct val="100000"/>
              </a:lnSpc>
            </a:pPr>
            <a:r>
              <a:rPr sz="1200" spc="45" dirty="0">
                <a:latin typeface="Symbol"/>
                <a:cs typeface="Symbol"/>
              </a:rPr>
              <a:t>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i="1" spc="40" dirty="0">
                <a:latin typeface="Times New Roman"/>
                <a:cs typeface="Times New Roman"/>
              </a:rPr>
              <a:t>j</a:t>
            </a:r>
            <a:r>
              <a:rPr sz="1200" spc="40" dirty="0">
                <a:latin typeface="Times New Roman"/>
                <a:cs typeface="Times New Roman"/>
              </a:rPr>
              <a:t>0.1025)</a:t>
            </a:r>
            <a:r>
              <a:rPr sz="1200" spc="-120" dirty="0">
                <a:latin typeface="Times New Roman"/>
                <a:cs typeface="Times New Roman"/>
              </a:rPr>
              <a:t> </a:t>
            </a:r>
            <a:r>
              <a:rPr sz="1200" spc="85" dirty="0">
                <a:latin typeface="Symbol"/>
                <a:cs typeface="Symbol"/>
              </a:rPr>
              <a:t></a:t>
            </a:r>
            <a:r>
              <a:rPr sz="1200" i="1" spc="85" dirty="0">
                <a:latin typeface="Times New Roman"/>
                <a:cs typeface="Times New Roman"/>
              </a:rPr>
              <a:t>U</a:t>
            </a:r>
            <a:r>
              <a:rPr sz="1050" spc="127" baseline="-23809" dirty="0">
                <a:latin typeface="Times New Roman"/>
                <a:cs typeface="Times New Roman"/>
              </a:rPr>
              <a:t>4</a:t>
            </a:r>
            <a:r>
              <a:rPr sz="1050" spc="315" baseline="-23809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Symbol"/>
                <a:cs typeface="Symbol"/>
              </a:rPr>
              <a:t>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35" dirty="0">
                <a:latin typeface="Times New Roman"/>
                <a:cs typeface="Times New Roman"/>
              </a:rPr>
              <a:t>(0.3539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Symbol"/>
                <a:cs typeface="Symbol"/>
              </a:rPr>
              <a:t></a:t>
            </a:r>
            <a:r>
              <a:rPr sz="1200" spc="185" dirty="0">
                <a:latin typeface="Times New Roman"/>
                <a:cs typeface="Times New Roman"/>
              </a:rPr>
              <a:t> </a:t>
            </a:r>
            <a:r>
              <a:rPr sz="1200" i="1" spc="35" dirty="0">
                <a:latin typeface="Times New Roman"/>
                <a:cs typeface="Times New Roman"/>
              </a:rPr>
              <a:t>j</a:t>
            </a:r>
            <a:r>
              <a:rPr sz="1200" spc="35" dirty="0">
                <a:latin typeface="Times New Roman"/>
                <a:cs typeface="Times New Roman"/>
              </a:rPr>
              <a:t>0.5286)(0.672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Symbol"/>
                <a:cs typeface="Symbol"/>
              </a:rPr>
              <a:t></a:t>
            </a:r>
            <a:r>
              <a:rPr sz="1200" spc="204" dirty="0">
                <a:latin typeface="Times New Roman"/>
                <a:cs typeface="Times New Roman"/>
              </a:rPr>
              <a:t> </a:t>
            </a:r>
            <a:r>
              <a:rPr sz="1200" i="1" spc="40" dirty="0">
                <a:latin typeface="Times New Roman"/>
                <a:cs typeface="Times New Roman"/>
              </a:rPr>
              <a:t>j</a:t>
            </a:r>
            <a:r>
              <a:rPr sz="1200" spc="40" dirty="0">
                <a:latin typeface="Times New Roman"/>
                <a:cs typeface="Times New Roman"/>
              </a:rPr>
              <a:t>0.3766)</a:t>
            </a:r>
            <a:endParaRPr sz="12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225"/>
              </a:spcBef>
            </a:pPr>
            <a:r>
              <a:rPr sz="1400" spc="-5" dirty="0">
                <a:latin typeface="Times New Roman"/>
                <a:cs typeface="Times New Roman"/>
              </a:rPr>
              <a:t>або</a:t>
            </a:r>
            <a:endParaRPr sz="1400">
              <a:latin typeface="Times New Roman"/>
              <a:cs typeface="Times New Roman"/>
            </a:endParaRPr>
          </a:p>
          <a:p>
            <a:pPr marL="4085590">
              <a:lnSpc>
                <a:spcPts val="445"/>
              </a:lnSpc>
              <a:spcBef>
                <a:spcPts val="630"/>
              </a:spcBef>
            </a:pPr>
            <a:r>
              <a:rPr sz="700" spc="20" dirty="0">
                <a:latin typeface="Symbol"/>
                <a:cs typeface="Symbol"/>
              </a:rPr>
              <a:t></a:t>
            </a:r>
            <a:r>
              <a:rPr sz="700" spc="20" dirty="0">
                <a:latin typeface="Times New Roman"/>
                <a:cs typeface="Times New Roman"/>
              </a:rPr>
              <a:t>4</a:t>
            </a:r>
            <a:endParaRPr sz="700">
              <a:latin typeface="Times New Roman"/>
              <a:cs typeface="Times New Roman"/>
            </a:endParaRPr>
          </a:p>
          <a:p>
            <a:pPr marL="45720">
              <a:lnSpc>
                <a:spcPts val="1045"/>
              </a:lnSpc>
              <a:tabLst>
                <a:tab pos="4228465" algn="l"/>
              </a:tabLst>
            </a:pPr>
            <a:r>
              <a:rPr sz="1200" spc="40" dirty="0">
                <a:latin typeface="Symbol"/>
                <a:cs typeface="Symbol"/>
              </a:rPr>
              <a:t></a:t>
            </a:r>
            <a:r>
              <a:rPr sz="1200" spc="40" dirty="0">
                <a:latin typeface="Times New Roman"/>
                <a:cs typeface="Times New Roman"/>
              </a:rPr>
              <a:t>(0.0175</a:t>
            </a:r>
            <a:r>
              <a:rPr sz="1200" spc="-11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Symbol"/>
                <a:cs typeface="Symbol"/>
              </a:rPr>
              <a:t>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i="1" spc="25" dirty="0">
                <a:latin typeface="Times New Roman"/>
                <a:cs typeface="Times New Roman"/>
              </a:rPr>
              <a:t>j</a:t>
            </a:r>
            <a:r>
              <a:rPr sz="1200" spc="25" dirty="0">
                <a:latin typeface="Times New Roman"/>
                <a:cs typeface="Times New Roman"/>
              </a:rPr>
              <a:t>0.0131)</a:t>
            </a:r>
            <a:r>
              <a:rPr sz="1200" spc="-130" dirty="0">
                <a:latin typeface="Times New Roman"/>
                <a:cs typeface="Times New Roman"/>
              </a:rPr>
              <a:t> </a:t>
            </a:r>
            <a:r>
              <a:rPr sz="1200" spc="60" dirty="0">
                <a:latin typeface="Symbol"/>
                <a:cs typeface="Symbol"/>
              </a:rPr>
              <a:t></a:t>
            </a:r>
            <a:r>
              <a:rPr sz="1200" i="1" spc="60" dirty="0">
                <a:latin typeface="Times New Roman"/>
                <a:cs typeface="Times New Roman"/>
              </a:rPr>
              <a:t>U</a:t>
            </a:r>
            <a:r>
              <a:rPr sz="1050" spc="89" baseline="-23809" dirty="0">
                <a:latin typeface="Times New Roman"/>
                <a:cs typeface="Times New Roman"/>
              </a:rPr>
              <a:t>1</a:t>
            </a:r>
            <a:r>
              <a:rPr sz="1050" spc="-142" baseline="-23809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Symbol"/>
                <a:cs typeface="Symbol"/>
              </a:rPr>
              <a:t></a:t>
            </a:r>
            <a:r>
              <a:rPr sz="1200" spc="-95" dirty="0">
                <a:latin typeface="Times New Roman"/>
                <a:cs typeface="Times New Roman"/>
              </a:rPr>
              <a:t> </a:t>
            </a:r>
            <a:r>
              <a:rPr sz="1200" spc="35" dirty="0">
                <a:latin typeface="Times New Roman"/>
                <a:cs typeface="Times New Roman"/>
              </a:rPr>
              <a:t>(0.0524</a:t>
            </a:r>
            <a:r>
              <a:rPr sz="1200" spc="-8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Symbol"/>
                <a:cs typeface="Symbol"/>
              </a:rPr>
              <a:t></a:t>
            </a:r>
            <a:r>
              <a:rPr sz="1200" spc="195" dirty="0">
                <a:latin typeface="Times New Roman"/>
                <a:cs typeface="Times New Roman"/>
              </a:rPr>
              <a:t> </a:t>
            </a:r>
            <a:r>
              <a:rPr sz="1200" i="1" spc="40" dirty="0">
                <a:latin typeface="Times New Roman"/>
                <a:cs typeface="Times New Roman"/>
              </a:rPr>
              <a:t>j</a:t>
            </a:r>
            <a:r>
              <a:rPr sz="1200" spc="40" dirty="0">
                <a:latin typeface="Times New Roman"/>
                <a:cs typeface="Times New Roman"/>
              </a:rPr>
              <a:t>0.039)</a:t>
            </a:r>
            <a:r>
              <a:rPr sz="1200" spc="-130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Symbol"/>
                <a:cs typeface="Symbol"/>
              </a:rPr>
              <a:t></a:t>
            </a:r>
            <a:r>
              <a:rPr sz="1200" i="1" spc="90" dirty="0">
                <a:latin typeface="Times New Roman"/>
                <a:cs typeface="Times New Roman"/>
              </a:rPr>
              <a:t>U</a:t>
            </a:r>
            <a:r>
              <a:rPr sz="1050" spc="135" baseline="-23809" dirty="0">
                <a:latin typeface="Times New Roman"/>
                <a:cs typeface="Times New Roman"/>
              </a:rPr>
              <a:t>4</a:t>
            </a:r>
            <a:r>
              <a:rPr sz="1050" spc="307" baseline="-23809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Symbol"/>
                <a:cs typeface="Symbol"/>
              </a:rPr>
              <a:t>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35" dirty="0">
                <a:latin typeface="Symbol"/>
                <a:cs typeface="Symbol"/>
              </a:rPr>
              <a:t></a:t>
            </a:r>
            <a:r>
              <a:rPr sz="1200" spc="35" dirty="0">
                <a:latin typeface="Times New Roman"/>
                <a:cs typeface="Times New Roman"/>
              </a:rPr>
              <a:t>1.2754</a:t>
            </a:r>
            <a:r>
              <a:rPr sz="1200" spc="-150" dirty="0">
                <a:latin typeface="Times New Roman"/>
                <a:cs typeface="Times New Roman"/>
              </a:rPr>
              <a:t> </a:t>
            </a:r>
            <a:r>
              <a:rPr sz="1200" spc="55" dirty="0">
                <a:latin typeface="Symbol"/>
                <a:cs typeface="Symbol"/>
              </a:rPr>
              <a:t></a:t>
            </a:r>
            <a:r>
              <a:rPr sz="1200" spc="55" dirty="0">
                <a:latin typeface="Times New Roman"/>
                <a:cs typeface="Times New Roman"/>
              </a:rPr>
              <a:t>10	</a:t>
            </a:r>
            <a:r>
              <a:rPr sz="1200" spc="65" dirty="0">
                <a:latin typeface="Symbol"/>
                <a:cs typeface="Symbol"/>
              </a:rPr>
              <a:t>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i="1" spc="40" dirty="0">
                <a:latin typeface="Times New Roman"/>
                <a:cs typeface="Times New Roman"/>
              </a:rPr>
              <a:t>j</a:t>
            </a:r>
            <a:r>
              <a:rPr sz="1200" spc="40" dirty="0">
                <a:latin typeface="Times New Roman"/>
                <a:cs typeface="Times New Roman"/>
              </a:rPr>
              <a:t>0.0655</a:t>
            </a:r>
            <a:endParaRPr sz="1200">
              <a:latin typeface="Times New Roman"/>
              <a:cs typeface="Times New Roman"/>
            </a:endParaRPr>
          </a:p>
          <a:p>
            <a:pPr marL="475615">
              <a:lnSpc>
                <a:spcPct val="100000"/>
              </a:lnSpc>
              <a:spcBef>
                <a:spcPts val="185"/>
              </a:spcBef>
            </a:pPr>
            <a:r>
              <a:rPr sz="1400" spc="-5" dirty="0">
                <a:latin typeface="Times New Roman"/>
                <a:cs typeface="Times New Roman"/>
              </a:rPr>
              <a:t>Віднімаємо</a:t>
            </a:r>
            <a:r>
              <a:rPr sz="1400" spc="2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ці</a:t>
            </a:r>
            <a:r>
              <a:rPr sz="1400" spc="2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рівняння.</a:t>
            </a:r>
            <a:r>
              <a:rPr sz="1400" spc="2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Отримуємо</a:t>
            </a:r>
            <a:r>
              <a:rPr sz="1400" spc="2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перетворене</a:t>
            </a:r>
            <a:r>
              <a:rPr sz="1400" spc="29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четверте</a:t>
            </a:r>
            <a:r>
              <a:rPr sz="1400" i="1" spc="2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рівняння,</a:t>
            </a:r>
            <a:r>
              <a:rPr sz="1400" spc="2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із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89700" y="3236213"/>
            <a:ext cx="2587173" cy="144271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5243562" y="3743311"/>
            <a:ext cx="40005" cy="1111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550" spc="60" dirty="0">
                <a:latin typeface="Symbol"/>
                <a:cs typeface="Symbol"/>
              </a:rPr>
              <a:t></a:t>
            </a:r>
            <a:endParaRPr sz="550">
              <a:latin typeface="Symbol"/>
              <a:cs typeface="Symbo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80700" y="3716682"/>
            <a:ext cx="5545455" cy="90233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R="1050290" algn="r">
              <a:lnSpc>
                <a:spcPct val="100000"/>
              </a:lnSpc>
              <a:spcBef>
                <a:spcPts val="735"/>
              </a:spcBef>
            </a:pPr>
            <a:r>
              <a:rPr sz="2175" spc="240" baseline="1915" dirty="0">
                <a:latin typeface="Times New Roman"/>
                <a:cs typeface="Times New Roman"/>
              </a:rPr>
              <a:t>U</a:t>
            </a:r>
            <a:r>
              <a:rPr sz="550" spc="65" dirty="0">
                <a:latin typeface="Times New Roman"/>
                <a:cs typeface="Times New Roman"/>
              </a:rPr>
              <a:t>1</a:t>
            </a:r>
            <a:endParaRPr sz="550">
              <a:latin typeface="Times New Roman"/>
              <a:cs typeface="Times New Roman"/>
            </a:endParaRPr>
          </a:p>
          <a:p>
            <a:pPr marL="38100">
              <a:lnSpc>
                <a:spcPts val="1125"/>
              </a:lnSpc>
              <a:spcBef>
                <a:spcPts val="535"/>
              </a:spcBef>
            </a:pPr>
            <a:r>
              <a:rPr sz="1200" spc="40" dirty="0">
                <a:latin typeface="Times New Roman"/>
                <a:cs typeface="Times New Roman"/>
              </a:rPr>
              <a:t>0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Symbol"/>
                <a:cs typeface="Symbol"/>
              </a:rPr>
              <a:t>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35" dirty="0">
                <a:latin typeface="Times New Roman"/>
                <a:cs typeface="Times New Roman"/>
              </a:rPr>
              <a:t>(5.0177</a:t>
            </a:r>
            <a:r>
              <a:rPr sz="1200" spc="-120" dirty="0">
                <a:latin typeface="Times New Roman"/>
                <a:cs typeface="Times New Roman"/>
              </a:rPr>
              <a:t> </a:t>
            </a:r>
            <a:r>
              <a:rPr sz="1200" spc="40" dirty="0">
                <a:latin typeface="Symbol"/>
                <a:cs typeface="Symbol"/>
              </a:rPr>
              <a:t></a:t>
            </a:r>
            <a:r>
              <a:rPr sz="1200" spc="40" dirty="0">
                <a:latin typeface="Times New Roman"/>
                <a:cs typeface="Times New Roman"/>
              </a:rPr>
              <a:t>10</a:t>
            </a:r>
            <a:r>
              <a:rPr sz="1050" spc="60" baseline="43650" dirty="0">
                <a:latin typeface="Symbol"/>
                <a:cs typeface="Symbol"/>
              </a:rPr>
              <a:t></a:t>
            </a:r>
            <a:r>
              <a:rPr sz="1050" spc="60" baseline="43650" dirty="0">
                <a:latin typeface="Times New Roman"/>
                <a:cs typeface="Times New Roman"/>
              </a:rPr>
              <a:t>3</a:t>
            </a:r>
            <a:r>
              <a:rPr sz="1050" spc="240" baseline="43650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Symbol"/>
                <a:cs typeface="Symbol"/>
              </a:rPr>
              <a:t></a:t>
            </a:r>
            <a:r>
              <a:rPr sz="1200" spc="204" dirty="0">
                <a:latin typeface="Times New Roman"/>
                <a:cs typeface="Times New Roman"/>
              </a:rPr>
              <a:t> </a:t>
            </a:r>
            <a:r>
              <a:rPr sz="1200" i="1" spc="45" dirty="0">
                <a:latin typeface="Times New Roman"/>
                <a:cs typeface="Times New Roman"/>
              </a:rPr>
              <a:t>j</a:t>
            </a:r>
            <a:r>
              <a:rPr sz="1200" spc="45" dirty="0">
                <a:latin typeface="Times New Roman"/>
                <a:cs typeface="Times New Roman"/>
              </a:rPr>
              <a:t>4.0775</a:t>
            </a:r>
            <a:r>
              <a:rPr sz="1200" spc="-165" dirty="0">
                <a:latin typeface="Times New Roman"/>
                <a:cs typeface="Times New Roman"/>
              </a:rPr>
              <a:t> </a:t>
            </a:r>
            <a:r>
              <a:rPr sz="1200" spc="40" dirty="0">
                <a:latin typeface="Symbol"/>
                <a:cs typeface="Symbol"/>
              </a:rPr>
              <a:t></a:t>
            </a:r>
            <a:r>
              <a:rPr sz="1200" spc="40" dirty="0">
                <a:latin typeface="Times New Roman"/>
                <a:cs typeface="Times New Roman"/>
              </a:rPr>
              <a:t>10</a:t>
            </a:r>
            <a:r>
              <a:rPr sz="1050" spc="60" baseline="43650" dirty="0">
                <a:latin typeface="Symbol"/>
                <a:cs typeface="Symbol"/>
              </a:rPr>
              <a:t></a:t>
            </a:r>
            <a:r>
              <a:rPr sz="1050" spc="60" baseline="43650" dirty="0">
                <a:latin typeface="Times New Roman"/>
                <a:cs typeface="Times New Roman"/>
              </a:rPr>
              <a:t>3</a:t>
            </a:r>
            <a:r>
              <a:rPr sz="1050" spc="-120" baseline="43650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)</a:t>
            </a:r>
            <a:r>
              <a:rPr sz="1200" spc="-114" dirty="0">
                <a:latin typeface="Times New Roman"/>
                <a:cs typeface="Times New Roman"/>
              </a:rPr>
              <a:t> </a:t>
            </a:r>
            <a:r>
              <a:rPr sz="1200" spc="75" dirty="0">
                <a:latin typeface="Symbol"/>
                <a:cs typeface="Symbol"/>
              </a:rPr>
              <a:t></a:t>
            </a:r>
            <a:r>
              <a:rPr sz="1200" i="1" spc="75" dirty="0">
                <a:latin typeface="Times New Roman"/>
                <a:cs typeface="Times New Roman"/>
              </a:rPr>
              <a:t>U</a:t>
            </a:r>
            <a:r>
              <a:rPr sz="1200" i="1" spc="315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Symbol"/>
                <a:cs typeface="Symbol"/>
              </a:rPr>
              <a:t>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Times New Roman"/>
                <a:cs typeface="Times New Roman"/>
              </a:rPr>
              <a:t>(6.2721</a:t>
            </a:r>
            <a:r>
              <a:rPr sz="1200" spc="45" dirty="0">
                <a:latin typeface="Symbol"/>
                <a:cs typeface="Symbol"/>
              </a:rPr>
              <a:t></a:t>
            </a:r>
            <a:r>
              <a:rPr sz="1200" spc="45" dirty="0">
                <a:latin typeface="Times New Roman"/>
                <a:cs typeface="Times New Roman"/>
              </a:rPr>
              <a:t>10</a:t>
            </a:r>
            <a:r>
              <a:rPr sz="1050" spc="67" baseline="43650" dirty="0">
                <a:latin typeface="Symbol"/>
                <a:cs typeface="Symbol"/>
              </a:rPr>
              <a:t></a:t>
            </a:r>
            <a:r>
              <a:rPr sz="1050" spc="67" baseline="43650" dirty="0">
                <a:latin typeface="Times New Roman"/>
                <a:cs typeface="Times New Roman"/>
              </a:rPr>
              <a:t>3</a:t>
            </a:r>
            <a:r>
              <a:rPr sz="1050" spc="232" baseline="43650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Symbol"/>
                <a:cs typeface="Symbol"/>
              </a:rPr>
              <a:t></a:t>
            </a:r>
            <a:r>
              <a:rPr sz="1200" spc="204" dirty="0">
                <a:latin typeface="Times New Roman"/>
                <a:cs typeface="Times New Roman"/>
              </a:rPr>
              <a:t> </a:t>
            </a:r>
            <a:r>
              <a:rPr sz="1200" i="1" spc="40" dirty="0">
                <a:latin typeface="Times New Roman"/>
                <a:cs typeface="Times New Roman"/>
              </a:rPr>
              <a:t>j</a:t>
            </a:r>
            <a:r>
              <a:rPr sz="1200" spc="40" dirty="0">
                <a:latin typeface="Times New Roman"/>
                <a:cs typeface="Times New Roman"/>
              </a:rPr>
              <a:t>5.0968</a:t>
            </a:r>
            <a:r>
              <a:rPr sz="1200" spc="-160" dirty="0">
                <a:latin typeface="Times New Roman"/>
                <a:cs typeface="Times New Roman"/>
              </a:rPr>
              <a:t> </a:t>
            </a:r>
            <a:r>
              <a:rPr sz="1200" spc="40" dirty="0">
                <a:latin typeface="Symbol"/>
                <a:cs typeface="Symbol"/>
              </a:rPr>
              <a:t></a:t>
            </a:r>
            <a:r>
              <a:rPr sz="1200" spc="40" dirty="0">
                <a:latin typeface="Times New Roman"/>
                <a:cs typeface="Times New Roman"/>
              </a:rPr>
              <a:t>10</a:t>
            </a:r>
            <a:r>
              <a:rPr sz="1050" spc="60" baseline="43650" dirty="0">
                <a:latin typeface="Symbol"/>
                <a:cs typeface="Symbol"/>
              </a:rPr>
              <a:t></a:t>
            </a:r>
            <a:r>
              <a:rPr sz="1050" spc="60" baseline="43650" dirty="0">
                <a:latin typeface="Times New Roman"/>
                <a:cs typeface="Times New Roman"/>
              </a:rPr>
              <a:t>3</a:t>
            </a:r>
            <a:r>
              <a:rPr sz="1050" spc="-120" baseline="43650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)</a:t>
            </a:r>
            <a:r>
              <a:rPr sz="1200" spc="-120" dirty="0">
                <a:latin typeface="Times New Roman"/>
                <a:cs typeface="Times New Roman"/>
              </a:rPr>
              <a:t> </a:t>
            </a:r>
            <a:r>
              <a:rPr sz="1200" spc="75" dirty="0">
                <a:latin typeface="Symbol"/>
                <a:cs typeface="Symbol"/>
              </a:rPr>
              <a:t></a:t>
            </a:r>
            <a:r>
              <a:rPr sz="1200" i="1" spc="75" dirty="0">
                <a:latin typeface="Times New Roman"/>
                <a:cs typeface="Times New Roman"/>
              </a:rPr>
              <a:t>U</a:t>
            </a:r>
            <a:r>
              <a:rPr sz="1200" i="1" spc="275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Symbol"/>
                <a:cs typeface="Symbol"/>
              </a:rPr>
              <a:t>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35" dirty="0">
                <a:latin typeface="Times New Roman"/>
                <a:cs typeface="Times New Roman"/>
              </a:rPr>
              <a:t>(0.0512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Symbol"/>
                <a:cs typeface="Symbol"/>
              </a:rPr>
              <a:t></a:t>
            </a:r>
            <a:endParaRPr sz="1200">
              <a:latin typeface="Symbol"/>
              <a:cs typeface="Symbol"/>
            </a:endParaRPr>
          </a:p>
          <a:p>
            <a:pPr marL="2402205">
              <a:lnSpc>
                <a:spcPts val="525"/>
              </a:lnSpc>
              <a:tabLst>
                <a:tab pos="4702175" algn="l"/>
              </a:tabLst>
            </a:pPr>
            <a:r>
              <a:rPr sz="700" spc="20" dirty="0">
                <a:latin typeface="Times New Roman"/>
                <a:cs typeface="Times New Roman"/>
              </a:rPr>
              <a:t>2	3</a:t>
            </a: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750">
              <a:latin typeface="Times New Roman"/>
              <a:cs typeface="Times New Roman"/>
            </a:endParaRPr>
          </a:p>
          <a:p>
            <a:pPr marL="40005">
              <a:lnSpc>
                <a:spcPct val="100000"/>
              </a:lnSpc>
            </a:pPr>
            <a:r>
              <a:rPr sz="1200" spc="45" dirty="0">
                <a:latin typeface="Symbol"/>
                <a:cs typeface="Symbol"/>
              </a:rPr>
              <a:t>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i="1" spc="80" dirty="0">
                <a:latin typeface="Times New Roman"/>
                <a:cs typeface="Times New Roman"/>
              </a:rPr>
              <a:t>j</a:t>
            </a:r>
            <a:r>
              <a:rPr sz="1200" spc="35" dirty="0">
                <a:latin typeface="Times New Roman"/>
                <a:cs typeface="Times New Roman"/>
              </a:rPr>
              <a:t>0.0</a:t>
            </a:r>
            <a:r>
              <a:rPr sz="1200" spc="30" dirty="0">
                <a:latin typeface="Times New Roman"/>
                <a:cs typeface="Times New Roman"/>
              </a:rPr>
              <a:t>3</a:t>
            </a:r>
            <a:r>
              <a:rPr sz="1200" spc="35" dirty="0">
                <a:latin typeface="Times New Roman"/>
                <a:cs typeface="Times New Roman"/>
              </a:rPr>
              <a:t>89)</a:t>
            </a:r>
            <a:r>
              <a:rPr sz="1200" spc="-130" dirty="0">
                <a:latin typeface="Times New Roman"/>
                <a:cs typeface="Times New Roman"/>
              </a:rPr>
              <a:t> </a:t>
            </a:r>
            <a:r>
              <a:rPr sz="1200" spc="85" dirty="0">
                <a:latin typeface="Symbol"/>
                <a:cs typeface="Symbol"/>
              </a:rPr>
              <a:t></a:t>
            </a:r>
            <a:r>
              <a:rPr sz="1200" i="1" spc="150" dirty="0">
                <a:latin typeface="Times New Roman"/>
                <a:cs typeface="Times New Roman"/>
              </a:rPr>
              <a:t>U</a:t>
            </a:r>
            <a:r>
              <a:rPr sz="1050" spc="30" baseline="-23809" dirty="0">
                <a:latin typeface="Times New Roman"/>
                <a:cs typeface="Times New Roman"/>
              </a:rPr>
              <a:t>4</a:t>
            </a:r>
            <a:r>
              <a:rPr sz="1050" baseline="-23809" dirty="0">
                <a:latin typeface="Times New Roman"/>
                <a:cs typeface="Times New Roman"/>
              </a:rPr>
              <a:t> </a:t>
            </a:r>
            <a:r>
              <a:rPr sz="1050" spc="60" baseline="-23809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Symbol"/>
                <a:cs typeface="Symbol"/>
              </a:rPr>
              <a:t>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35" dirty="0">
                <a:latin typeface="Times New Roman"/>
                <a:cs typeface="Times New Roman"/>
              </a:rPr>
              <a:t>0.6</a:t>
            </a:r>
            <a:r>
              <a:rPr sz="1200" spc="30" dirty="0">
                <a:latin typeface="Times New Roman"/>
                <a:cs typeface="Times New Roman"/>
              </a:rPr>
              <a:t>7</a:t>
            </a:r>
            <a:r>
              <a:rPr sz="1200" spc="40" dirty="0">
                <a:latin typeface="Times New Roman"/>
                <a:cs typeface="Times New Roman"/>
              </a:rPr>
              <a:t>2</a:t>
            </a:r>
            <a:r>
              <a:rPr sz="1200" spc="-85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Symbol"/>
                <a:cs typeface="Symbol"/>
              </a:rPr>
              <a:t>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00" dirty="0">
                <a:latin typeface="Times New Roman"/>
                <a:cs typeface="Times New Roman"/>
              </a:rPr>
              <a:t> </a:t>
            </a:r>
            <a:r>
              <a:rPr sz="1200" i="1" spc="90" dirty="0">
                <a:latin typeface="Times New Roman"/>
                <a:cs typeface="Times New Roman"/>
              </a:rPr>
              <a:t>j</a:t>
            </a:r>
            <a:r>
              <a:rPr sz="1200" spc="40" dirty="0">
                <a:latin typeface="Times New Roman"/>
                <a:cs typeface="Times New Roman"/>
              </a:rPr>
              <a:t>0</a:t>
            </a:r>
            <a:r>
              <a:rPr sz="1200" spc="5" dirty="0">
                <a:latin typeface="Times New Roman"/>
                <a:cs typeface="Times New Roman"/>
              </a:rPr>
              <a:t>.</a:t>
            </a:r>
            <a:r>
              <a:rPr sz="1200" spc="35" dirty="0">
                <a:latin typeface="Times New Roman"/>
                <a:cs typeface="Times New Roman"/>
              </a:rPr>
              <a:t>3766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241249" y="4018787"/>
            <a:ext cx="3173413" cy="144256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764057" y="4334847"/>
            <a:ext cx="376280" cy="152418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6758213" y="4648493"/>
            <a:ext cx="65405" cy="1270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15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62583" y="4613753"/>
            <a:ext cx="6198870" cy="57023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8100" marR="30480" indent="450215">
              <a:lnSpc>
                <a:spcPct val="112400"/>
              </a:lnSpc>
              <a:spcBef>
                <a:spcPts val="160"/>
              </a:spcBef>
            </a:pPr>
            <a:r>
              <a:rPr sz="1400" spc="-5" dirty="0">
                <a:latin typeface="Times New Roman"/>
                <a:cs typeface="Times New Roman"/>
              </a:rPr>
              <a:t>В 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результаті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вико</a:t>
            </a:r>
            <a:r>
              <a:rPr sz="1400" spc="-5" dirty="0">
                <a:latin typeface="Times New Roman"/>
                <a:cs typeface="Times New Roman"/>
              </a:rPr>
              <a:t>нання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</a:t>
            </a:r>
            <a:r>
              <a:rPr sz="1400" spc="-5" dirty="0">
                <a:latin typeface="Times New Roman"/>
                <a:cs typeface="Times New Roman"/>
              </a:rPr>
              <a:t>ершо</a:t>
            </a:r>
            <a:r>
              <a:rPr sz="1400" dirty="0">
                <a:latin typeface="Times New Roman"/>
                <a:cs typeface="Times New Roman"/>
              </a:rPr>
              <a:t>г</a:t>
            </a:r>
            <a:r>
              <a:rPr sz="1400" spc="-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</a:t>
            </a:r>
            <a:r>
              <a:rPr sz="1400" spc="-10" dirty="0">
                <a:latin typeface="Times New Roman"/>
                <a:cs typeface="Times New Roman"/>
              </a:rPr>
              <a:t>р</a:t>
            </a:r>
            <a:r>
              <a:rPr sz="1400" spc="-5" dirty="0">
                <a:latin typeface="Times New Roman"/>
                <a:cs typeface="Times New Roman"/>
              </a:rPr>
              <a:t>оку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виключ</a:t>
            </a:r>
            <a:r>
              <a:rPr sz="1400" spc="-15" dirty="0">
                <a:latin typeface="Times New Roman"/>
                <a:cs typeface="Times New Roman"/>
              </a:rPr>
              <a:t>е</a:t>
            </a:r>
            <a:r>
              <a:rPr sz="1400" spc="-10" dirty="0">
                <a:latin typeface="Times New Roman"/>
                <a:cs typeface="Times New Roman"/>
              </a:rPr>
              <a:t>нн</a:t>
            </a:r>
            <a:r>
              <a:rPr sz="1400" spc="-5" dirty="0">
                <a:latin typeface="Times New Roman"/>
                <a:cs typeface="Times New Roman"/>
              </a:rPr>
              <a:t>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-5" dirty="0">
                <a:latin typeface="Times New Roman"/>
                <a:cs typeface="Times New Roman"/>
              </a:rPr>
              <a:t>евідомих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</a:t>
            </a:r>
            <a:r>
              <a:rPr sz="1400" spc="-145" dirty="0">
                <a:latin typeface="Times New Roman"/>
                <a:cs typeface="Times New Roman"/>
              </a:rPr>
              <a:t> </a:t>
            </a:r>
            <a:r>
              <a:rPr sz="2550" spc="-22" baseline="-13071" dirty="0">
                <a:latin typeface="Times New Roman"/>
                <a:cs typeface="Times New Roman"/>
              </a:rPr>
              <a:t>U</a:t>
            </a:r>
            <a:r>
              <a:rPr sz="975" spc="22" baseline="-38461" dirty="0">
                <a:latin typeface="Times New Roman"/>
                <a:cs typeface="Times New Roman"/>
              </a:rPr>
              <a:t>1</a:t>
            </a:r>
            <a:r>
              <a:rPr sz="975" spc="44" baseline="-3846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),  отримуємо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еквівалентну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систему рівнянь: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61738" y="5178881"/>
            <a:ext cx="1090930" cy="387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22580">
              <a:lnSpc>
                <a:spcPts val="795"/>
              </a:lnSpc>
              <a:spcBef>
                <a:spcPts val="90"/>
              </a:spcBef>
              <a:tabLst>
                <a:tab pos="927735" algn="l"/>
              </a:tabLst>
            </a:pPr>
            <a:r>
              <a:rPr sz="700" spc="-5" dirty="0">
                <a:latin typeface="Symbol"/>
                <a:cs typeface="Symbol"/>
              </a:rPr>
              <a:t></a:t>
            </a:r>
            <a:r>
              <a:rPr sz="700" spc="-5" dirty="0">
                <a:latin typeface="Times New Roman"/>
                <a:cs typeface="Times New Roman"/>
              </a:rPr>
              <a:t>	</a:t>
            </a:r>
            <a:r>
              <a:rPr sz="700" spc="-1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  <a:p>
            <a:pPr marL="38100">
              <a:lnSpc>
                <a:spcPts val="2055"/>
              </a:lnSpc>
            </a:pPr>
            <a:r>
              <a:rPr sz="2625" spc="-89" baseline="14285" dirty="0">
                <a:latin typeface="Times New Roman"/>
                <a:cs typeface="Times New Roman"/>
              </a:rPr>
              <a:t>y</a:t>
            </a:r>
            <a:r>
              <a:rPr sz="700" spc="-5" dirty="0">
                <a:latin typeface="Times New Roman"/>
                <a:cs typeface="Times New Roman"/>
              </a:rPr>
              <a:t>11</a:t>
            </a:r>
            <a:r>
              <a:rPr sz="700" spc="-45" dirty="0">
                <a:latin typeface="Times New Roman"/>
                <a:cs typeface="Times New Roman"/>
              </a:rPr>
              <a:t> </a:t>
            </a:r>
            <a:r>
              <a:rPr sz="2625" spc="-37" baseline="7936" dirty="0">
                <a:latin typeface="Times New Roman"/>
                <a:cs typeface="Times New Roman"/>
              </a:rPr>
              <a:t>U</a:t>
            </a:r>
            <a:r>
              <a:rPr sz="1050" spc="-7" baseline="15873" dirty="0">
                <a:latin typeface="Times New Roman"/>
                <a:cs typeface="Times New Roman"/>
              </a:rPr>
              <a:t>1</a:t>
            </a:r>
            <a:r>
              <a:rPr sz="1050" spc="30" baseline="15873" dirty="0">
                <a:latin typeface="Times New Roman"/>
                <a:cs typeface="Times New Roman"/>
              </a:rPr>
              <a:t> </a:t>
            </a:r>
            <a:r>
              <a:rPr sz="2100" spc="-7" baseline="25793" dirty="0">
                <a:latin typeface="Times New Roman"/>
                <a:cs typeface="Times New Roman"/>
              </a:rPr>
              <a:t>–</a:t>
            </a:r>
            <a:r>
              <a:rPr sz="2100" baseline="25793" dirty="0">
                <a:latin typeface="Times New Roman"/>
                <a:cs typeface="Times New Roman"/>
              </a:rPr>
              <a:t> </a:t>
            </a:r>
            <a:r>
              <a:rPr sz="2100" spc="-202" baseline="25793" dirty="0">
                <a:latin typeface="Times New Roman"/>
                <a:cs typeface="Times New Roman"/>
              </a:rPr>
              <a:t> </a:t>
            </a:r>
            <a:r>
              <a:rPr sz="2625" spc="-120" baseline="14285" dirty="0">
                <a:latin typeface="Times New Roman"/>
                <a:cs typeface="Times New Roman"/>
              </a:rPr>
              <a:t>y</a:t>
            </a:r>
            <a:r>
              <a:rPr sz="700" spc="-10" dirty="0">
                <a:latin typeface="Times New Roman"/>
                <a:cs typeface="Times New Roman"/>
              </a:rPr>
              <a:t>1</a:t>
            </a:r>
            <a:r>
              <a:rPr sz="700" spc="-15" dirty="0">
                <a:latin typeface="Times New Roman"/>
                <a:cs typeface="Times New Roman"/>
              </a:rPr>
              <a:t>2</a:t>
            </a:r>
            <a:r>
              <a:rPr sz="700" dirty="0">
                <a:latin typeface="Times New Roman"/>
                <a:cs typeface="Times New Roman"/>
              </a:rPr>
              <a:t> </a:t>
            </a:r>
            <a:r>
              <a:rPr sz="2625" spc="30" baseline="7936" dirty="0">
                <a:latin typeface="Times New Roman"/>
                <a:cs typeface="Times New Roman"/>
              </a:rPr>
              <a:t>U</a:t>
            </a:r>
            <a:r>
              <a:rPr sz="1050" spc="-22" baseline="15873" dirty="0">
                <a:latin typeface="Times New Roman"/>
                <a:cs typeface="Times New Roman"/>
              </a:rPr>
              <a:t>2</a:t>
            </a:r>
            <a:endParaRPr sz="1050" baseline="15873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284729" y="5178690"/>
            <a:ext cx="1369060" cy="3644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31495">
              <a:lnSpc>
                <a:spcPts val="705"/>
              </a:lnSpc>
              <a:spcBef>
                <a:spcPts val="90"/>
              </a:spcBef>
              <a:tabLst>
                <a:tab pos="1180465" algn="l"/>
              </a:tabLst>
            </a:pPr>
            <a:r>
              <a:rPr sz="700" spc="-15" dirty="0">
                <a:latin typeface="Symbol"/>
                <a:cs typeface="Symbol"/>
              </a:rPr>
              <a:t></a:t>
            </a:r>
            <a:r>
              <a:rPr sz="700" spc="-15" dirty="0">
                <a:latin typeface="Times New Roman"/>
                <a:cs typeface="Times New Roman"/>
              </a:rPr>
              <a:t>	</a:t>
            </a:r>
            <a:r>
              <a:rPr sz="700" spc="-1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  <a:p>
            <a:pPr marL="38100">
              <a:lnSpc>
                <a:spcPts val="1520"/>
              </a:lnSpc>
            </a:pPr>
            <a:r>
              <a:rPr sz="2100" spc="-7" baseline="17857" dirty="0">
                <a:latin typeface="Times New Roman"/>
                <a:cs typeface="Times New Roman"/>
              </a:rPr>
              <a:t>–  </a:t>
            </a:r>
            <a:r>
              <a:rPr sz="2100" spc="-187" baseline="17857" dirty="0">
                <a:latin typeface="Times New Roman"/>
                <a:cs typeface="Times New Roman"/>
              </a:rPr>
              <a:t> </a:t>
            </a:r>
            <a:r>
              <a:rPr sz="2625" spc="-15" baseline="7936" dirty="0">
                <a:latin typeface="Times New Roman"/>
                <a:cs typeface="Times New Roman"/>
              </a:rPr>
              <a:t>y</a:t>
            </a:r>
            <a:r>
              <a:rPr sz="2625" baseline="7936" dirty="0">
                <a:latin typeface="Times New Roman"/>
                <a:cs typeface="Times New Roman"/>
              </a:rPr>
              <a:t> </a:t>
            </a:r>
            <a:r>
              <a:rPr sz="2625" spc="-157" baseline="7936" dirty="0">
                <a:latin typeface="Times New Roman"/>
                <a:cs typeface="Times New Roman"/>
              </a:rPr>
              <a:t> </a:t>
            </a:r>
            <a:r>
              <a:rPr sz="2625" spc="-7" baseline="3174" dirty="0">
                <a:latin typeface="Times New Roman"/>
                <a:cs typeface="Times New Roman"/>
              </a:rPr>
              <a:t>U</a:t>
            </a:r>
            <a:r>
              <a:rPr sz="700" spc="-15" dirty="0">
                <a:latin typeface="Times New Roman"/>
                <a:cs typeface="Times New Roman"/>
              </a:rPr>
              <a:t>3</a:t>
            </a:r>
            <a:r>
              <a:rPr sz="700" dirty="0">
                <a:latin typeface="Times New Roman"/>
                <a:cs typeface="Times New Roman"/>
              </a:rPr>
              <a:t>  </a:t>
            </a:r>
            <a:r>
              <a:rPr sz="700" spc="15" dirty="0">
                <a:latin typeface="Times New Roman"/>
                <a:cs typeface="Times New Roman"/>
              </a:rPr>
              <a:t> </a:t>
            </a:r>
            <a:r>
              <a:rPr sz="2100" spc="-7" baseline="17857" dirty="0">
                <a:latin typeface="Times New Roman"/>
                <a:cs typeface="Times New Roman"/>
              </a:rPr>
              <a:t>–</a:t>
            </a:r>
            <a:r>
              <a:rPr sz="2100" baseline="17857" dirty="0">
                <a:latin typeface="Times New Roman"/>
                <a:cs typeface="Times New Roman"/>
              </a:rPr>
              <a:t> </a:t>
            </a:r>
            <a:r>
              <a:rPr sz="2100" spc="-179" baseline="17857" dirty="0">
                <a:latin typeface="Times New Roman"/>
                <a:cs typeface="Times New Roman"/>
              </a:rPr>
              <a:t> </a:t>
            </a:r>
            <a:r>
              <a:rPr sz="2625" spc="-15" baseline="7936" dirty="0">
                <a:latin typeface="Times New Roman"/>
                <a:cs typeface="Times New Roman"/>
              </a:rPr>
              <a:t>y</a:t>
            </a:r>
            <a:r>
              <a:rPr sz="2625" baseline="7936" dirty="0">
                <a:latin typeface="Times New Roman"/>
                <a:cs typeface="Times New Roman"/>
              </a:rPr>
              <a:t> </a:t>
            </a:r>
            <a:r>
              <a:rPr sz="2625" spc="-127" baseline="7936" dirty="0">
                <a:latin typeface="Times New Roman"/>
                <a:cs typeface="Times New Roman"/>
              </a:rPr>
              <a:t> </a:t>
            </a:r>
            <a:r>
              <a:rPr sz="2625" spc="30" baseline="3174" dirty="0">
                <a:latin typeface="Times New Roman"/>
                <a:cs typeface="Times New Roman"/>
              </a:rPr>
              <a:t>U</a:t>
            </a:r>
            <a:r>
              <a:rPr sz="700" spc="-15" dirty="0">
                <a:latin typeface="Times New Roman"/>
                <a:cs typeface="Times New Roman"/>
              </a:rPr>
              <a:t>4</a:t>
            </a:r>
            <a:endParaRPr sz="700">
              <a:latin typeface="Times New Roman"/>
              <a:cs typeface="Times New Roman"/>
            </a:endParaRPr>
          </a:p>
          <a:p>
            <a:pPr marL="346710">
              <a:lnSpc>
                <a:spcPts val="415"/>
              </a:lnSpc>
              <a:tabLst>
                <a:tab pos="989330" algn="l"/>
              </a:tabLst>
            </a:pPr>
            <a:r>
              <a:rPr sz="700" spc="-10" dirty="0">
                <a:latin typeface="Times New Roman"/>
                <a:cs typeface="Times New Roman"/>
              </a:rPr>
              <a:t>13	14</a:t>
            </a:r>
            <a:endParaRPr sz="700">
              <a:latin typeface="Times New Roman"/>
              <a:cs typeface="Times New Roman"/>
            </a:endParaRPr>
          </a:p>
        </p:txBody>
      </p:sp>
      <p:pic>
        <p:nvPicPr>
          <p:cNvPr id="28" name="object 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886268" y="5189220"/>
            <a:ext cx="131759" cy="198735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3729228" y="5246069"/>
            <a:ext cx="414655" cy="4197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00" spc="-7" baseline="3968" dirty="0">
                <a:latin typeface="Times New Roman"/>
                <a:cs typeface="Times New Roman"/>
              </a:rPr>
              <a:t>=</a:t>
            </a:r>
            <a:r>
              <a:rPr sz="2100" spc="-187" baseline="3968" dirty="0">
                <a:latin typeface="Times New Roman"/>
                <a:cs typeface="Times New Roman"/>
              </a:rPr>
              <a:t> </a:t>
            </a:r>
            <a:r>
              <a:rPr sz="2025" i="1" baseline="2057" dirty="0">
                <a:latin typeface="Times New Roman"/>
                <a:cs typeface="Times New Roman"/>
              </a:rPr>
              <a:t>J</a:t>
            </a:r>
            <a:r>
              <a:rPr sz="950" spc="-50" dirty="0">
                <a:latin typeface="Times New Roman"/>
                <a:cs typeface="Times New Roman"/>
              </a:rPr>
              <a:t>1</a:t>
            </a:r>
            <a:r>
              <a:rPr sz="950" dirty="0">
                <a:latin typeface="Times New Roman"/>
                <a:cs typeface="Times New Roman"/>
              </a:rPr>
              <a:t> </a:t>
            </a:r>
            <a:r>
              <a:rPr sz="950" spc="-20" dirty="0">
                <a:latin typeface="Times New Roman"/>
                <a:cs typeface="Times New Roman"/>
              </a:rPr>
              <a:t> </a:t>
            </a:r>
            <a:r>
              <a:rPr sz="2100" spc="-7" baseline="3968" dirty="0">
                <a:latin typeface="Times New Roman"/>
                <a:cs typeface="Times New Roman"/>
              </a:rPr>
              <a:t>;</a:t>
            </a:r>
            <a:endParaRPr sz="2100" baseline="3968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90"/>
              </a:spcBef>
            </a:pPr>
            <a:r>
              <a:rPr sz="700" spc="20" dirty="0">
                <a:latin typeface="Times New Roman"/>
                <a:cs typeface="Times New Roman"/>
              </a:rPr>
              <a:t>(1)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752088" y="5625633"/>
            <a:ext cx="47815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00" spc="-7" baseline="3968" dirty="0">
                <a:latin typeface="Times New Roman"/>
                <a:cs typeface="Times New Roman"/>
              </a:rPr>
              <a:t>=</a:t>
            </a:r>
            <a:r>
              <a:rPr sz="2100" spc="-104" baseline="3968" dirty="0">
                <a:latin typeface="Times New Roman"/>
                <a:cs typeface="Times New Roman"/>
              </a:rPr>
              <a:t> </a:t>
            </a:r>
            <a:r>
              <a:rPr sz="2100" i="1" spc="135" baseline="1984" dirty="0">
                <a:latin typeface="Times New Roman"/>
                <a:cs typeface="Times New Roman"/>
              </a:rPr>
              <a:t>J</a:t>
            </a:r>
            <a:r>
              <a:rPr sz="2100" i="1" spc="-187" baseline="1984" dirty="0">
                <a:latin typeface="Times New Roman"/>
                <a:cs typeface="Times New Roman"/>
              </a:rPr>
              <a:t> </a:t>
            </a:r>
            <a:r>
              <a:rPr sz="700" spc="45" dirty="0">
                <a:latin typeface="Times New Roman"/>
                <a:cs typeface="Times New Roman"/>
              </a:rPr>
              <a:t>2</a:t>
            </a:r>
            <a:r>
              <a:rPr sz="700" dirty="0">
                <a:latin typeface="Times New Roman"/>
                <a:cs typeface="Times New Roman"/>
              </a:rPr>
              <a:t>   </a:t>
            </a:r>
            <a:r>
              <a:rPr sz="700" spc="65" dirty="0">
                <a:latin typeface="Times New Roman"/>
                <a:cs typeface="Times New Roman"/>
              </a:rPr>
              <a:t> </a:t>
            </a:r>
            <a:r>
              <a:rPr sz="2100" spc="-7" baseline="3968" dirty="0">
                <a:latin typeface="Times New Roman"/>
                <a:cs typeface="Times New Roman"/>
              </a:rPr>
              <a:t>;</a:t>
            </a:r>
            <a:endParaRPr sz="2100" baseline="3968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895803" y="5642700"/>
            <a:ext cx="142240" cy="1422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50" spc="5" dirty="0">
                <a:latin typeface="Times New Roman"/>
                <a:cs typeface="Times New Roman"/>
              </a:rPr>
              <a:t>(</a:t>
            </a:r>
            <a:r>
              <a:rPr sz="750" spc="15" dirty="0">
                <a:latin typeface="Times New Roman"/>
                <a:cs typeface="Times New Roman"/>
              </a:rPr>
              <a:t>1)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897371" y="5797408"/>
            <a:ext cx="125730" cy="1422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50" spc="15" dirty="0">
                <a:latin typeface="Times New Roman"/>
                <a:cs typeface="Times New Roman"/>
              </a:rPr>
              <a:t>22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776027" y="5634524"/>
            <a:ext cx="523875" cy="2882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91465" algn="l"/>
              </a:tabLst>
            </a:pPr>
            <a:r>
              <a:rPr sz="2550" spc="52" baseline="3267" dirty="0">
                <a:latin typeface="Times New Roman"/>
                <a:cs typeface="Times New Roman"/>
              </a:rPr>
              <a:t>y	</a:t>
            </a:r>
            <a:r>
              <a:rPr sz="2550" spc="225" baseline="3267" dirty="0">
                <a:latin typeface="Times New Roman"/>
                <a:cs typeface="Times New Roman"/>
              </a:rPr>
              <a:t>U</a:t>
            </a:r>
            <a:r>
              <a:rPr sz="650" spc="15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155479" y="5570990"/>
            <a:ext cx="40640" cy="1270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sz="650" spc="15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955943" y="5775489"/>
            <a:ext cx="69215" cy="123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15" dirty="0">
                <a:latin typeface="Times New Roman"/>
                <a:cs typeface="Times New Roman"/>
              </a:rPr>
              <a:t>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623631" y="5615387"/>
            <a:ext cx="142240" cy="32575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750" dirty="0">
                <a:latin typeface="Times New Roman"/>
                <a:cs typeface="Times New Roman"/>
              </a:rPr>
              <a:t>(</a:t>
            </a:r>
            <a:r>
              <a:rPr sz="750" spc="15" dirty="0">
                <a:latin typeface="Times New Roman"/>
                <a:cs typeface="Times New Roman"/>
              </a:rPr>
              <a:t>1</a:t>
            </a:r>
            <a:r>
              <a:rPr sz="750" spc="10" dirty="0">
                <a:latin typeface="Times New Roman"/>
                <a:cs typeface="Times New Roman"/>
              </a:rPr>
              <a:t>)</a:t>
            </a:r>
            <a:endParaRPr sz="750">
              <a:latin typeface="Times New Roman"/>
              <a:cs typeface="Times New Roman"/>
            </a:endParaRPr>
          </a:p>
          <a:p>
            <a:pPr marL="13970">
              <a:lnSpc>
                <a:spcPct val="100000"/>
              </a:lnSpc>
              <a:spcBef>
                <a:spcPts val="284"/>
              </a:spcBef>
            </a:pPr>
            <a:r>
              <a:rPr sz="750" spc="15" dirty="0">
                <a:latin typeface="Times New Roman"/>
                <a:cs typeface="Times New Roman"/>
              </a:rPr>
              <a:t>23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795616" y="5635505"/>
            <a:ext cx="163830" cy="2806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650" spc="95" dirty="0">
                <a:latin typeface="Times New Roman"/>
                <a:cs typeface="Times New Roman"/>
              </a:rPr>
              <a:t>U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306820" y="5604664"/>
            <a:ext cx="142240" cy="33528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750" spc="5" dirty="0">
                <a:latin typeface="Times New Roman"/>
                <a:cs typeface="Times New Roman"/>
              </a:rPr>
              <a:t>(</a:t>
            </a:r>
            <a:r>
              <a:rPr sz="750" spc="15" dirty="0">
                <a:latin typeface="Times New Roman"/>
                <a:cs typeface="Times New Roman"/>
              </a:rPr>
              <a:t>1)</a:t>
            </a:r>
            <a:endParaRPr sz="750">
              <a:latin typeface="Times New Roman"/>
              <a:cs typeface="Times New Roman"/>
            </a:endParaRPr>
          </a:p>
          <a:p>
            <a:pPr marL="13970">
              <a:lnSpc>
                <a:spcPct val="100000"/>
              </a:lnSpc>
              <a:spcBef>
                <a:spcPts val="315"/>
              </a:spcBef>
            </a:pPr>
            <a:r>
              <a:rPr sz="750" spc="10" dirty="0">
                <a:latin typeface="Times New Roman"/>
                <a:cs typeface="Times New Roman"/>
              </a:rPr>
              <a:t>24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303272" y="5573952"/>
            <a:ext cx="1060450" cy="2882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0"/>
              </a:spcBef>
              <a:tabLst>
                <a:tab pos="734060" algn="l"/>
              </a:tabLst>
            </a:pP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225" dirty="0">
                <a:latin typeface="Times New Roman"/>
                <a:cs typeface="Times New Roman"/>
              </a:rPr>
              <a:t> </a:t>
            </a:r>
            <a:r>
              <a:rPr sz="2475" spc="97" baseline="-13468" dirty="0">
                <a:latin typeface="Times New Roman"/>
                <a:cs typeface="Times New Roman"/>
              </a:rPr>
              <a:t>y	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2550" spc="52" baseline="-11437" dirty="0">
                <a:latin typeface="Times New Roman"/>
                <a:cs typeface="Times New Roman"/>
              </a:rPr>
              <a:t>y</a:t>
            </a:r>
            <a:endParaRPr sz="2550" baseline="-11437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478505" y="5634524"/>
            <a:ext cx="231775" cy="2882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2550" spc="217" baseline="3267" dirty="0">
                <a:latin typeface="Times New Roman"/>
                <a:cs typeface="Times New Roman"/>
              </a:rPr>
              <a:t>U</a:t>
            </a:r>
            <a:r>
              <a:rPr sz="650" spc="15" dirty="0">
                <a:latin typeface="Times New Roman"/>
                <a:cs typeface="Times New Roman"/>
              </a:rPr>
              <a:t>4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842666" y="5580987"/>
            <a:ext cx="802005" cy="1270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  <a:tabLst>
                <a:tab pos="723265" algn="l"/>
              </a:tabLst>
            </a:pPr>
            <a:r>
              <a:rPr sz="650" spc="15" dirty="0">
                <a:latin typeface="Symbol"/>
                <a:cs typeface="Symbol"/>
              </a:rPr>
              <a:t></a:t>
            </a:r>
            <a:r>
              <a:rPr sz="650" spc="15" dirty="0">
                <a:latin typeface="Times New Roman"/>
                <a:cs typeface="Times New Roman"/>
              </a:rPr>
              <a:t>	</a:t>
            </a:r>
            <a:r>
              <a:rPr sz="975" spc="22" baseline="8547" dirty="0">
                <a:latin typeface="Symbol"/>
                <a:cs typeface="Symbol"/>
              </a:rPr>
              <a:t></a:t>
            </a:r>
            <a:endParaRPr sz="975" baseline="8547">
              <a:latin typeface="Symbol"/>
              <a:cs typeface="Symbol"/>
            </a:endParaRPr>
          </a:p>
        </p:txBody>
      </p:sp>
      <p:pic>
        <p:nvPicPr>
          <p:cNvPr id="42" name="object 4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921470" y="5540507"/>
            <a:ext cx="247440" cy="226397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1884491" y="6118036"/>
            <a:ext cx="142240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(</a:t>
            </a:r>
            <a:r>
              <a:rPr sz="750" spc="15" dirty="0">
                <a:latin typeface="Times New Roman"/>
                <a:cs typeface="Times New Roman"/>
              </a:rPr>
              <a:t>1</a:t>
            </a:r>
            <a:r>
              <a:rPr sz="750" spc="10" dirty="0">
                <a:latin typeface="Times New Roman"/>
                <a:cs typeface="Times New Roman"/>
              </a:rPr>
              <a:t>)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882905" y="6268437"/>
            <a:ext cx="125730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15" dirty="0">
                <a:latin typeface="Times New Roman"/>
                <a:cs typeface="Times New Roman"/>
              </a:rPr>
              <a:t>32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764618" y="6110817"/>
            <a:ext cx="524510" cy="2806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91465" algn="l"/>
              </a:tabLst>
            </a:pPr>
            <a:r>
              <a:rPr sz="2475" spc="97" baseline="3367" dirty="0">
                <a:latin typeface="Times New Roman"/>
                <a:cs typeface="Times New Roman"/>
              </a:rPr>
              <a:t>y	</a:t>
            </a:r>
            <a:r>
              <a:rPr sz="2475" spc="277" baseline="3367" dirty="0">
                <a:latin typeface="Times New Roman"/>
                <a:cs typeface="Times New Roman"/>
              </a:rPr>
              <a:t>U</a:t>
            </a:r>
            <a:r>
              <a:rPr sz="650" spc="15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131674" y="6049112"/>
            <a:ext cx="66040" cy="123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15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782916" y="6110817"/>
            <a:ext cx="242570" cy="2806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75" spc="247" baseline="3367" dirty="0">
                <a:latin typeface="Times New Roman"/>
                <a:cs typeface="Times New Roman"/>
              </a:rPr>
              <a:t>U</a:t>
            </a:r>
            <a:r>
              <a:rPr sz="650" spc="15" dirty="0">
                <a:latin typeface="Times New Roman"/>
                <a:cs typeface="Times New Roman"/>
              </a:rPr>
              <a:t>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623631" y="6118036"/>
            <a:ext cx="142240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(</a:t>
            </a:r>
            <a:r>
              <a:rPr sz="750" spc="15" dirty="0">
                <a:latin typeface="Times New Roman"/>
                <a:cs typeface="Times New Roman"/>
              </a:rPr>
              <a:t>1</a:t>
            </a:r>
            <a:r>
              <a:rPr sz="750" spc="10" dirty="0">
                <a:latin typeface="Times New Roman"/>
                <a:cs typeface="Times New Roman"/>
              </a:rPr>
              <a:t>)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622044" y="6268437"/>
            <a:ext cx="125730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15" dirty="0">
                <a:latin typeface="Times New Roman"/>
                <a:cs typeface="Times New Roman"/>
              </a:rPr>
              <a:t>33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503758" y="6094991"/>
            <a:ext cx="139065" cy="2806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50" spc="65" dirty="0">
                <a:latin typeface="Times New Roman"/>
                <a:cs typeface="Times New Roman"/>
              </a:rPr>
              <a:t>y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880766" y="6049112"/>
            <a:ext cx="40640" cy="123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650" spc="15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466001" y="6110817"/>
            <a:ext cx="245110" cy="2806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75" spc="277" baseline="3367" dirty="0">
                <a:latin typeface="Times New Roman"/>
                <a:cs typeface="Times New Roman"/>
              </a:rPr>
              <a:t>U</a:t>
            </a:r>
            <a:r>
              <a:rPr sz="650" spc="15" dirty="0">
                <a:latin typeface="Times New Roman"/>
                <a:cs typeface="Times New Roman"/>
              </a:rPr>
              <a:t>4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306937" y="6118036"/>
            <a:ext cx="141605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(</a:t>
            </a:r>
            <a:r>
              <a:rPr sz="750" spc="15" dirty="0">
                <a:latin typeface="Times New Roman"/>
                <a:cs typeface="Times New Roman"/>
              </a:rPr>
              <a:t>1</a:t>
            </a:r>
            <a:r>
              <a:rPr sz="750" spc="10" dirty="0">
                <a:latin typeface="Times New Roman"/>
                <a:cs typeface="Times New Roman"/>
              </a:rPr>
              <a:t>)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305354" y="6268437"/>
            <a:ext cx="125730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15" dirty="0">
                <a:latin typeface="Times New Roman"/>
                <a:cs typeface="Times New Roman"/>
              </a:rPr>
              <a:t>34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999739" y="6046392"/>
            <a:ext cx="351790" cy="2806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2475" spc="97" baseline="-13468" dirty="0">
                <a:latin typeface="Times New Roman"/>
                <a:cs typeface="Times New Roman"/>
              </a:rPr>
              <a:t>y</a:t>
            </a:r>
            <a:endParaRPr sz="2475" baseline="-13468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566476" y="6049112"/>
            <a:ext cx="40640" cy="123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650" spc="15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008315" y="5940793"/>
            <a:ext cx="106680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spc="-100" dirty="0">
                <a:latin typeface="Times New Roman"/>
                <a:cs typeface="Times New Roman"/>
              </a:rPr>
              <a:t>(</a:t>
            </a:r>
            <a:r>
              <a:rPr sz="800" spc="-130" dirty="0">
                <a:latin typeface="Times New Roman"/>
                <a:cs typeface="Times New Roman"/>
              </a:rPr>
              <a:t>1</a:t>
            </a:r>
            <a:r>
              <a:rPr sz="800" spc="-80" dirty="0">
                <a:latin typeface="Times New Roman"/>
                <a:cs typeface="Times New Roman"/>
              </a:rPr>
              <a:t>)</a:t>
            </a:r>
            <a:endParaRPr sz="800">
              <a:latin typeface="Times New Roman"/>
              <a:cs typeface="Times New Roman"/>
            </a:endParaRPr>
          </a:p>
        </p:txBody>
      </p:sp>
      <p:pic>
        <p:nvPicPr>
          <p:cNvPr id="58" name="object 5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950854" y="5945137"/>
            <a:ext cx="178431" cy="271899"/>
          </a:xfrm>
          <a:prstGeom prst="rect">
            <a:avLst/>
          </a:prstGeom>
        </p:spPr>
      </p:pic>
      <p:sp>
        <p:nvSpPr>
          <p:cNvPr id="59" name="object 59"/>
          <p:cNvSpPr txBox="1"/>
          <p:nvPr/>
        </p:nvSpPr>
        <p:spPr>
          <a:xfrm>
            <a:off x="2219161" y="6701332"/>
            <a:ext cx="69215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15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884373" y="6536689"/>
            <a:ext cx="142240" cy="33591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750" spc="5" dirty="0">
                <a:latin typeface="Times New Roman"/>
                <a:cs typeface="Times New Roman"/>
              </a:rPr>
              <a:t>(</a:t>
            </a:r>
            <a:r>
              <a:rPr sz="750" spc="15" dirty="0">
                <a:latin typeface="Times New Roman"/>
                <a:cs typeface="Times New Roman"/>
              </a:rPr>
              <a:t>1)</a:t>
            </a:r>
            <a:endParaRPr sz="750">
              <a:latin typeface="Times New Roman"/>
              <a:cs typeface="Times New Roman"/>
            </a:endParaRPr>
          </a:p>
          <a:p>
            <a:pPr marL="13970">
              <a:lnSpc>
                <a:spcPct val="100000"/>
              </a:lnSpc>
              <a:spcBef>
                <a:spcPts val="320"/>
              </a:spcBef>
            </a:pPr>
            <a:r>
              <a:rPr sz="750" spc="15" dirty="0">
                <a:latin typeface="Times New Roman"/>
                <a:cs typeface="Times New Roman"/>
              </a:rPr>
              <a:t>42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764597" y="6551031"/>
            <a:ext cx="138430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35" dirty="0">
                <a:latin typeface="Times New Roman"/>
                <a:cs typeface="Times New Roman"/>
              </a:rPr>
              <a:t>y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043580" y="6556697"/>
            <a:ext cx="188595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55" dirty="0">
                <a:latin typeface="Times New Roman"/>
                <a:cs typeface="Times New Roman"/>
              </a:rPr>
              <a:t>U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144049" y="6502944"/>
            <a:ext cx="4064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650" spc="15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988709" y="6707415"/>
            <a:ext cx="69215" cy="123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15" dirty="0">
                <a:latin typeface="Times New Roman"/>
                <a:cs typeface="Times New Roman"/>
              </a:rPr>
              <a:t>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656397" y="6547312"/>
            <a:ext cx="142240" cy="32575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750" dirty="0">
                <a:latin typeface="Times New Roman"/>
                <a:cs typeface="Times New Roman"/>
              </a:rPr>
              <a:t>(</a:t>
            </a:r>
            <a:r>
              <a:rPr sz="750" spc="15" dirty="0">
                <a:latin typeface="Times New Roman"/>
                <a:cs typeface="Times New Roman"/>
              </a:rPr>
              <a:t>1</a:t>
            </a:r>
            <a:r>
              <a:rPr sz="750" spc="10" dirty="0">
                <a:latin typeface="Times New Roman"/>
                <a:cs typeface="Times New Roman"/>
              </a:rPr>
              <a:t>)</a:t>
            </a:r>
            <a:endParaRPr sz="750">
              <a:latin typeface="Times New Roman"/>
              <a:cs typeface="Times New Roman"/>
            </a:endParaRPr>
          </a:p>
          <a:p>
            <a:pPr marL="13970">
              <a:lnSpc>
                <a:spcPct val="100000"/>
              </a:lnSpc>
              <a:spcBef>
                <a:spcPts val="284"/>
              </a:spcBef>
            </a:pPr>
            <a:r>
              <a:rPr sz="750" spc="15" dirty="0">
                <a:latin typeface="Times New Roman"/>
                <a:cs typeface="Times New Roman"/>
              </a:rPr>
              <a:t>43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304542" y="6513183"/>
            <a:ext cx="396240" cy="2806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500" dirty="0">
                <a:latin typeface="Times New Roman"/>
                <a:cs typeface="Times New Roman"/>
              </a:rPr>
              <a:t> </a:t>
            </a:r>
            <a:r>
              <a:rPr sz="2475" spc="97" baseline="-13468" dirty="0">
                <a:latin typeface="Times New Roman"/>
                <a:cs typeface="Times New Roman"/>
              </a:rPr>
              <a:t>y</a:t>
            </a:r>
            <a:endParaRPr sz="2475" baseline="-13468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900833" y="6515430"/>
            <a:ext cx="66040" cy="123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15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686011" y="6701332"/>
            <a:ext cx="69215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15" dirty="0">
                <a:latin typeface="Times New Roman"/>
                <a:cs typeface="Times New Roman"/>
              </a:rPr>
              <a:t>4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351223" y="6536689"/>
            <a:ext cx="142240" cy="33591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750" spc="5" dirty="0">
                <a:latin typeface="Times New Roman"/>
                <a:cs typeface="Times New Roman"/>
              </a:rPr>
              <a:t>(</a:t>
            </a:r>
            <a:r>
              <a:rPr sz="750" spc="15" dirty="0">
                <a:latin typeface="Times New Roman"/>
                <a:cs typeface="Times New Roman"/>
              </a:rPr>
              <a:t>1)</a:t>
            </a:r>
            <a:endParaRPr sz="750">
              <a:latin typeface="Times New Roman"/>
              <a:cs typeface="Times New Roman"/>
            </a:endParaRPr>
          </a:p>
          <a:p>
            <a:pPr marL="13970">
              <a:lnSpc>
                <a:spcPct val="100000"/>
              </a:lnSpc>
              <a:spcBef>
                <a:spcPts val="320"/>
              </a:spcBef>
            </a:pPr>
            <a:r>
              <a:rPr sz="750" spc="15" dirty="0">
                <a:latin typeface="Times New Roman"/>
                <a:cs typeface="Times New Roman"/>
              </a:rPr>
              <a:t>44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815682" y="6560426"/>
            <a:ext cx="554355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27990" algn="l"/>
              </a:tabLst>
            </a:pPr>
            <a:r>
              <a:rPr sz="1650" spc="95" dirty="0">
                <a:latin typeface="Times New Roman"/>
                <a:cs typeface="Times New Roman"/>
              </a:rPr>
              <a:t>U	</a:t>
            </a:r>
            <a:r>
              <a:rPr sz="2550" spc="52" baseline="1633" dirty="0">
                <a:latin typeface="Times New Roman"/>
                <a:cs typeface="Times New Roman"/>
              </a:rPr>
              <a:t>y</a:t>
            </a:r>
            <a:endParaRPr sz="2550" baseline="1633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510430" y="6556697"/>
            <a:ext cx="188595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55" dirty="0">
                <a:latin typeface="Times New Roman"/>
                <a:cs typeface="Times New Roman"/>
              </a:rPr>
              <a:t>U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598199" y="6502944"/>
            <a:ext cx="6604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15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752088" y="6049937"/>
            <a:ext cx="438784" cy="5099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00" spc="-7" baseline="1984" dirty="0">
                <a:latin typeface="Times New Roman"/>
                <a:cs typeface="Times New Roman"/>
              </a:rPr>
              <a:t>= </a:t>
            </a:r>
            <a:r>
              <a:rPr sz="2100" spc="-217" baseline="1984" dirty="0">
                <a:latin typeface="Times New Roman"/>
                <a:cs typeface="Times New Roman"/>
              </a:rPr>
              <a:t> </a:t>
            </a:r>
            <a:r>
              <a:rPr sz="2475" i="1" spc="-330" baseline="3367" dirty="0">
                <a:latin typeface="Times New Roman"/>
                <a:cs typeface="Times New Roman"/>
              </a:rPr>
              <a:t>J</a:t>
            </a:r>
            <a:r>
              <a:rPr sz="2475" i="1" spc="-405" baseline="3367" dirty="0">
                <a:latin typeface="Times New Roman"/>
                <a:cs typeface="Times New Roman"/>
              </a:rPr>
              <a:t> </a:t>
            </a:r>
            <a:r>
              <a:rPr sz="800" spc="-114" dirty="0">
                <a:latin typeface="Times New Roman"/>
                <a:cs typeface="Times New Roman"/>
              </a:rPr>
              <a:t>3</a:t>
            </a:r>
            <a:r>
              <a:rPr sz="800" dirty="0">
                <a:latin typeface="Times New Roman"/>
                <a:cs typeface="Times New Roman"/>
              </a:rPr>
              <a:t>  </a:t>
            </a:r>
            <a:r>
              <a:rPr sz="800" spc="-35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;</a:t>
            </a:r>
            <a:endParaRPr sz="2100" baseline="1984">
              <a:latin typeface="Times New Roman"/>
              <a:cs typeface="Times New Roman"/>
            </a:endParaRPr>
          </a:p>
          <a:p>
            <a:pPr marL="224154">
              <a:lnSpc>
                <a:spcPct val="100000"/>
              </a:lnSpc>
              <a:spcBef>
                <a:spcPts val="840"/>
              </a:spcBef>
            </a:pPr>
            <a:r>
              <a:rPr sz="800" spc="-100" dirty="0">
                <a:latin typeface="Times New Roman"/>
                <a:cs typeface="Times New Roman"/>
              </a:rPr>
              <a:t>(1)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752088" y="6516282"/>
            <a:ext cx="389255" cy="281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00" spc="-7" baseline="1984" dirty="0">
                <a:latin typeface="Times New Roman"/>
                <a:cs typeface="Times New Roman"/>
              </a:rPr>
              <a:t>=</a:t>
            </a:r>
            <a:r>
              <a:rPr sz="2100" spc="-217" baseline="1984" dirty="0">
                <a:latin typeface="Times New Roman"/>
                <a:cs typeface="Times New Roman"/>
              </a:rPr>
              <a:t> </a:t>
            </a:r>
            <a:r>
              <a:rPr sz="2475" i="1" spc="-330" baseline="3367" dirty="0">
                <a:latin typeface="Times New Roman"/>
                <a:cs typeface="Times New Roman"/>
              </a:rPr>
              <a:t>J</a:t>
            </a:r>
            <a:r>
              <a:rPr sz="2475" i="1" spc="-375" baseline="3367" dirty="0">
                <a:latin typeface="Times New Roman"/>
                <a:cs typeface="Times New Roman"/>
              </a:rPr>
              <a:t> </a:t>
            </a:r>
            <a:r>
              <a:rPr sz="800" spc="-114" dirty="0">
                <a:latin typeface="Times New Roman"/>
                <a:cs typeface="Times New Roman"/>
              </a:rPr>
              <a:t>4</a:t>
            </a:r>
            <a:r>
              <a:rPr sz="800" dirty="0">
                <a:latin typeface="Times New Roman"/>
                <a:cs typeface="Times New Roman"/>
              </a:rPr>
              <a:t>  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,</a:t>
            </a:r>
            <a:endParaRPr sz="2100" baseline="1984">
              <a:latin typeface="Times New Roman"/>
              <a:cs typeface="Times New Roman"/>
            </a:endParaRPr>
          </a:p>
        </p:txBody>
      </p:sp>
      <p:pic>
        <p:nvPicPr>
          <p:cNvPr id="75" name="object 7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906035" y="6411481"/>
            <a:ext cx="179050" cy="271899"/>
          </a:xfrm>
          <a:prstGeom prst="rect">
            <a:avLst/>
          </a:prstGeom>
        </p:spPr>
      </p:pic>
      <p:sp>
        <p:nvSpPr>
          <p:cNvPr id="76" name="object 76"/>
          <p:cNvSpPr txBox="1"/>
          <p:nvPr/>
        </p:nvSpPr>
        <p:spPr>
          <a:xfrm>
            <a:off x="2421020" y="7274493"/>
            <a:ext cx="3298190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14170" algn="l"/>
                <a:tab pos="3237230" algn="l"/>
              </a:tabLst>
            </a:pPr>
            <a:r>
              <a:rPr sz="750" spc="-5" dirty="0">
                <a:latin typeface="Times New Roman"/>
                <a:cs typeface="Times New Roman"/>
              </a:rPr>
              <a:t>1	2	3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869793" y="7620476"/>
            <a:ext cx="73025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5" dirty="0">
                <a:latin typeface="Times New Roman"/>
                <a:cs typeface="Times New Roman"/>
              </a:rPr>
              <a:t>4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667073" y="7965035"/>
            <a:ext cx="4009390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35760" algn="l"/>
                <a:tab pos="3948429" algn="l"/>
              </a:tabLst>
            </a:pPr>
            <a:r>
              <a:rPr sz="750" spc="-5" dirty="0">
                <a:latin typeface="Times New Roman"/>
                <a:cs typeface="Times New Roman"/>
              </a:rPr>
              <a:t>2	3	3</a:t>
            </a:r>
            <a:endParaRPr sz="750">
              <a:latin typeface="Times New Roman"/>
              <a:cs typeface="Times New Roman"/>
            </a:endParaRPr>
          </a:p>
        </p:txBody>
      </p:sp>
      <p:pic>
        <p:nvPicPr>
          <p:cNvPr id="79" name="object 7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393193" y="7082032"/>
            <a:ext cx="4431279" cy="162816"/>
          </a:xfrm>
          <a:prstGeom prst="rect">
            <a:avLst/>
          </a:prstGeom>
        </p:spPr>
      </p:pic>
      <p:sp>
        <p:nvSpPr>
          <p:cNvPr id="80" name="object 80"/>
          <p:cNvSpPr txBox="1"/>
          <p:nvPr/>
        </p:nvSpPr>
        <p:spPr>
          <a:xfrm>
            <a:off x="883087" y="7163148"/>
            <a:ext cx="5947410" cy="2222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1875" spc="22" baseline="28888" dirty="0">
                <a:latin typeface="Symbol"/>
                <a:cs typeface="Symbol"/>
              </a:rPr>
              <a:t></a:t>
            </a:r>
            <a:r>
              <a:rPr sz="1250" spc="15" dirty="0">
                <a:latin typeface="Times New Roman"/>
                <a:cs typeface="Times New Roman"/>
              </a:rPr>
              <a:t>(0.3539</a:t>
            </a:r>
            <a:r>
              <a:rPr sz="1250" spc="-100" dirty="0">
                <a:latin typeface="Times New Roman"/>
                <a:cs typeface="Times New Roman"/>
              </a:rPr>
              <a:t> </a:t>
            </a:r>
            <a:r>
              <a:rPr sz="1250" spc="20" dirty="0">
                <a:latin typeface="Symbol"/>
                <a:cs typeface="Symbol"/>
              </a:rPr>
              <a:t></a:t>
            </a:r>
            <a:r>
              <a:rPr sz="1250" spc="170" dirty="0">
                <a:latin typeface="Times New Roman"/>
                <a:cs typeface="Times New Roman"/>
              </a:rPr>
              <a:t> </a:t>
            </a:r>
            <a:r>
              <a:rPr sz="1250" i="1" spc="20" dirty="0">
                <a:latin typeface="Times New Roman"/>
                <a:cs typeface="Times New Roman"/>
              </a:rPr>
              <a:t>j</a:t>
            </a:r>
            <a:r>
              <a:rPr sz="1250" spc="20" dirty="0">
                <a:latin typeface="Times New Roman"/>
                <a:cs typeface="Times New Roman"/>
              </a:rPr>
              <a:t>0.5286)</a:t>
            </a:r>
            <a:r>
              <a:rPr sz="1250" spc="-145" dirty="0">
                <a:latin typeface="Times New Roman"/>
                <a:cs typeface="Times New Roman"/>
              </a:rPr>
              <a:t> </a:t>
            </a:r>
            <a:r>
              <a:rPr sz="1250" spc="50" dirty="0">
                <a:latin typeface="Symbol"/>
                <a:cs typeface="Symbol"/>
              </a:rPr>
              <a:t></a:t>
            </a:r>
            <a:r>
              <a:rPr sz="1250" i="1" spc="50" dirty="0">
                <a:latin typeface="Times New Roman"/>
                <a:cs typeface="Times New Roman"/>
              </a:rPr>
              <a:t>U</a:t>
            </a:r>
            <a:r>
              <a:rPr sz="1250" i="1" spc="155" dirty="0">
                <a:latin typeface="Times New Roman"/>
                <a:cs typeface="Times New Roman"/>
              </a:rPr>
              <a:t> </a:t>
            </a:r>
            <a:r>
              <a:rPr sz="1250" spc="20" dirty="0">
                <a:latin typeface="Symbol"/>
                <a:cs typeface="Symbol"/>
              </a:rPr>
              <a:t></a:t>
            </a:r>
            <a:r>
              <a:rPr sz="1250" spc="-90" dirty="0">
                <a:latin typeface="Times New Roman"/>
                <a:cs typeface="Times New Roman"/>
              </a:rPr>
              <a:t> </a:t>
            </a:r>
            <a:r>
              <a:rPr sz="1250" spc="30" dirty="0">
                <a:latin typeface="Times New Roman"/>
                <a:cs typeface="Times New Roman"/>
              </a:rPr>
              <a:t>(0.1111</a:t>
            </a:r>
            <a:r>
              <a:rPr sz="1250" spc="30" dirty="0">
                <a:latin typeface="Symbol"/>
                <a:cs typeface="Symbol"/>
              </a:rPr>
              <a:t></a:t>
            </a:r>
            <a:r>
              <a:rPr sz="1250" spc="170" dirty="0">
                <a:latin typeface="Times New Roman"/>
                <a:cs typeface="Times New Roman"/>
              </a:rPr>
              <a:t> </a:t>
            </a:r>
            <a:r>
              <a:rPr sz="1250" i="1" spc="20" dirty="0">
                <a:latin typeface="Times New Roman"/>
                <a:cs typeface="Times New Roman"/>
              </a:rPr>
              <a:t>j</a:t>
            </a:r>
            <a:r>
              <a:rPr sz="1250" spc="20" dirty="0">
                <a:latin typeface="Times New Roman"/>
                <a:cs typeface="Times New Roman"/>
              </a:rPr>
              <a:t>0.1518)</a:t>
            </a:r>
            <a:r>
              <a:rPr sz="1250" spc="-150" dirty="0">
                <a:latin typeface="Times New Roman"/>
                <a:cs typeface="Times New Roman"/>
              </a:rPr>
              <a:t> </a:t>
            </a:r>
            <a:r>
              <a:rPr sz="1250" spc="50" dirty="0">
                <a:latin typeface="Symbol"/>
                <a:cs typeface="Symbol"/>
              </a:rPr>
              <a:t></a:t>
            </a:r>
            <a:r>
              <a:rPr sz="1250" i="1" spc="50" dirty="0">
                <a:latin typeface="Times New Roman"/>
                <a:cs typeface="Times New Roman"/>
              </a:rPr>
              <a:t>U</a:t>
            </a:r>
            <a:r>
              <a:rPr sz="1250" i="1" spc="300" dirty="0">
                <a:latin typeface="Times New Roman"/>
                <a:cs typeface="Times New Roman"/>
              </a:rPr>
              <a:t> </a:t>
            </a:r>
            <a:r>
              <a:rPr sz="1250" spc="20" dirty="0">
                <a:latin typeface="Symbol"/>
                <a:cs typeface="Symbol"/>
              </a:rPr>
              <a:t></a:t>
            </a:r>
            <a:r>
              <a:rPr sz="1250" spc="-75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Times New Roman"/>
                <a:cs typeface="Times New Roman"/>
              </a:rPr>
              <a:t>(0.1389</a:t>
            </a:r>
            <a:r>
              <a:rPr sz="1250" spc="-114" dirty="0">
                <a:latin typeface="Times New Roman"/>
                <a:cs typeface="Times New Roman"/>
              </a:rPr>
              <a:t> </a:t>
            </a:r>
            <a:r>
              <a:rPr sz="1250" spc="20" dirty="0">
                <a:latin typeface="Symbol"/>
                <a:cs typeface="Symbol"/>
              </a:rPr>
              <a:t></a:t>
            </a:r>
            <a:r>
              <a:rPr sz="1250" spc="165" dirty="0">
                <a:latin typeface="Times New Roman"/>
                <a:cs typeface="Times New Roman"/>
              </a:rPr>
              <a:t> </a:t>
            </a:r>
            <a:r>
              <a:rPr sz="1250" i="1" spc="20" dirty="0">
                <a:latin typeface="Times New Roman"/>
                <a:cs typeface="Times New Roman"/>
              </a:rPr>
              <a:t>j</a:t>
            </a:r>
            <a:r>
              <a:rPr sz="1250" spc="20" dirty="0">
                <a:latin typeface="Times New Roman"/>
                <a:cs typeface="Times New Roman"/>
              </a:rPr>
              <a:t>0.1897)</a:t>
            </a:r>
            <a:r>
              <a:rPr sz="1250" spc="-135" dirty="0">
                <a:latin typeface="Times New Roman"/>
                <a:cs typeface="Times New Roman"/>
              </a:rPr>
              <a:t> </a:t>
            </a:r>
            <a:r>
              <a:rPr sz="1250" spc="50" dirty="0">
                <a:latin typeface="Symbol"/>
                <a:cs typeface="Symbol"/>
              </a:rPr>
              <a:t></a:t>
            </a:r>
            <a:r>
              <a:rPr sz="1250" i="1" spc="50" dirty="0">
                <a:latin typeface="Times New Roman"/>
                <a:cs typeface="Times New Roman"/>
              </a:rPr>
              <a:t>U</a:t>
            </a:r>
            <a:r>
              <a:rPr sz="1250" i="1" spc="254" dirty="0">
                <a:latin typeface="Times New Roman"/>
                <a:cs typeface="Times New Roman"/>
              </a:rPr>
              <a:t> </a:t>
            </a:r>
            <a:r>
              <a:rPr sz="1250" spc="20" dirty="0">
                <a:latin typeface="Symbol"/>
                <a:cs typeface="Symbol"/>
              </a:rPr>
              <a:t></a:t>
            </a:r>
            <a:r>
              <a:rPr sz="1250" spc="-100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(1.7369</a:t>
            </a:r>
            <a:r>
              <a:rPr sz="1250" spc="-155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Symbol"/>
                <a:cs typeface="Symbol"/>
              </a:rPr>
              <a:t></a:t>
            </a:r>
            <a:r>
              <a:rPr sz="1250" spc="15" dirty="0">
                <a:latin typeface="Times New Roman"/>
                <a:cs typeface="Times New Roman"/>
              </a:rPr>
              <a:t>10</a:t>
            </a:r>
            <a:r>
              <a:rPr sz="1125" spc="22" baseline="44444" dirty="0">
                <a:latin typeface="Symbol"/>
                <a:cs typeface="Symbol"/>
              </a:rPr>
              <a:t></a:t>
            </a:r>
            <a:r>
              <a:rPr sz="1125" spc="22" baseline="44444" dirty="0">
                <a:latin typeface="Times New Roman"/>
                <a:cs typeface="Times New Roman"/>
              </a:rPr>
              <a:t>3</a:t>
            </a:r>
            <a:r>
              <a:rPr sz="1125" spc="202" baseline="44444" dirty="0">
                <a:latin typeface="Times New Roman"/>
                <a:cs typeface="Times New Roman"/>
              </a:rPr>
              <a:t> </a:t>
            </a:r>
            <a:r>
              <a:rPr sz="1250" spc="20" dirty="0">
                <a:latin typeface="Symbol"/>
                <a:cs typeface="Symbol"/>
              </a:rPr>
              <a:t></a:t>
            </a:r>
            <a:endParaRPr sz="1250">
              <a:latin typeface="Symbol"/>
              <a:cs typeface="Symbol"/>
            </a:endParaRPr>
          </a:p>
        </p:txBody>
      </p:sp>
      <p:pic>
        <p:nvPicPr>
          <p:cNvPr id="81" name="object 8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840521" y="7428541"/>
            <a:ext cx="375739" cy="162816"/>
          </a:xfrm>
          <a:prstGeom prst="rect">
            <a:avLst/>
          </a:prstGeom>
        </p:spPr>
      </p:pic>
      <p:pic>
        <p:nvPicPr>
          <p:cNvPr id="82" name="object 8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637801" y="7773061"/>
            <a:ext cx="4186671" cy="162816"/>
          </a:xfrm>
          <a:prstGeom prst="rect">
            <a:avLst/>
          </a:prstGeom>
        </p:spPr>
      </p:pic>
      <p:sp>
        <p:nvSpPr>
          <p:cNvPr id="83" name="object 83"/>
          <p:cNvSpPr txBox="1"/>
          <p:nvPr/>
        </p:nvSpPr>
        <p:spPr>
          <a:xfrm>
            <a:off x="883087" y="7509131"/>
            <a:ext cx="2536825" cy="2222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1875" spc="75" baseline="40000" dirty="0">
                <a:latin typeface="Symbol"/>
                <a:cs typeface="Symbol"/>
              </a:rPr>
              <a:t></a:t>
            </a:r>
            <a:r>
              <a:rPr sz="1250" spc="20" dirty="0">
                <a:latin typeface="Symbol"/>
                <a:cs typeface="Symbol"/>
              </a:rPr>
              <a:t></a:t>
            </a:r>
            <a:r>
              <a:rPr sz="1250" spc="-45" dirty="0">
                <a:latin typeface="Times New Roman"/>
                <a:cs typeface="Times New Roman"/>
              </a:rPr>
              <a:t> </a:t>
            </a:r>
            <a:r>
              <a:rPr sz="1250" i="1" spc="70" dirty="0">
                <a:latin typeface="Times New Roman"/>
                <a:cs typeface="Times New Roman"/>
              </a:rPr>
              <a:t>j</a:t>
            </a:r>
            <a:r>
              <a:rPr sz="1250" spc="10" dirty="0">
                <a:latin typeface="Times New Roman"/>
                <a:cs typeface="Times New Roman"/>
              </a:rPr>
              <a:t>0.034</a:t>
            </a:r>
            <a:r>
              <a:rPr sz="1250" spc="-35" dirty="0">
                <a:latin typeface="Times New Roman"/>
                <a:cs typeface="Times New Roman"/>
              </a:rPr>
              <a:t>3</a:t>
            </a:r>
            <a:r>
              <a:rPr sz="1250" spc="10" dirty="0">
                <a:latin typeface="Times New Roman"/>
                <a:cs typeface="Times New Roman"/>
              </a:rPr>
              <a:t>)</a:t>
            </a:r>
            <a:r>
              <a:rPr sz="1250" spc="-135" dirty="0">
                <a:latin typeface="Times New Roman"/>
                <a:cs typeface="Times New Roman"/>
              </a:rPr>
              <a:t> </a:t>
            </a:r>
            <a:r>
              <a:rPr sz="1250" spc="70" dirty="0">
                <a:latin typeface="Symbol"/>
                <a:cs typeface="Symbol"/>
              </a:rPr>
              <a:t></a:t>
            </a:r>
            <a:r>
              <a:rPr sz="1250" i="1" spc="25" dirty="0">
                <a:latin typeface="Times New Roman"/>
                <a:cs typeface="Times New Roman"/>
              </a:rPr>
              <a:t>U</a:t>
            </a:r>
            <a:r>
              <a:rPr sz="1250" i="1" dirty="0">
                <a:latin typeface="Times New Roman"/>
                <a:cs typeface="Times New Roman"/>
              </a:rPr>
              <a:t>  </a:t>
            </a:r>
            <a:r>
              <a:rPr sz="1250" i="1" spc="-90" dirty="0">
                <a:latin typeface="Times New Roman"/>
                <a:cs typeface="Times New Roman"/>
              </a:rPr>
              <a:t> </a:t>
            </a:r>
            <a:r>
              <a:rPr sz="1250" spc="20" dirty="0">
                <a:latin typeface="Symbol"/>
                <a:cs typeface="Symbol"/>
              </a:rPr>
              <a:t></a:t>
            </a:r>
            <a:r>
              <a:rPr sz="1250" spc="-180" dirty="0">
                <a:latin typeface="Times New Roman"/>
                <a:cs typeface="Times New Roman"/>
              </a:rPr>
              <a:t> </a:t>
            </a:r>
            <a:r>
              <a:rPr sz="1250" spc="20" dirty="0">
                <a:latin typeface="Times New Roman"/>
                <a:cs typeface="Times New Roman"/>
              </a:rPr>
              <a:t>1</a:t>
            </a:r>
            <a:r>
              <a:rPr sz="1250" spc="10" dirty="0">
                <a:latin typeface="Times New Roman"/>
                <a:cs typeface="Times New Roman"/>
              </a:rPr>
              <a:t>1.8</a:t>
            </a:r>
            <a:r>
              <a:rPr sz="1250" spc="20" dirty="0">
                <a:latin typeface="Times New Roman"/>
                <a:cs typeface="Times New Roman"/>
              </a:rPr>
              <a:t>5</a:t>
            </a:r>
            <a:r>
              <a:rPr sz="1250" spc="10" dirty="0">
                <a:latin typeface="Times New Roman"/>
                <a:cs typeface="Times New Roman"/>
              </a:rPr>
              <a:t>7</a:t>
            </a:r>
            <a:r>
              <a:rPr sz="1250" spc="20" dirty="0">
                <a:latin typeface="Times New Roman"/>
                <a:cs typeface="Times New Roman"/>
              </a:rPr>
              <a:t>9</a:t>
            </a:r>
            <a:r>
              <a:rPr sz="1250" spc="-100" dirty="0">
                <a:latin typeface="Times New Roman"/>
                <a:cs typeface="Times New Roman"/>
              </a:rPr>
              <a:t> </a:t>
            </a:r>
            <a:r>
              <a:rPr sz="1250" spc="20" dirty="0">
                <a:latin typeface="Symbol"/>
                <a:cs typeface="Symbol"/>
              </a:rPr>
              <a:t></a:t>
            </a:r>
            <a:r>
              <a:rPr sz="1250" dirty="0">
                <a:latin typeface="Times New Roman"/>
                <a:cs typeface="Times New Roman"/>
              </a:rPr>
              <a:t> </a:t>
            </a:r>
            <a:r>
              <a:rPr sz="1250" spc="-145" dirty="0">
                <a:latin typeface="Times New Roman"/>
                <a:cs typeface="Times New Roman"/>
              </a:rPr>
              <a:t> </a:t>
            </a:r>
            <a:r>
              <a:rPr sz="1250" i="1" spc="95" dirty="0">
                <a:latin typeface="Times New Roman"/>
                <a:cs typeface="Times New Roman"/>
              </a:rPr>
              <a:t>j</a:t>
            </a:r>
            <a:r>
              <a:rPr sz="1250" spc="20" dirty="0">
                <a:latin typeface="Times New Roman"/>
                <a:cs typeface="Times New Roman"/>
              </a:rPr>
              <a:t>2</a:t>
            </a:r>
            <a:r>
              <a:rPr sz="1250" spc="10" dirty="0">
                <a:latin typeface="Times New Roman"/>
                <a:cs typeface="Times New Roman"/>
              </a:rPr>
              <a:t>0.1</a:t>
            </a:r>
            <a:r>
              <a:rPr sz="1250" spc="20" dirty="0">
                <a:latin typeface="Times New Roman"/>
                <a:cs typeface="Times New Roman"/>
              </a:rPr>
              <a:t>7</a:t>
            </a:r>
            <a:r>
              <a:rPr sz="1250" spc="10" dirty="0">
                <a:latin typeface="Times New Roman"/>
                <a:cs typeface="Times New Roman"/>
              </a:rPr>
              <a:t>2</a:t>
            </a:r>
            <a:r>
              <a:rPr sz="1250" spc="20" dirty="0">
                <a:latin typeface="Times New Roman"/>
                <a:cs typeface="Times New Roman"/>
              </a:rPr>
              <a:t>3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661820" y="8556284"/>
            <a:ext cx="3992879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33855" algn="l"/>
                <a:tab pos="3931920" algn="l"/>
              </a:tabLst>
            </a:pPr>
            <a:r>
              <a:rPr sz="750" spc="-5" dirty="0">
                <a:latin typeface="Times New Roman"/>
                <a:cs typeface="Times New Roman"/>
              </a:rPr>
              <a:t>2	3	4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354178" y="9147066"/>
            <a:ext cx="73025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5" dirty="0">
                <a:latin typeface="Times New Roman"/>
                <a:cs typeface="Times New Roman"/>
              </a:rPr>
              <a:t>2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5651999" y="9147066"/>
            <a:ext cx="73025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5" dirty="0">
                <a:latin typeface="Times New Roman"/>
                <a:cs typeface="Times New Roman"/>
              </a:rPr>
              <a:t>3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883087" y="8104182"/>
            <a:ext cx="1309370" cy="2222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1875" spc="75" baseline="26666" dirty="0">
                <a:latin typeface="Symbol"/>
                <a:cs typeface="Symbol"/>
              </a:rPr>
              <a:t></a:t>
            </a:r>
            <a:r>
              <a:rPr sz="1250" spc="20" dirty="0">
                <a:latin typeface="Symbol"/>
                <a:cs typeface="Symbol"/>
              </a:rPr>
              <a:t></a:t>
            </a:r>
            <a:r>
              <a:rPr sz="1250" spc="-185" dirty="0">
                <a:latin typeface="Times New Roman"/>
                <a:cs typeface="Times New Roman"/>
              </a:rPr>
              <a:t> </a:t>
            </a:r>
            <a:r>
              <a:rPr sz="1250" spc="20" dirty="0">
                <a:latin typeface="Times New Roman"/>
                <a:cs typeface="Times New Roman"/>
              </a:rPr>
              <a:t>1</a:t>
            </a:r>
            <a:r>
              <a:rPr sz="1250" dirty="0">
                <a:latin typeface="Times New Roman"/>
                <a:cs typeface="Times New Roman"/>
              </a:rPr>
              <a:t>.</a:t>
            </a:r>
            <a:r>
              <a:rPr sz="1250" spc="20" dirty="0">
                <a:latin typeface="Times New Roman"/>
                <a:cs typeface="Times New Roman"/>
              </a:rPr>
              <a:t>7</a:t>
            </a:r>
            <a:r>
              <a:rPr sz="1250" spc="10" dirty="0">
                <a:latin typeface="Times New Roman"/>
                <a:cs typeface="Times New Roman"/>
              </a:rPr>
              <a:t>5</a:t>
            </a:r>
            <a:r>
              <a:rPr sz="1250" spc="20" dirty="0">
                <a:latin typeface="Times New Roman"/>
                <a:cs typeface="Times New Roman"/>
              </a:rPr>
              <a:t>1</a:t>
            </a:r>
            <a:r>
              <a:rPr sz="1250" spc="-195" dirty="0">
                <a:latin typeface="Times New Roman"/>
                <a:cs typeface="Times New Roman"/>
              </a:rPr>
              <a:t> </a:t>
            </a:r>
            <a:r>
              <a:rPr sz="1250" spc="20" dirty="0">
                <a:latin typeface="Symbol"/>
                <a:cs typeface="Symbol"/>
              </a:rPr>
              <a:t></a:t>
            </a:r>
            <a:r>
              <a:rPr sz="1250" dirty="0">
                <a:latin typeface="Times New Roman"/>
                <a:cs typeface="Times New Roman"/>
              </a:rPr>
              <a:t> </a:t>
            </a:r>
            <a:r>
              <a:rPr sz="1250" spc="-130" dirty="0">
                <a:latin typeface="Times New Roman"/>
                <a:cs typeface="Times New Roman"/>
              </a:rPr>
              <a:t> </a:t>
            </a:r>
            <a:r>
              <a:rPr sz="1250" i="1" spc="90" dirty="0">
                <a:latin typeface="Times New Roman"/>
                <a:cs typeface="Times New Roman"/>
              </a:rPr>
              <a:t>j</a:t>
            </a:r>
            <a:r>
              <a:rPr sz="1250" spc="20" dirty="0">
                <a:latin typeface="Times New Roman"/>
                <a:cs typeface="Times New Roman"/>
              </a:rPr>
              <a:t>4</a:t>
            </a:r>
            <a:r>
              <a:rPr sz="1250" dirty="0">
                <a:latin typeface="Times New Roman"/>
                <a:cs typeface="Times New Roman"/>
              </a:rPr>
              <a:t>.</a:t>
            </a:r>
            <a:r>
              <a:rPr sz="1250" spc="20" dirty="0">
                <a:latin typeface="Times New Roman"/>
                <a:cs typeface="Times New Roman"/>
              </a:rPr>
              <a:t>0</a:t>
            </a:r>
            <a:r>
              <a:rPr sz="1250" spc="10" dirty="0">
                <a:latin typeface="Times New Roman"/>
                <a:cs typeface="Times New Roman"/>
              </a:rPr>
              <a:t>1</a:t>
            </a:r>
            <a:r>
              <a:rPr sz="1250" spc="20" dirty="0">
                <a:latin typeface="Times New Roman"/>
                <a:cs typeface="Times New Roman"/>
              </a:rPr>
              <a:t>05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908487" y="7237832"/>
            <a:ext cx="106680" cy="2222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50" spc="20" dirty="0">
                <a:latin typeface="Symbol"/>
                <a:cs typeface="Symbol"/>
              </a:rPr>
              <a:t>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908487" y="7552869"/>
            <a:ext cx="106680" cy="2222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50" spc="20" dirty="0">
                <a:latin typeface="Symbol"/>
                <a:cs typeface="Symbol"/>
              </a:rPr>
              <a:t>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908487" y="7710172"/>
            <a:ext cx="106680" cy="2222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50" spc="20" dirty="0">
                <a:latin typeface="Symbol"/>
                <a:cs typeface="Symbol"/>
              </a:rPr>
              <a:t>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883087" y="7853709"/>
            <a:ext cx="5955665" cy="2222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1875" spc="37" baseline="-4444" dirty="0">
                <a:latin typeface="Symbol"/>
                <a:cs typeface="Symbol"/>
              </a:rPr>
              <a:t></a:t>
            </a:r>
            <a:r>
              <a:rPr sz="1250" spc="25" dirty="0">
                <a:latin typeface="Times New Roman"/>
                <a:cs typeface="Times New Roman"/>
              </a:rPr>
              <a:t>0</a:t>
            </a:r>
            <a:r>
              <a:rPr sz="1250" spc="-95" dirty="0">
                <a:latin typeface="Times New Roman"/>
                <a:cs typeface="Times New Roman"/>
              </a:rPr>
              <a:t> </a:t>
            </a:r>
            <a:r>
              <a:rPr sz="1250" spc="20" dirty="0">
                <a:latin typeface="Symbol"/>
                <a:cs typeface="Symbol"/>
              </a:rPr>
              <a:t></a:t>
            </a:r>
            <a:r>
              <a:rPr sz="1250" spc="-75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Times New Roman"/>
                <a:cs typeface="Times New Roman"/>
              </a:rPr>
              <a:t>(0.0302</a:t>
            </a:r>
            <a:r>
              <a:rPr sz="1250" spc="-100" dirty="0">
                <a:latin typeface="Times New Roman"/>
                <a:cs typeface="Times New Roman"/>
              </a:rPr>
              <a:t> </a:t>
            </a:r>
            <a:r>
              <a:rPr sz="1250" spc="20" dirty="0">
                <a:latin typeface="Symbol"/>
                <a:cs typeface="Symbol"/>
              </a:rPr>
              <a:t></a:t>
            </a:r>
            <a:r>
              <a:rPr sz="1250" spc="195" dirty="0">
                <a:latin typeface="Times New Roman"/>
                <a:cs typeface="Times New Roman"/>
              </a:rPr>
              <a:t> </a:t>
            </a:r>
            <a:r>
              <a:rPr sz="1250" i="1" spc="20" dirty="0">
                <a:latin typeface="Times New Roman"/>
                <a:cs typeface="Times New Roman"/>
              </a:rPr>
              <a:t>j</a:t>
            </a:r>
            <a:r>
              <a:rPr sz="1250" spc="20" dirty="0">
                <a:latin typeface="Times New Roman"/>
                <a:cs typeface="Times New Roman"/>
              </a:rPr>
              <a:t>0.0787)</a:t>
            </a:r>
            <a:r>
              <a:rPr sz="1250" spc="-145" dirty="0">
                <a:latin typeface="Times New Roman"/>
                <a:cs typeface="Times New Roman"/>
              </a:rPr>
              <a:t> </a:t>
            </a:r>
            <a:r>
              <a:rPr sz="1250" spc="50" dirty="0">
                <a:latin typeface="Symbol"/>
                <a:cs typeface="Symbol"/>
              </a:rPr>
              <a:t></a:t>
            </a:r>
            <a:r>
              <a:rPr sz="1250" i="1" spc="50" dirty="0">
                <a:latin typeface="Times New Roman"/>
                <a:cs typeface="Times New Roman"/>
              </a:rPr>
              <a:t>U</a:t>
            </a:r>
            <a:r>
              <a:rPr sz="1250" i="1" spc="290" dirty="0">
                <a:latin typeface="Times New Roman"/>
                <a:cs typeface="Times New Roman"/>
              </a:rPr>
              <a:t> </a:t>
            </a:r>
            <a:r>
              <a:rPr sz="1250" spc="20" dirty="0">
                <a:latin typeface="Symbol"/>
                <a:cs typeface="Symbol"/>
              </a:rPr>
              <a:t></a:t>
            </a:r>
            <a:r>
              <a:rPr sz="1250" spc="-85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Times New Roman"/>
                <a:cs typeface="Times New Roman"/>
              </a:rPr>
              <a:t>(0.0134</a:t>
            </a:r>
            <a:r>
              <a:rPr sz="1250" spc="-105" dirty="0">
                <a:latin typeface="Times New Roman"/>
                <a:cs typeface="Times New Roman"/>
              </a:rPr>
              <a:t> </a:t>
            </a:r>
            <a:r>
              <a:rPr sz="1250" spc="20" dirty="0">
                <a:latin typeface="Symbol"/>
                <a:cs typeface="Symbol"/>
              </a:rPr>
              <a:t></a:t>
            </a:r>
            <a:r>
              <a:rPr sz="1250" spc="190" dirty="0">
                <a:latin typeface="Times New Roman"/>
                <a:cs typeface="Times New Roman"/>
              </a:rPr>
              <a:t> </a:t>
            </a:r>
            <a:r>
              <a:rPr sz="1250" i="1" spc="20" dirty="0">
                <a:latin typeface="Times New Roman"/>
                <a:cs typeface="Times New Roman"/>
              </a:rPr>
              <a:t>j</a:t>
            </a:r>
            <a:r>
              <a:rPr sz="1250" spc="20" dirty="0">
                <a:latin typeface="Times New Roman"/>
                <a:cs typeface="Times New Roman"/>
              </a:rPr>
              <a:t>0.0422)</a:t>
            </a:r>
            <a:r>
              <a:rPr sz="1250" spc="-145" dirty="0">
                <a:latin typeface="Times New Roman"/>
                <a:cs typeface="Times New Roman"/>
              </a:rPr>
              <a:t> </a:t>
            </a:r>
            <a:r>
              <a:rPr sz="1250" spc="55" dirty="0">
                <a:latin typeface="Symbol"/>
                <a:cs typeface="Symbol"/>
              </a:rPr>
              <a:t></a:t>
            </a:r>
            <a:r>
              <a:rPr sz="1250" i="1" spc="55" dirty="0">
                <a:latin typeface="Times New Roman"/>
                <a:cs typeface="Times New Roman"/>
              </a:rPr>
              <a:t>U</a:t>
            </a:r>
            <a:r>
              <a:rPr sz="1250" i="1" spc="240" dirty="0">
                <a:latin typeface="Times New Roman"/>
                <a:cs typeface="Times New Roman"/>
              </a:rPr>
              <a:t> </a:t>
            </a:r>
            <a:r>
              <a:rPr sz="1250" spc="20" dirty="0">
                <a:latin typeface="Symbol"/>
                <a:cs typeface="Symbol"/>
              </a:rPr>
              <a:t></a:t>
            </a:r>
            <a:r>
              <a:rPr sz="1250" spc="-80" dirty="0">
                <a:latin typeface="Times New Roman"/>
                <a:cs typeface="Times New Roman"/>
              </a:rPr>
              <a:t> </a:t>
            </a:r>
            <a:r>
              <a:rPr sz="1250" spc="10" dirty="0">
                <a:latin typeface="Times New Roman"/>
                <a:cs typeface="Times New Roman"/>
              </a:rPr>
              <a:t>(5.0177</a:t>
            </a:r>
            <a:r>
              <a:rPr sz="1250" spc="-140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Symbol"/>
                <a:cs typeface="Symbol"/>
              </a:rPr>
              <a:t></a:t>
            </a:r>
            <a:r>
              <a:rPr sz="1250" spc="15" dirty="0">
                <a:latin typeface="Times New Roman"/>
                <a:cs typeface="Times New Roman"/>
              </a:rPr>
              <a:t>10</a:t>
            </a:r>
            <a:r>
              <a:rPr sz="1125" spc="22" baseline="44444" dirty="0">
                <a:latin typeface="Symbol"/>
                <a:cs typeface="Symbol"/>
              </a:rPr>
              <a:t></a:t>
            </a:r>
            <a:r>
              <a:rPr sz="1125" spc="22" baseline="44444" dirty="0">
                <a:latin typeface="Times New Roman"/>
                <a:cs typeface="Times New Roman"/>
              </a:rPr>
              <a:t>3</a:t>
            </a:r>
            <a:r>
              <a:rPr sz="1125" spc="217" baseline="44444" dirty="0">
                <a:latin typeface="Times New Roman"/>
                <a:cs typeface="Times New Roman"/>
              </a:rPr>
              <a:t> </a:t>
            </a:r>
            <a:r>
              <a:rPr sz="1250" spc="20" dirty="0">
                <a:latin typeface="Symbol"/>
                <a:cs typeface="Symbol"/>
              </a:rPr>
              <a:t></a:t>
            </a:r>
            <a:r>
              <a:rPr sz="1250" spc="185" dirty="0">
                <a:latin typeface="Times New Roman"/>
                <a:cs typeface="Times New Roman"/>
              </a:rPr>
              <a:t> </a:t>
            </a:r>
            <a:r>
              <a:rPr sz="1250" i="1" spc="25" dirty="0">
                <a:latin typeface="Times New Roman"/>
                <a:cs typeface="Times New Roman"/>
              </a:rPr>
              <a:t>j</a:t>
            </a:r>
            <a:r>
              <a:rPr sz="1250" spc="25" dirty="0">
                <a:latin typeface="Times New Roman"/>
                <a:cs typeface="Times New Roman"/>
              </a:rPr>
              <a:t>4.0775</a:t>
            </a:r>
            <a:r>
              <a:rPr sz="1250" spc="-180" dirty="0">
                <a:latin typeface="Times New Roman"/>
                <a:cs typeface="Times New Roman"/>
              </a:rPr>
              <a:t> </a:t>
            </a:r>
            <a:r>
              <a:rPr sz="1250" spc="20" dirty="0">
                <a:latin typeface="Symbol"/>
                <a:cs typeface="Symbol"/>
              </a:rPr>
              <a:t></a:t>
            </a:r>
            <a:r>
              <a:rPr sz="1250" spc="20" dirty="0">
                <a:latin typeface="Times New Roman"/>
                <a:cs typeface="Times New Roman"/>
              </a:rPr>
              <a:t>10</a:t>
            </a:r>
            <a:r>
              <a:rPr sz="1125" spc="30" baseline="44444" dirty="0">
                <a:latin typeface="Symbol"/>
                <a:cs typeface="Symbol"/>
              </a:rPr>
              <a:t></a:t>
            </a:r>
            <a:r>
              <a:rPr sz="1125" spc="30" baseline="44444" dirty="0">
                <a:latin typeface="Times New Roman"/>
                <a:cs typeface="Times New Roman"/>
              </a:rPr>
              <a:t>3</a:t>
            </a:r>
            <a:r>
              <a:rPr sz="1125" spc="-135" baseline="44444" dirty="0">
                <a:latin typeface="Times New Roman"/>
                <a:cs typeface="Times New Roman"/>
              </a:rPr>
              <a:t> </a:t>
            </a:r>
            <a:r>
              <a:rPr sz="1250" spc="10" dirty="0">
                <a:latin typeface="Times New Roman"/>
                <a:cs typeface="Times New Roman"/>
              </a:rPr>
              <a:t>)</a:t>
            </a:r>
            <a:r>
              <a:rPr sz="1250" spc="-145" dirty="0">
                <a:latin typeface="Times New Roman"/>
                <a:cs typeface="Times New Roman"/>
              </a:rPr>
              <a:t> </a:t>
            </a:r>
            <a:r>
              <a:rPr sz="1250" spc="55" dirty="0">
                <a:latin typeface="Symbol"/>
                <a:cs typeface="Symbol"/>
              </a:rPr>
              <a:t></a:t>
            </a:r>
            <a:r>
              <a:rPr sz="1250" i="1" spc="55" dirty="0">
                <a:latin typeface="Times New Roman"/>
                <a:cs typeface="Times New Roman"/>
              </a:rPr>
              <a:t>U </a:t>
            </a:r>
            <a:r>
              <a:rPr sz="1250" i="1" spc="130" dirty="0">
                <a:latin typeface="Times New Roman"/>
                <a:cs typeface="Times New Roman"/>
              </a:rPr>
              <a:t> </a:t>
            </a:r>
            <a:r>
              <a:rPr sz="1250" spc="20" dirty="0">
                <a:latin typeface="Symbol"/>
                <a:cs typeface="Symbol"/>
              </a:rPr>
              <a:t>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908487" y="8129844"/>
            <a:ext cx="106680" cy="2222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50" spc="20" dirty="0">
                <a:latin typeface="Symbol"/>
                <a:cs typeface="Symbol"/>
              </a:rPr>
              <a:t>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908487" y="8251990"/>
            <a:ext cx="106680" cy="2222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50" spc="20" dirty="0">
                <a:latin typeface="Symbol"/>
                <a:cs typeface="Symbol"/>
              </a:rPr>
              <a:t>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883087" y="8444959"/>
            <a:ext cx="5934075" cy="2222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1875" spc="37" baseline="13333" dirty="0">
                <a:latin typeface="Symbol"/>
                <a:cs typeface="Symbol"/>
              </a:rPr>
              <a:t></a:t>
            </a:r>
            <a:r>
              <a:rPr sz="1250" spc="25" dirty="0">
                <a:latin typeface="Times New Roman"/>
                <a:cs typeface="Times New Roman"/>
              </a:rPr>
              <a:t>0</a:t>
            </a:r>
            <a:r>
              <a:rPr sz="1250" spc="-95" dirty="0">
                <a:latin typeface="Times New Roman"/>
                <a:cs typeface="Times New Roman"/>
              </a:rPr>
              <a:t> </a:t>
            </a:r>
            <a:r>
              <a:rPr sz="1250" spc="20" dirty="0">
                <a:latin typeface="Symbol"/>
                <a:cs typeface="Symbol"/>
              </a:rPr>
              <a:t></a:t>
            </a:r>
            <a:r>
              <a:rPr sz="1250" spc="-90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Times New Roman"/>
                <a:cs typeface="Times New Roman"/>
              </a:rPr>
              <a:t>(0.0134</a:t>
            </a:r>
            <a:r>
              <a:rPr sz="1250" spc="-100" dirty="0">
                <a:latin typeface="Times New Roman"/>
                <a:cs typeface="Times New Roman"/>
              </a:rPr>
              <a:t> </a:t>
            </a:r>
            <a:r>
              <a:rPr sz="1250" spc="20" dirty="0">
                <a:latin typeface="Symbol"/>
                <a:cs typeface="Symbol"/>
              </a:rPr>
              <a:t></a:t>
            </a:r>
            <a:r>
              <a:rPr sz="1250" spc="190" dirty="0">
                <a:latin typeface="Times New Roman"/>
                <a:cs typeface="Times New Roman"/>
              </a:rPr>
              <a:t> </a:t>
            </a:r>
            <a:r>
              <a:rPr sz="1250" i="1" spc="20" dirty="0">
                <a:latin typeface="Times New Roman"/>
                <a:cs typeface="Times New Roman"/>
              </a:rPr>
              <a:t>j</a:t>
            </a:r>
            <a:r>
              <a:rPr sz="1250" spc="20" dirty="0">
                <a:latin typeface="Times New Roman"/>
                <a:cs typeface="Times New Roman"/>
              </a:rPr>
              <a:t>0.0422)</a:t>
            </a:r>
            <a:r>
              <a:rPr sz="1250" spc="-150" dirty="0">
                <a:latin typeface="Times New Roman"/>
                <a:cs typeface="Times New Roman"/>
              </a:rPr>
              <a:t> </a:t>
            </a:r>
            <a:r>
              <a:rPr sz="1250" spc="50" dirty="0">
                <a:latin typeface="Symbol"/>
                <a:cs typeface="Symbol"/>
              </a:rPr>
              <a:t></a:t>
            </a:r>
            <a:r>
              <a:rPr sz="1250" i="1" spc="50" dirty="0">
                <a:latin typeface="Times New Roman"/>
                <a:cs typeface="Times New Roman"/>
              </a:rPr>
              <a:t>U</a:t>
            </a:r>
            <a:r>
              <a:rPr sz="1250" i="1" spc="285" dirty="0">
                <a:latin typeface="Times New Roman"/>
                <a:cs typeface="Times New Roman"/>
              </a:rPr>
              <a:t> </a:t>
            </a:r>
            <a:r>
              <a:rPr sz="1250" spc="20" dirty="0">
                <a:latin typeface="Symbol"/>
                <a:cs typeface="Symbol"/>
              </a:rPr>
              <a:t></a:t>
            </a:r>
            <a:r>
              <a:rPr sz="1250" spc="-60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Times New Roman"/>
                <a:cs typeface="Times New Roman"/>
              </a:rPr>
              <a:t>(0.0813</a:t>
            </a:r>
            <a:r>
              <a:rPr sz="1250" spc="-150" dirty="0">
                <a:latin typeface="Times New Roman"/>
                <a:cs typeface="Times New Roman"/>
              </a:rPr>
              <a:t> </a:t>
            </a:r>
            <a:r>
              <a:rPr sz="1250" spc="20" dirty="0">
                <a:latin typeface="Symbol"/>
                <a:cs typeface="Symbol"/>
              </a:rPr>
              <a:t></a:t>
            </a:r>
            <a:r>
              <a:rPr sz="1250" spc="190" dirty="0">
                <a:latin typeface="Times New Roman"/>
                <a:cs typeface="Times New Roman"/>
              </a:rPr>
              <a:t> </a:t>
            </a:r>
            <a:r>
              <a:rPr sz="1250" i="1" spc="20" dirty="0">
                <a:latin typeface="Times New Roman"/>
                <a:cs typeface="Times New Roman"/>
              </a:rPr>
              <a:t>j</a:t>
            </a:r>
            <a:r>
              <a:rPr sz="1250" spc="20" dirty="0">
                <a:latin typeface="Times New Roman"/>
                <a:cs typeface="Times New Roman"/>
              </a:rPr>
              <a:t>0.1852)</a:t>
            </a:r>
            <a:r>
              <a:rPr sz="1250" spc="-165" dirty="0">
                <a:latin typeface="Times New Roman"/>
                <a:cs typeface="Times New Roman"/>
              </a:rPr>
              <a:t> </a:t>
            </a:r>
            <a:r>
              <a:rPr sz="1250" spc="55" dirty="0">
                <a:latin typeface="Symbol"/>
                <a:cs typeface="Symbol"/>
              </a:rPr>
              <a:t></a:t>
            </a:r>
            <a:r>
              <a:rPr sz="1250" i="1" spc="55" dirty="0">
                <a:latin typeface="Times New Roman"/>
                <a:cs typeface="Times New Roman"/>
              </a:rPr>
              <a:t>U</a:t>
            </a:r>
            <a:r>
              <a:rPr sz="1250" i="1" spc="250" dirty="0">
                <a:latin typeface="Times New Roman"/>
                <a:cs typeface="Times New Roman"/>
              </a:rPr>
              <a:t> </a:t>
            </a:r>
            <a:r>
              <a:rPr sz="1250" spc="20" dirty="0">
                <a:latin typeface="Symbol"/>
                <a:cs typeface="Symbol"/>
              </a:rPr>
              <a:t></a:t>
            </a:r>
            <a:r>
              <a:rPr sz="1250" spc="-75" dirty="0">
                <a:latin typeface="Times New Roman"/>
                <a:cs typeface="Times New Roman"/>
              </a:rPr>
              <a:t> </a:t>
            </a:r>
            <a:r>
              <a:rPr sz="1250" spc="20" dirty="0">
                <a:latin typeface="Times New Roman"/>
                <a:cs typeface="Times New Roman"/>
              </a:rPr>
              <a:t>(6.2721</a:t>
            </a:r>
            <a:r>
              <a:rPr sz="1250" spc="20" dirty="0">
                <a:latin typeface="Symbol"/>
                <a:cs typeface="Symbol"/>
              </a:rPr>
              <a:t></a:t>
            </a:r>
            <a:r>
              <a:rPr sz="1250" spc="20" dirty="0">
                <a:latin typeface="Times New Roman"/>
                <a:cs typeface="Times New Roman"/>
              </a:rPr>
              <a:t>10</a:t>
            </a:r>
            <a:r>
              <a:rPr sz="1125" spc="30" baseline="44444" dirty="0">
                <a:latin typeface="Symbol"/>
                <a:cs typeface="Symbol"/>
              </a:rPr>
              <a:t></a:t>
            </a:r>
            <a:r>
              <a:rPr sz="1125" spc="30" baseline="44444" dirty="0">
                <a:latin typeface="Times New Roman"/>
                <a:cs typeface="Times New Roman"/>
              </a:rPr>
              <a:t>3</a:t>
            </a:r>
            <a:r>
              <a:rPr sz="1125" spc="209" baseline="44444" dirty="0">
                <a:latin typeface="Times New Roman"/>
                <a:cs typeface="Times New Roman"/>
              </a:rPr>
              <a:t> </a:t>
            </a:r>
            <a:r>
              <a:rPr sz="1250" spc="20" dirty="0">
                <a:latin typeface="Symbol"/>
                <a:cs typeface="Symbol"/>
              </a:rPr>
              <a:t></a:t>
            </a:r>
            <a:r>
              <a:rPr sz="1250" spc="185" dirty="0">
                <a:latin typeface="Times New Roman"/>
                <a:cs typeface="Times New Roman"/>
              </a:rPr>
              <a:t> </a:t>
            </a:r>
            <a:r>
              <a:rPr sz="1250" i="1" spc="30" dirty="0">
                <a:latin typeface="Times New Roman"/>
                <a:cs typeface="Times New Roman"/>
              </a:rPr>
              <a:t>j</a:t>
            </a:r>
            <a:r>
              <a:rPr sz="1250" spc="30" dirty="0">
                <a:latin typeface="Times New Roman"/>
                <a:cs typeface="Times New Roman"/>
              </a:rPr>
              <a:t>5.0968</a:t>
            </a:r>
            <a:r>
              <a:rPr sz="1250" spc="30" dirty="0">
                <a:latin typeface="Symbol"/>
                <a:cs typeface="Symbol"/>
              </a:rPr>
              <a:t></a:t>
            </a:r>
            <a:r>
              <a:rPr sz="1250" spc="30" dirty="0">
                <a:latin typeface="Times New Roman"/>
                <a:cs typeface="Times New Roman"/>
              </a:rPr>
              <a:t>10</a:t>
            </a:r>
            <a:r>
              <a:rPr sz="1125" spc="44" baseline="44444" dirty="0">
                <a:latin typeface="Symbol"/>
                <a:cs typeface="Symbol"/>
              </a:rPr>
              <a:t></a:t>
            </a:r>
            <a:r>
              <a:rPr sz="1125" spc="44" baseline="44444" dirty="0">
                <a:latin typeface="Times New Roman"/>
                <a:cs typeface="Times New Roman"/>
              </a:rPr>
              <a:t>3</a:t>
            </a:r>
            <a:r>
              <a:rPr sz="1125" spc="-104" baseline="44444" dirty="0">
                <a:latin typeface="Times New Roman"/>
                <a:cs typeface="Times New Roman"/>
              </a:rPr>
              <a:t> </a:t>
            </a:r>
            <a:r>
              <a:rPr sz="1250" spc="10" dirty="0">
                <a:latin typeface="Times New Roman"/>
                <a:cs typeface="Times New Roman"/>
              </a:rPr>
              <a:t>)</a:t>
            </a:r>
            <a:r>
              <a:rPr sz="1250" spc="-170" dirty="0">
                <a:latin typeface="Times New Roman"/>
                <a:cs typeface="Times New Roman"/>
              </a:rPr>
              <a:t> </a:t>
            </a:r>
            <a:r>
              <a:rPr sz="1250" spc="55" dirty="0">
                <a:latin typeface="Symbol"/>
                <a:cs typeface="Symbol"/>
              </a:rPr>
              <a:t></a:t>
            </a:r>
            <a:r>
              <a:rPr sz="1250" i="1" spc="55" dirty="0">
                <a:latin typeface="Times New Roman"/>
                <a:cs typeface="Times New Roman"/>
              </a:rPr>
              <a:t>U </a:t>
            </a:r>
            <a:r>
              <a:rPr sz="1250" i="1" spc="160" dirty="0">
                <a:latin typeface="Times New Roman"/>
                <a:cs typeface="Times New Roman"/>
              </a:rPr>
              <a:t> </a:t>
            </a:r>
            <a:r>
              <a:rPr sz="1250" spc="20" dirty="0">
                <a:latin typeface="Symbol"/>
                <a:cs typeface="Symbol"/>
              </a:rPr>
              <a:t>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908487" y="8567104"/>
            <a:ext cx="106680" cy="2222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50" spc="20" dirty="0">
                <a:latin typeface="Symbol"/>
                <a:cs typeface="Symbol"/>
              </a:rPr>
              <a:t>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3394598" y="9035740"/>
            <a:ext cx="3113405" cy="2222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1250" spc="20" dirty="0">
                <a:latin typeface="Symbol"/>
                <a:cs typeface="Symbol"/>
              </a:rPr>
              <a:t></a:t>
            </a:r>
            <a:r>
              <a:rPr sz="1250" spc="-100" dirty="0">
                <a:latin typeface="Times New Roman"/>
                <a:cs typeface="Times New Roman"/>
              </a:rPr>
              <a:t> </a:t>
            </a:r>
            <a:r>
              <a:rPr sz="1250" spc="20" dirty="0">
                <a:latin typeface="Times New Roman"/>
                <a:cs typeface="Times New Roman"/>
              </a:rPr>
              <a:t>(</a:t>
            </a:r>
            <a:r>
              <a:rPr sz="1250" spc="10" dirty="0">
                <a:latin typeface="Times New Roman"/>
                <a:cs typeface="Times New Roman"/>
              </a:rPr>
              <a:t>6.2</a:t>
            </a:r>
            <a:r>
              <a:rPr sz="1250" spc="20" dirty="0">
                <a:latin typeface="Times New Roman"/>
                <a:cs typeface="Times New Roman"/>
              </a:rPr>
              <a:t>7</a:t>
            </a:r>
            <a:r>
              <a:rPr sz="1250" spc="10" dirty="0">
                <a:latin typeface="Times New Roman"/>
                <a:cs typeface="Times New Roman"/>
              </a:rPr>
              <a:t>2</a:t>
            </a:r>
            <a:r>
              <a:rPr sz="1250" spc="75" dirty="0">
                <a:latin typeface="Times New Roman"/>
                <a:cs typeface="Times New Roman"/>
              </a:rPr>
              <a:t>1</a:t>
            </a:r>
            <a:r>
              <a:rPr sz="1250" spc="60" dirty="0">
                <a:latin typeface="Symbol"/>
                <a:cs typeface="Symbol"/>
              </a:rPr>
              <a:t></a:t>
            </a:r>
            <a:r>
              <a:rPr sz="1250" spc="20" dirty="0">
                <a:latin typeface="Times New Roman"/>
                <a:cs typeface="Times New Roman"/>
              </a:rPr>
              <a:t>1</a:t>
            </a:r>
            <a:r>
              <a:rPr sz="1250" spc="35" dirty="0">
                <a:latin typeface="Times New Roman"/>
                <a:cs typeface="Times New Roman"/>
              </a:rPr>
              <a:t>0</a:t>
            </a:r>
            <a:r>
              <a:rPr sz="1125" spc="-22" baseline="44444" dirty="0">
                <a:latin typeface="Symbol"/>
                <a:cs typeface="Symbol"/>
              </a:rPr>
              <a:t></a:t>
            </a:r>
            <a:r>
              <a:rPr sz="1125" spc="-7" baseline="44444" dirty="0">
                <a:latin typeface="Times New Roman"/>
                <a:cs typeface="Times New Roman"/>
              </a:rPr>
              <a:t>3</a:t>
            </a:r>
            <a:r>
              <a:rPr sz="1125" baseline="44444" dirty="0">
                <a:latin typeface="Times New Roman"/>
                <a:cs typeface="Times New Roman"/>
              </a:rPr>
              <a:t> </a:t>
            </a:r>
            <a:r>
              <a:rPr sz="1125" spc="-67" baseline="44444" dirty="0">
                <a:latin typeface="Times New Roman"/>
                <a:cs typeface="Times New Roman"/>
              </a:rPr>
              <a:t> </a:t>
            </a:r>
            <a:r>
              <a:rPr sz="1250" spc="20" dirty="0">
                <a:latin typeface="Symbol"/>
                <a:cs typeface="Symbol"/>
              </a:rPr>
              <a:t></a:t>
            </a:r>
            <a:r>
              <a:rPr sz="1250" dirty="0">
                <a:latin typeface="Times New Roman"/>
                <a:cs typeface="Times New Roman"/>
              </a:rPr>
              <a:t> </a:t>
            </a:r>
            <a:r>
              <a:rPr sz="1250" spc="-130" dirty="0">
                <a:latin typeface="Times New Roman"/>
                <a:cs typeface="Times New Roman"/>
              </a:rPr>
              <a:t> </a:t>
            </a:r>
            <a:r>
              <a:rPr sz="1250" i="1" spc="55" dirty="0">
                <a:latin typeface="Times New Roman"/>
                <a:cs typeface="Times New Roman"/>
              </a:rPr>
              <a:t>j</a:t>
            </a:r>
            <a:r>
              <a:rPr sz="1250" spc="20" dirty="0">
                <a:latin typeface="Times New Roman"/>
                <a:cs typeface="Times New Roman"/>
              </a:rPr>
              <a:t>5</a:t>
            </a:r>
            <a:r>
              <a:rPr sz="1250" dirty="0">
                <a:latin typeface="Times New Roman"/>
                <a:cs typeface="Times New Roman"/>
              </a:rPr>
              <a:t>.</a:t>
            </a:r>
            <a:r>
              <a:rPr sz="1250" spc="20" dirty="0">
                <a:latin typeface="Times New Roman"/>
                <a:cs typeface="Times New Roman"/>
              </a:rPr>
              <a:t>0</a:t>
            </a:r>
            <a:r>
              <a:rPr sz="1250" spc="5" dirty="0">
                <a:latin typeface="Times New Roman"/>
                <a:cs typeface="Times New Roman"/>
              </a:rPr>
              <a:t>9</a:t>
            </a:r>
            <a:r>
              <a:rPr sz="1250" spc="15" dirty="0">
                <a:latin typeface="Times New Roman"/>
                <a:cs typeface="Times New Roman"/>
              </a:rPr>
              <a:t>6</a:t>
            </a:r>
            <a:r>
              <a:rPr sz="1250" spc="20" dirty="0">
                <a:latin typeface="Times New Roman"/>
                <a:cs typeface="Times New Roman"/>
              </a:rPr>
              <a:t>8</a:t>
            </a:r>
            <a:r>
              <a:rPr sz="1250" spc="-180" dirty="0">
                <a:latin typeface="Times New Roman"/>
                <a:cs typeface="Times New Roman"/>
              </a:rPr>
              <a:t> </a:t>
            </a:r>
            <a:r>
              <a:rPr sz="1250" spc="60" dirty="0">
                <a:latin typeface="Symbol"/>
                <a:cs typeface="Symbol"/>
              </a:rPr>
              <a:t></a:t>
            </a:r>
            <a:r>
              <a:rPr sz="1250" spc="15" dirty="0">
                <a:latin typeface="Times New Roman"/>
                <a:cs typeface="Times New Roman"/>
              </a:rPr>
              <a:t>1</a:t>
            </a:r>
            <a:r>
              <a:rPr sz="1250" spc="40" dirty="0">
                <a:latin typeface="Times New Roman"/>
                <a:cs typeface="Times New Roman"/>
              </a:rPr>
              <a:t>0</a:t>
            </a:r>
            <a:r>
              <a:rPr sz="1125" spc="-22" baseline="44444" dirty="0">
                <a:latin typeface="Symbol"/>
                <a:cs typeface="Symbol"/>
              </a:rPr>
              <a:t></a:t>
            </a:r>
            <a:r>
              <a:rPr sz="1125" spc="-7" baseline="44444" dirty="0">
                <a:latin typeface="Times New Roman"/>
                <a:cs typeface="Times New Roman"/>
              </a:rPr>
              <a:t>3</a:t>
            </a:r>
            <a:r>
              <a:rPr sz="1125" spc="-135" baseline="44444" dirty="0">
                <a:latin typeface="Times New Roman"/>
                <a:cs typeface="Times New Roman"/>
              </a:rPr>
              <a:t> </a:t>
            </a:r>
            <a:r>
              <a:rPr sz="1250" spc="10" dirty="0">
                <a:latin typeface="Times New Roman"/>
                <a:cs typeface="Times New Roman"/>
              </a:rPr>
              <a:t>)</a:t>
            </a:r>
            <a:r>
              <a:rPr sz="1250" spc="-135" dirty="0">
                <a:latin typeface="Times New Roman"/>
                <a:cs typeface="Times New Roman"/>
              </a:rPr>
              <a:t> </a:t>
            </a:r>
            <a:r>
              <a:rPr sz="1250" spc="80" dirty="0">
                <a:latin typeface="Symbol"/>
                <a:cs typeface="Symbol"/>
              </a:rPr>
              <a:t></a:t>
            </a:r>
            <a:r>
              <a:rPr sz="1250" i="1" spc="25" dirty="0">
                <a:latin typeface="Times New Roman"/>
                <a:cs typeface="Times New Roman"/>
              </a:rPr>
              <a:t>U</a:t>
            </a:r>
            <a:r>
              <a:rPr sz="1250" i="1" dirty="0">
                <a:latin typeface="Times New Roman"/>
                <a:cs typeface="Times New Roman"/>
              </a:rPr>
              <a:t> </a:t>
            </a:r>
            <a:r>
              <a:rPr sz="1250" i="1" spc="-70" dirty="0">
                <a:latin typeface="Times New Roman"/>
                <a:cs typeface="Times New Roman"/>
              </a:rPr>
              <a:t> </a:t>
            </a:r>
            <a:r>
              <a:rPr sz="1250" spc="20" dirty="0">
                <a:latin typeface="Symbol"/>
                <a:cs typeface="Symbol"/>
              </a:rPr>
              <a:t></a:t>
            </a:r>
            <a:r>
              <a:rPr sz="1250" spc="-80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Times New Roman"/>
                <a:cs typeface="Times New Roman"/>
              </a:rPr>
              <a:t>(</a:t>
            </a:r>
            <a:r>
              <a:rPr sz="1250" spc="20" dirty="0">
                <a:latin typeface="Times New Roman"/>
                <a:cs typeface="Times New Roman"/>
              </a:rPr>
              <a:t>0</a:t>
            </a:r>
            <a:r>
              <a:rPr sz="1250" dirty="0">
                <a:latin typeface="Times New Roman"/>
                <a:cs typeface="Times New Roman"/>
              </a:rPr>
              <a:t>.</a:t>
            </a:r>
            <a:r>
              <a:rPr sz="1250" spc="20" dirty="0">
                <a:latin typeface="Times New Roman"/>
                <a:cs typeface="Times New Roman"/>
              </a:rPr>
              <a:t>0</a:t>
            </a:r>
            <a:r>
              <a:rPr sz="1250" spc="10" dirty="0">
                <a:latin typeface="Times New Roman"/>
                <a:cs typeface="Times New Roman"/>
              </a:rPr>
              <a:t>5</a:t>
            </a:r>
            <a:r>
              <a:rPr sz="1250" spc="20" dirty="0">
                <a:latin typeface="Times New Roman"/>
                <a:cs typeface="Times New Roman"/>
              </a:rPr>
              <a:t>12</a:t>
            </a:r>
            <a:r>
              <a:rPr sz="1250" spc="-100" dirty="0">
                <a:latin typeface="Times New Roman"/>
                <a:cs typeface="Times New Roman"/>
              </a:rPr>
              <a:t> </a:t>
            </a:r>
            <a:r>
              <a:rPr sz="1250" spc="20" dirty="0">
                <a:latin typeface="Symbol"/>
                <a:cs typeface="Symbol"/>
              </a:rPr>
              <a:t></a:t>
            </a:r>
            <a:endParaRPr sz="1250">
              <a:latin typeface="Symbol"/>
              <a:cs typeface="Symbol"/>
            </a:endParaRPr>
          </a:p>
        </p:txBody>
      </p:sp>
      <p:pic>
        <p:nvPicPr>
          <p:cNvPr id="97" name="object 9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632567" y="8363822"/>
            <a:ext cx="4191906" cy="162816"/>
          </a:xfrm>
          <a:prstGeom prst="rect">
            <a:avLst/>
          </a:prstGeom>
        </p:spPr>
      </p:pic>
      <p:pic>
        <p:nvPicPr>
          <p:cNvPr id="98" name="object 9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324886" y="8955072"/>
            <a:ext cx="3499586" cy="162816"/>
          </a:xfrm>
          <a:prstGeom prst="rect">
            <a:avLst/>
          </a:prstGeom>
        </p:spPr>
      </p:pic>
      <p:pic>
        <p:nvPicPr>
          <p:cNvPr id="99" name="object 9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848158" y="9301080"/>
            <a:ext cx="375739" cy="162816"/>
          </a:xfrm>
          <a:prstGeom prst="rect">
            <a:avLst/>
          </a:prstGeom>
        </p:spPr>
      </p:pic>
      <p:sp>
        <p:nvSpPr>
          <p:cNvPr id="100" name="object 100"/>
          <p:cNvSpPr txBox="1"/>
          <p:nvPr/>
        </p:nvSpPr>
        <p:spPr>
          <a:xfrm>
            <a:off x="883087" y="8695432"/>
            <a:ext cx="2510790" cy="90868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ts val="1485"/>
              </a:lnSpc>
              <a:spcBef>
                <a:spcPts val="140"/>
              </a:spcBef>
            </a:pPr>
            <a:r>
              <a:rPr sz="1875" spc="75" baseline="-11111" dirty="0">
                <a:latin typeface="Symbol"/>
                <a:cs typeface="Symbol"/>
              </a:rPr>
              <a:t></a:t>
            </a:r>
            <a:r>
              <a:rPr sz="1250" spc="20" dirty="0">
                <a:latin typeface="Symbol"/>
                <a:cs typeface="Symbol"/>
              </a:rPr>
              <a:t></a:t>
            </a:r>
            <a:r>
              <a:rPr sz="1250" spc="-65" dirty="0">
                <a:latin typeface="Times New Roman"/>
                <a:cs typeface="Times New Roman"/>
              </a:rPr>
              <a:t> </a:t>
            </a:r>
            <a:r>
              <a:rPr sz="1250" spc="20" dirty="0">
                <a:latin typeface="Times New Roman"/>
                <a:cs typeface="Times New Roman"/>
              </a:rPr>
              <a:t>7</a:t>
            </a:r>
            <a:r>
              <a:rPr sz="1250" dirty="0">
                <a:latin typeface="Times New Roman"/>
                <a:cs typeface="Times New Roman"/>
              </a:rPr>
              <a:t>.</a:t>
            </a:r>
            <a:r>
              <a:rPr sz="1250" spc="20" dirty="0">
                <a:latin typeface="Times New Roman"/>
                <a:cs typeface="Times New Roman"/>
              </a:rPr>
              <a:t>5</a:t>
            </a:r>
            <a:r>
              <a:rPr sz="1250" spc="10" dirty="0">
                <a:latin typeface="Times New Roman"/>
                <a:cs typeface="Times New Roman"/>
              </a:rPr>
              <a:t>6</a:t>
            </a:r>
            <a:r>
              <a:rPr sz="1250" spc="20" dirty="0">
                <a:latin typeface="Times New Roman"/>
                <a:cs typeface="Times New Roman"/>
              </a:rPr>
              <a:t>81</a:t>
            </a:r>
            <a:r>
              <a:rPr sz="1250" spc="-200" dirty="0">
                <a:latin typeface="Times New Roman"/>
                <a:cs typeface="Times New Roman"/>
              </a:rPr>
              <a:t> </a:t>
            </a:r>
            <a:r>
              <a:rPr sz="1250" spc="20" dirty="0">
                <a:latin typeface="Symbol"/>
                <a:cs typeface="Symbol"/>
              </a:rPr>
              <a:t></a:t>
            </a:r>
            <a:r>
              <a:rPr sz="1250" dirty="0">
                <a:latin typeface="Times New Roman"/>
                <a:cs typeface="Times New Roman"/>
              </a:rPr>
              <a:t> </a:t>
            </a:r>
            <a:r>
              <a:rPr sz="1250" spc="-125" dirty="0">
                <a:latin typeface="Times New Roman"/>
                <a:cs typeface="Times New Roman"/>
              </a:rPr>
              <a:t> </a:t>
            </a:r>
            <a:r>
              <a:rPr sz="1250" i="1" spc="-50" dirty="0">
                <a:latin typeface="Times New Roman"/>
                <a:cs typeface="Times New Roman"/>
              </a:rPr>
              <a:t>j</a:t>
            </a:r>
            <a:r>
              <a:rPr sz="1250" spc="20" dirty="0">
                <a:latin typeface="Times New Roman"/>
                <a:cs typeface="Times New Roman"/>
              </a:rPr>
              <a:t>1</a:t>
            </a:r>
            <a:r>
              <a:rPr sz="1250" spc="10" dirty="0">
                <a:latin typeface="Times New Roman"/>
                <a:cs typeface="Times New Roman"/>
              </a:rPr>
              <a:t>6.2</a:t>
            </a:r>
            <a:r>
              <a:rPr sz="1250" spc="20" dirty="0">
                <a:latin typeface="Times New Roman"/>
                <a:cs typeface="Times New Roman"/>
              </a:rPr>
              <a:t>1</a:t>
            </a:r>
            <a:r>
              <a:rPr sz="1250" spc="10" dirty="0">
                <a:latin typeface="Times New Roman"/>
                <a:cs typeface="Times New Roman"/>
              </a:rPr>
              <a:t>2</a:t>
            </a:r>
            <a:r>
              <a:rPr sz="1250" spc="20" dirty="0">
                <a:latin typeface="Times New Roman"/>
                <a:cs typeface="Times New Roman"/>
              </a:rPr>
              <a:t>4</a:t>
            </a:r>
            <a:endParaRPr sz="1250">
              <a:latin typeface="Times New Roman"/>
              <a:cs typeface="Times New Roman"/>
            </a:endParaRPr>
          </a:p>
          <a:p>
            <a:pPr marL="38100">
              <a:lnSpc>
                <a:spcPts val="1355"/>
              </a:lnSpc>
            </a:pPr>
            <a:r>
              <a:rPr sz="1250" spc="20" dirty="0">
                <a:latin typeface="Symbol"/>
                <a:cs typeface="Symbol"/>
              </a:rPr>
              <a:t></a:t>
            </a:r>
            <a:endParaRPr sz="1250">
              <a:latin typeface="Symbol"/>
              <a:cs typeface="Symbol"/>
            </a:endParaRPr>
          </a:p>
          <a:p>
            <a:pPr marL="38100">
              <a:lnSpc>
                <a:spcPts val="1240"/>
              </a:lnSpc>
            </a:pPr>
            <a:r>
              <a:rPr sz="1250" spc="30" dirty="0">
                <a:latin typeface="Symbol"/>
                <a:cs typeface="Symbol"/>
              </a:rPr>
              <a:t></a:t>
            </a:r>
            <a:r>
              <a:rPr sz="1875" spc="30" baseline="2222" dirty="0">
                <a:latin typeface="Times New Roman"/>
                <a:cs typeface="Times New Roman"/>
              </a:rPr>
              <a:t>0</a:t>
            </a:r>
            <a:r>
              <a:rPr sz="1875" spc="-142" baseline="2222" dirty="0">
                <a:latin typeface="Times New Roman"/>
                <a:cs typeface="Times New Roman"/>
              </a:rPr>
              <a:t> </a:t>
            </a:r>
            <a:r>
              <a:rPr sz="1875" spc="30" baseline="2222" dirty="0">
                <a:latin typeface="Symbol"/>
                <a:cs typeface="Symbol"/>
              </a:rPr>
              <a:t></a:t>
            </a:r>
            <a:r>
              <a:rPr sz="1875" spc="-142" baseline="2222" dirty="0">
                <a:latin typeface="Times New Roman"/>
                <a:cs typeface="Times New Roman"/>
              </a:rPr>
              <a:t> </a:t>
            </a:r>
            <a:r>
              <a:rPr sz="1875" spc="-7" baseline="2222" dirty="0">
                <a:latin typeface="Times New Roman"/>
                <a:cs typeface="Times New Roman"/>
              </a:rPr>
              <a:t>(</a:t>
            </a:r>
            <a:r>
              <a:rPr sz="1875" spc="30" baseline="2222" dirty="0">
                <a:latin typeface="Times New Roman"/>
                <a:cs typeface="Times New Roman"/>
              </a:rPr>
              <a:t>5</a:t>
            </a:r>
            <a:r>
              <a:rPr sz="1875" baseline="2222" dirty="0">
                <a:latin typeface="Times New Roman"/>
                <a:cs typeface="Times New Roman"/>
              </a:rPr>
              <a:t>.</a:t>
            </a:r>
            <a:r>
              <a:rPr sz="1875" spc="30" baseline="2222" dirty="0">
                <a:latin typeface="Times New Roman"/>
                <a:cs typeface="Times New Roman"/>
              </a:rPr>
              <a:t>0</a:t>
            </a:r>
            <a:r>
              <a:rPr sz="1875" spc="15" baseline="2222" dirty="0">
                <a:latin typeface="Times New Roman"/>
                <a:cs typeface="Times New Roman"/>
              </a:rPr>
              <a:t>1</a:t>
            </a:r>
            <a:r>
              <a:rPr sz="1875" spc="30" baseline="2222" dirty="0">
                <a:latin typeface="Times New Roman"/>
                <a:cs typeface="Times New Roman"/>
              </a:rPr>
              <a:t>77</a:t>
            </a:r>
            <a:r>
              <a:rPr sz="1875" spc="-209" baseline="2222" dirty="0">
                <a:latin typeface="Times New Roman"/>
                <a:cs typeface="Times New Roman"/>
              </a:rPr>
              <a:t> </a:t>
            </a:r>
            <a:r>
              <a:rPr sz="1875" spc="82" baseline="2222" dirty="0">
                <a:latin typeface="Symbol"/>
                <a:cs typeface="Symbol"/>
              </a:rPr>
              <a:t></a:t>
            </a:r>
            <a:r>
              <a:rPr sz="1875" spc="30" baseline="2222" dirty="0">
                <a:latin typeface="Times New Roman"/>
                <a:cs typeface="Times New Roman"/>
              </a:rPr>
              <a:t>1</a:t>
            </a:r>
            <a:r>
              <a:rPr sz="1875" spc="52" baseline="2222" dirty="0">
                <a:latin typeface="Times New Roman"/>
                <a:cs typeface="Times New Roman"/>
              </a:rPr>
              <a:t>0</a:t>
            </a:r>
            <a:r>
              <a:rPr sz="1125" spc="-22" baseline="44444" dirty="0">
                <a:latin typeface="Symbol"/>
                <a:cs typeface="Symbol"/>
              </a:rPr>
              <a:t></a:t>
            </a:r>
            <a:r>
              <a:rPr sz="1125" spc="-7" baseline="44444" dirty="0">
                <a:latin typeface="Times New Roman"/>
                <a:cs typeface="Times New Roman"/>
              </a:rPr>
              <a:t>3</a:t>
            </a:r>
            <a:r>
              <a:rPr sz="1125" baseline="44444" dirty="0">
                <a:latin typeface="Times New Roman"/>
                <a:cs typeface="Times New Roman"/>
              </a:rPr>
              <a:t> </a:t>
            </a:r>
            <a:r>
              <a:rPr sz="1125" spc="-75" baseline="44444" dirty="0">
                <a:latin typeface="Times New Roman"/>
                <a:cs typeface="Times New Roman"/>
              </a:rPr>
              <a:t> </a:t>
            </a:r>
            <a:r>
              <a:rPr sz="1875" spc="30" baseline="2222" dirty="0">
                <a:latin typeface="Symbol"/>
                <a:cs typeface="Symbol"/>
              </a:rPr>
              <a:t></a:t>
            </a:r>
            <a:r>
              <a:rPr sz="1875" baseline="2222" dirty="0">
                <a:latin typeface="Times New Roman"/>
                <a:cs typeface="Times New Roman"/>
              </a:rPr>
              <a:t> </a:t>
            </a:r>
            <a:r>
              <a:rPr sz="1875" spc="-187" baseline="2222" dirty="0">
                <a:latin typeface="Times New Roman"/>
                <a:cs typeface="Times New Roman"/>
              </a:rPr>
              <a:t> </a:t>
            </a:r>
            <a:r>
              <a:rPr sz="1875" i="1" spc="135" baseline="2222" dirty="0">
                <a:latin typeface="Times New Roman"/>
                <a:cs typeface="Times New Roman"/>
              </a:rPr>
              <a:t>j</a:t>
            </a:r>
            <a:r>
              <a:rPr sz="1875" spc="30" baseline="2222" dirty="0">
                <a:latin typeface="Times New Roman"/>
                <a:cs typeface="Times New Roman"/>
              </a:rPr>
              <a:t>4</a:t>
            </a:r>
            <a:r>
              <a:rPr sz="1875" baseline="2222" dirty="0">
                <a:latin typeface="Times New Roman"/>
                <a:cs typeface="Times New Roman"/>
              </a:rPr>
              <a:t>.</a:t>
            </a:r>
            <a:r>
              <a:rPr sz="1875" spc="30" baseline="2222" dirty="0">
                <a:latin typeface="Times New Roman"/>
                <a:cs typeface="Times New Roman"/>
              </a:rPr>
              <a:t>0</a:t>
            </a:r>
            <a:r>
              <a:rPr sz="1875" spc="15" baseline="2222" dirty="0">
                <a:latin typeface="Times New Roman"/>
                <a:cs typeface="Times New Roman"/>
              </a:rPr>
              <a:t>7</a:t>
            </a:r>
            <a:r>
              <a:rPr sz="1875" spc="30" baseline="2222" dirty="0">
                <a:latin typeface="Times New Roman"/>
                <a:cs typeface="Times New Roman"/>
              </a:rPr>
              <a:t>75</a:t>
            </a:r>
            <a:r>
              <a:rPr sz="1875" spc="-270" baseline="2222" dirty="0">
                <a:latin typeface="Times New Roman"/>
                <a:cs typeface="Times New Roman"/>
              </a:rPr>
              <a:t> </a:t>
            </a:r>
            <a:r>
              <a:rPr sz="1875" spc="82" baseline="2222" dirty="0">
                <a:latin typeface="Symbol"/>
                <a:cs typeface="Symbol"/>
              </a:rPr>
              <a:t></a:t>
            </a:r>
            <a:r>
              <a:rPr sz="1875" spc="30" baseline="2222" dirty="0">
                <a:latin typeface="Times New Roman"/>
                <a:cs typeface="Times New Roman"/>
              </a:rPr>
              <a:t>1</a:t>
            </a:r>
            <a:r>
              <a:rPr sz="1875" spc="52" baseline="2222" dirty="0">
                <a:latin typeface="Times New Roman"/>
                <a:cs typeface="Times New Roman"/>
              </a:rPr>
              <a:t>0</a:t>
            </a:r>
            <a:r>
              <a:rPr sz="1125" spc="-22" baseline="44444" dirty="0">
                <a:latin typeface="Symbol"/>
                <a:cs typeface="Symbol"/>
              </a:rPr>
              <a:t></a:t>
            </a:r>
            <a:r>
              <a:rPr sz="1125" spc="-7" baseline="44444" dirty="0">
                <a:latin typeface="Times New Roman"/>
                <a:cs typeface="Times New Roman"/>
              </a:rPr>
              <a:t>3</a:t>
            </a:r>
            <a:r>
              <a:rPr sz="1125" spc="-135" baseline="44444" dirty="0">
                <a:latin typeface="Times New Roman"/>
                <a:cs typeface="Times New Roman"/>
              </a:rPr>
              <a:t> </a:t>
            </a:r>
            <a:r>
              <a:rPr sz="1875" spc="15" baseline="2222" dirty="0">
                <a:latin typeface="Times New Roman"/>
                <a:cs typeface="Times New Roman"/>
              </a:rPr>
              <a:t>)</a:t>
            </a:r>
            <a:r>
              <a:rPr sz="1875" spc="-202" baseline="2222" dirty="0">
                <a:latin typeface="Times New Roman"/>
                <a:cs typeface="Times New Roman"/>
              </a:rPr>
              <a:t> </a:t>
            </a:r>
            <a:r>
              <a:rPr sz="1875" spc="112" baseline="2222" dirty="0">
                <a:latin typeface="Symbol"/>
                <a:cs typeface="Symbol"/>
              </a:rPr>
              <a:t></a:t>
            </a:r>
            <a:r>
              <a:rPr sz="1875" i="1" spc="37" baseline="2222" dirty="0">
                <a:latin typeface="Times New Roman"/>
                <a:cs typeface="Times New Roman"/>
              </a:rPr>
              <a:t>U</a:t>
            </a:r>
            <a:endParaRPr sz="1875" baseline="2222">
              <a:latin typeface="Times New Roman"/>
              <a:cs typeface="Times New Roman"/>
            </a:endParaRPr>
          </a:p>
          <a:p>
            <a:pPr marL="38100">
              <a:lnSpc>
                <a:spcPts val="1345"/>
              </a:lnSpc>
            </a:pPr>
            <a:r>
              <a:rPr sz="1250" spc="20" dirty="0">
                <a:latin typeface="Symbol"/>
                <a:cs typeface="Symbol"/>
              </a:rPr>
              <a:t></a:t>
            </a:r>
            <a:endParaRPr sz="1250">
              <a:latin typeface="Symbol"/>
              <a:cs typeface="Symbol"/>
            </a:endParaRPr>
          </a:p>
          <a:p>
            <a:pPr marL="38100">
              <a:lnSpc>
                <a:spcPts val="1475"/>
              </a:lnSpc>
            </a:pPr>
            <a:r>
              <a:rPr sz="1875" spc="-930" baseline="8888" dirty="0">
                <a:latin typeface="Symbol"/>
                <a:cs typeface="Symbol"/>
              </a:rPr>
              <a:t></a:t>
            </a:r>
            <a:r>
              <a:rPr sz="1875" spc="75" baseline="-15555" dirty="0">
                <a:latin typeface="Symbol"/>
                <a:cs typeface="Symbol"/>
              </a:rPr>
              <a:t></a:t>
            </a:r>
            <a:r>
              <a:rPr sz="1250" spc="20" dirty="0">
                <a:latin typeface="Symbol"/>
                <a:cs typeface="Symbol"/>
              </a:rPr>
              <a:t></a:t>
            </a:r>
            <a:r>
              <a:rPr sz="1250" spc="-25" dirty="0">
                <a:latin typeface="Times New Roman"/>
                <a:cs typeface="Times New Roman"/>
              </a:rPr>
              <a:t> </a:t>
            </a:r>
            <a:r>
              <a:rPr sz="1250" i="1" spc="70" dirty="0">
                <a:latin typeface="Times New Roman"/>
                <a:cs typeface="Times New Roman"/>
              </a:rPr>
              <a:t>j</a:t>
            </a:r>
            <a:r>
              <a:rPr sz="1250" spc="20" dirty="0">
                <a:latin typeface="Times New Roman"/>
                <a:cs typeface="Times New Roman"/>
              </a:rPr>
              <a:t>0</a:t>
            </a:r>
            <a:r>
              <a:rPr sz="1250" dirty="0">
                <a:latin typeface="Times New Roman"/>
                <a:cs typeface="Times New Roman"/>
              </a:rPr>
              <a:t>.</a:t>
            </a:r>
            <a:r>
              <a:rPr sz="1250" spc="20" dirty="0">
                <a:latin typeface="Times New Roman"/>
                <a:cs typeface="Times New Roman"/>
              </a:rPr>
              <a:t>0</a:t>
            </a:r>
            <a:r>
              <a:rPr sz="1250" spc="10" dirty="0">
                <a:latin typeface="Times New Roman"/>
                <a:cs typeface="Times New Roman"/>
              </a:rPr>
              <a:t>3</a:t>
            </a:r>
            <a:r>
              <a:rPr sz="1250" spc="20" dirty="0">
                <a:latin typeface="Times New Roman"/>
                <a:cs typeface="Times New Roman"/>
              </a:rPr>
              <a:t>8</a:t>
            </a:r>
            <a:r>
              <a:rPr sz="1250" spc="10" dirty="0">
                <a:latin typeface="Times New Roman"/>
                <a:cs typeface="Times New Roman"/>
              </a:rPr>
              <a:t>9)</a:t>
            </a:r>
            <a:r>
              <a:rPr sz="1250" spc="-140" dirty="0">
                <a:latin typeface="Times New Roman"/>
                <a:cs typeface="Times New Roman"/>
              </a:rPr>
              <a:t> </a:t>
            </a:r>
            <a:r>
              <a:rPr sz="1250" spc="70" dirty="0">
                <a:latin typeface="Symbol"/>
                <a:cs typeface="Symbol"/>
              </a:rPr>
              <a:t></a:t>
            </a:r>
            <a:r>
              <a:rPr sz="1250" i="1" spc="110" dirty="0">
                <a:latin typeface="Times New Roman"/>
                <a:cs typeface="Times New Roman"/>
              </a:rPr>
              <a:t>U</a:t>
            </a:r>
            <a:r>
              <a:rPr sz="1125" spc="-7" baseline="-25925" dirty="0">
                <a:latin typeface="Times New Roman"/>
                <a:cs typeface="Times New Roman"/>
              </a:rPr>
              <a:t>4</a:t>
            </a:r>
            <a:r>
              <a:rPr sz="1125" baseline="-25925" dirty="0">
                <a:latin typeface="Times New Roman"/>
                <a:cs typeface="Times New Roman"/>
              </a:rPr>
              <a:t> </a:t>
            </a:r>
            <a:r>
              <a:rPr sz="1125" spc="15" baseline="-25925" dirty="0">
                <a:latin typeface="Times New Roman"/>
                <a:cs typeface="Times New Roman"/>
              </a:rPr>
              <a:t> </a:t>
            </a:r>
            <a:r>
              <a:rPr sz="1250" spc="20" dirty="0">
                <a:latin typeface="Symbol"/>
                <a:cs typeface="Symbol"/>
              </a:rPr>
              <a:t></a:t>
            </a:r>
            <a:r>
              <a:rPr sz="1250" spc="-55" dirty="0">
                <a:latin typeface="Times New Roman"/>
                <a:cs typeface="Times New Roman"/>
              </a:rPr>
              <a:t> </a:t>
            </a:r>
            <a:r>
              <a:rPr sz="1250" spc="10" dirty="0">
                <a:latin typeface="Times New Roman"/>
                <a:cs typeface="Times New Roman"/>
              </a:rPr>
              <a:t>0.6</a:t>
            </a:r>
            <a:r>
              <a:rPr sz="1250" spc="20" dirty="0">
                <a:latin typeface="Times New Roman"/>
                <a:cs typeface="Times New Roman"/>
              </a:rPr>
              <a:t>72</a:t>
            </a:r>
            <a:r>
              <a:rPr sz="1250" spc="-100" dirty="0">
                <a:latin typeface="Times New Roman"/>
                <a:cs typeface="Times New Roman"/>
              </a:rPr>
              <a:t> </a:t>
            </a:r>
            <a:r>
              <a:rPr sz="1250" spc="20" dirty="0">
                <a:latin typeface="Symbol"/>
                <a:cs typeface="Symbol"/>
              </a:rPr>
              <a:t></a:t>
            </a:r>
            <a:r>
              <a:rPr sz="1250" dirty="0">
                <a:latin typeface="Times New Roman"/>
                <a:cs typeface="Times New Roman"/>
              </a:rPr>
              <a:t> </a:t>
            </a:r>
            <a:r>
              <a:rPr sz="1250" spc="-125" dirty="0">
                <a:latin typeface="Times New Roman"/>
                <a:cs typeface="Times New Roman"/>
              </a:rPr>
              <a:t> </a:t>
            </a:r>
            <a:r>
              <a:rPr sz="1250" i="1" spc="75" dirty="0">
                <a:latin typeface="Times New Roman"/>
                <a:cs typeface="Times New Roman"/>
              </a:rPr>
              <a:t>j</a:t>
            </a:r>
            <a:r>
              <a:rPr sz="1250" spc="20" dirty="0">
                <a:latin typeface="Times New Roman"/>
                <a:cs typeface="Times New Roman"/>
              </a:rPr>
              <a:t>0</a:t>
            </a:r>
            <a:r>
              <a:rPr sz="1250" dirty="0">
                <a:latin typeface="Times New Roman"/>
                <a:cs typeface="Times New Roman"/>
              </a:rPr>
              <a:t>.</a:t>
            </a:r>
            <a:r>
              <a:rPr sz="1250" spc="20" dirty="0">
                <a:latin typeface="Times New Roman"/>
                <a:cs typeface="Times New Roman"/>
              </a:rPr>
              <a:t>3</a:t>
            </a:r>
            <a:r>
              <a:rPr sz="1250" spc="10" dirty="0">
                <a:latin typeface="Times New Roman"/>
                <a:cs typeface="Times New Roman"/>
              </a:rPr>
              <a:t>7</a:t>
            </a:r>
            <a:r>
              <a:rPr sz="1250" spc="5" dirty="0">
                <a:latin typeface="Times New Roman"/>
                <a:cs typeface="Times New Roman"/>
              </a:rPr>
              <a:t>6</a:t>
            </a:r>
            <a:r>
              <a:rPr sz="1250" spc="20" dirty="0">
                <a:latin typeface="Times New Roman"/>
                <a:cs typeface="Times New Roman"/>
              </a:rPr>
              <a:t>6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1015364" y="5290946"/>
            <a:ext cx="228600" cy="1600200"/>
          </a:xfrm>
          <a:custGeom>
            <a:avLst/>
            <a:gdLst/>
            <a:ahLst/>
            <a:cxnLst/>
            <a:rect l="l" t="t" r="r" b="b"/>
            <a:pathLst>
              <a:path w="228600" h="1600200">
                <a:moveTo>
                  <a:pt x="228600" y="1600200"/>
                </a:moveTo>
                <a:lnTo>
                  <a:pt x="184106" y="1589722"/>
                </a:lnTo>
                <a:lnTo>
                  <a:pt x="147775" y="1561147"/>
                </a:lnTo>
                <a:lnTo>
                  <a:pt x="123281" y="1518761"/>
                </a:lnTo>
                <a:lnTo>
                  <a:pt x="114300" y="1466850"/>
                </a:lnTo>
                <a:lnTo>
                  <a:pt x="114300" y="933450"/>
                </a:lnTo>
                <a:lnTo>
                  <a:pt x="105318" y="881538"/>
                </a:lnTo>
                <a:lnTo>
                  <a:pt x="80824" y="839152"/>
                </a:lnTo>
                <a:lnTo>
                  <a:pt x="44493" y="810577"/>
                </a:lnTo>
                <a:lnTo>
                  <a:pt x="0" y="800100"/>
                </a:lnTo>
                <a:lnTo>
                  <a:pt x="44493" y="789622"/>
                </a:lnTo>
                <a:lnTo>
                  <a:pt x="80824" y="761047"/>
                </a:lnTo>
                <a:lnTo>
                  <a:pt x="105318" y="718661"/>
                </a:lnTo>
                <a:lnTo>
                  <a:pt x="114300" y="666750"/>
                </a:lnTo>
                <a:lnTo>
                  <a:pt x="114300" y="133350"/>
                </a:lnTo>
                <a:lnTo>
                  <a:pt x="123281" y="81438"/>
                </a:lnTo>
                <a:lnTo>
                  <a:pt x="147775" y="39052"/>
                </a:lnTo>
                <a:lnTo>
                  <a:pt x="184106" y="10477"/>
                </a:lnTo>
                <a:lnTo>
                  <a:pt x="228600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0683" y="513842"/>
            <a:ext cx="612076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340360" algn="l"/>
                <a:tab pos="1083310" algn="l"/>
                <a:tab pos="1616710" algn="l"/>
                <a:tab pos="2677160" algn="l"/>
                <a:tab pos="3594735" algn="l"/>
                <a:tab pos="4819650" algn="l"/>
                <a:tab pos="5624195" algn="l"/>
                <a:tab pos="5847715" algn="l"/>
                <a:tab pos="6031230" algn="l"/>
              </a:tabLst>
            </a:pP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spc="-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i="1" spc="-5" dirty="0">
                <a:latin typeface="Times New Roman"/>
                <a:cs typeface="Times New Roman"/>
              </a:rPr>
              <a:t>друг</a:t>
            </a:r>
            <a:r>
              <a:rPr sz="1400" i="1" spc="5" dirty="0">
                <a:latin typeface="Times New Roman"/>
                <a:cs typeface="Times New Roman"/>
              </a:rPr>
              <a:t>о</a:t>
            </a:r>
            <a:r>
              <a:rPr sz="1400" i="1" spc="-10" dirty="0">
                <a:latin typeface="Times New Roman"/>
                <a:cs typeface="Times New Roman"/>
              </a:rPr>
              <a:t>м</a:t>
            </a:r>
            <a:r>
              <a:rPr sz="1400" i="1" spc="-5" dirty="0">
                <a:latin typeface="Times New Roman"/>
                <a:cs typeface="Times New Roman"/>
              </a:rPr>
              <a:t>у</a:t>
            </a:r>
            <a:r>
              <a:rPr sz="1400" i="1" dirty="0">
                <a:latin typeface="Times New Roman"/>
                <a:cs typeface="Times New Roman"/>
              </a:rPr>
              <a:t>	</a:t>
            </a:r>
            <a:r>
              <a:rPr sz="1400" i="1" spc="-5" dirty="0">
                <a:latin typeface="Times New Roman"/>
                <a:cs typeface="Times New Roman"/>
              </a:rPr>
              <a:t>кроці</a:t>
            </a:r>
            <a:r>
              <a:rPr sz="1400" i="1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виключен</a:t>
            </a:r>
            <a:r>
              <a:rPr sz="1400" spc="-5" dirty="0">
                <a:latin typeface="Times New Roman"/>
                <a:cs typeface="Times New Roman"/>
              </a:rPr>
              <a:t>ня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не</a:t>
            </a:r>
            <a:r>
              <a:rPr sz="1400" spc="-5" dirty="0">
                <a:latin typeface="Times New Roman"/>
                <a:cs typeface="Times New Roman"/>
              </a:rPr>
              <a:t>від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мих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п</a:t>
            </a:r>
            <a:r>
              <a:rPr sz="1400" spc="-15" dirty="0">
                <a:latin typeface="Times New Roman"/>
                <a:cs typeface="Times New Roman"/>
              </a:rPr>
              <a:t>е</a:t>
            </a:r>
            <a:r>
              <a:rPr sz="1400" spc="-5" dirty="0">
                <a:latin typeface="Times New Roman"/>
                <a:cs typeface="Times New Roman"/>
              </a:rPr>
              <a:t>ретвор</a:t>
            </a:r>
            <a:r>
              <a:rPr sz="1400" dirty="0">
                <a:latin typeface="Times New Roman"/>
                <a:cs typeface="Times New Roman"/>
              </a:rPr>
              <a:t>ю</a:t>
            </a:r>
            <a:r>
              <a:rPr sz="1400" spc="-10" dirty="0">
                <a:latin typeface="Times New Roman"/>
                <a:cs typeface="Times New Roman"/>
              </a:rPr>
              <a:t>єм</a:t>
            </a:r>
            <a:r>
              <a:rPr sz="1400" spc="-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рі</a:t>
            </a:r>
            <a:r>
              <a:rPr sz="1400" spc="-10" dirty="0">
                <a:latin typeface="Times New Roman"/>
                <a:cs typeface="Times New Roman"/>
              </a:rPr>
              <a:t>внян</a:t>
            </a:r>
            <a:r>
              <a:rPr sz="1400" spc="-5" dirty="0">
                <a:latin typeface="Times New Roman"/>
                <a:cs typeface="Times New Roman"/>
              </a:rPr>
              <a:t>ня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3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7983" y="739394"/>
            <a:ext cx="481139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753610" algn="l"/>
              </a:tabLst>
            </a:pPr>
            <a:r>
              <a:rPr sz="1400" spc="-5" dirty="0">
                <a:latin typeface="Times New Roman"/>
                <a:cs typeface="Times New Roman"/>
              </a:rPr>
              <a:t>еквівалентної системи так,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щ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б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викл</a:t>
            </a:r>
            <a:r>
              <a:rPr sz="1400" spc="-5" dirty="0">
                <a:latin typeface="Times New Roman"/>
                <a:cs typeface="Times New Roman"/>
              </a:rPr>
              <a:t>ючити з 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5" dirty="0">
                <a:latin typeface="Times New Roman"/>
                <a:cs typeface="Times New Roman"/>
              </a:rPr>
              <a:t>х </a:t>
            </a:r>
            <a:r>
              <a:rPr sz="1400" spc="-10" dirty="0">
                <a:latin typeface="Times New Roman"/>
                <a:cs typeface="Times New Roman"/>
              </a:rPr>
              <a:t>неві</a:t>
            </a:r>
            <a:r>
              <a:rPr sz="1400" spc="-5" dirty="0">
                <a:latin typeface="Times New Roman"/>
                <a:cs typeface="Times New Roman"/>
              </a:rPr>
              <a:t>дому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7983" y="993139"/>
            <a:ext cx="2670810" cy="443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645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6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результаті</a:t>
            </a:r>
            <a:r>
              <a:rPr sz="1400" spc="6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виконання</a:t>
            </a:r>
            <a:r>
              <a:rPr sz="1400" spc="63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другого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45"/>
              </a:lnSpc>
            </a:pPr>
            <a:r>
              <a:rPr sz="1400" spc="-5" dirty="0">
                <a:latin typeface="Times New Roman"/>
                <a:cs typeface="Times New Roman"/>
              </a:rPr>
              <a:t>еквівалентну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систему</a:t>
            </a:r>
            <a:r>
              <a:rPr sz="1400" spc="-5" dirty="0">
                <a:latin typeface="Times New Roman"/>
                <a:cs typeface="Times New Roman"/>
              </a:rPr>
              <a:t> рівнянь: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4729" y="1635416"/>
            <a:ext cx="1369060" cy="365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31495">
              <a:lnSpc>
                <a:spcPts val="705"/>
              </a:lnSpc>
              <a:spcBef>
                <a:spcPts val="90"/>
              </a:spcBef>
              <a:tabLst>
                <a:tab pos="1180465" algn="l"/>
              </a:tabLst>
            </a:pPr>
            <a:r>
              <a:rPr sz="700" spc="-15" dirty="0">
                <a:latin typeface="Symbol"/>
                <a:cs typeface="Symbol"/>
              </a:rPr>
              <a:t></a:t>
            </a:r>
            <a:r>
              <a:rPr sz="700" spc="-15" dirty="0">
                <a:latin typeface="Times New Roman"/>
                <a:cs typeface="Times New Roman"/>
              </a:rPr>
              <a:t>	</a:t>
            </a:r>
            <a:r>
              <a:rPr sz="700" spc="-1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  <a:p>
            <a:pPr marL="38100">
              <a:lnSpc>
                <a:spcPts val="1525"/>
              </a:lnSpc>
            </a:pPr>
            <a:r>
              <a:rPr sz="2100" spc="-7" baseline="17857" dirty="0">
                <a:latin typeface="Times New Roman"/>
                <a:cs typeface="Times New Roman"/>
              </a:rPr>
              <a:t>–  </a:t>
            </a:r>
            <a:r>
              <a:rPr sz="2100" spc="-187" baseline="17857" dirty="0">
                <a:latin typeface="Times New Roman"/>
                <a:cs typeface="Times New Roman"/>
              </a:rPr>
              <a:t> </a:t>
            </a:r>
            <a:r>
              <a:rPr sz="2625" spc="-15" baseline="7936" dirty="0">
                <a:latin typeface="Times New Roman"/>
                <a:cs typeface="Times New Roman"/>
              </a:rPr>
              <a:t>y</a:t>
            </a:r>
            <a:r>
              <a:rPr sz="2625" baseline="7936" dirty="0">
                <a:latin typeface="Times New Roman"/>
                <a:cs typeface="Times New Roman"/>
              </a:rPr>
              <a:t> </a:t>
            </a:r>
            <a:r>
              <a:rPr sz="2625" spc="-157" baseline="7936" dirty="0">
                <a:latin typeface="Times New Roman"/>
                <a:cs typeface="Times New Roman"/>
              </a:rPr>
              <a:t> </a:t>
            </a:r>
            <a:r>
              <a:rPr sz="2625" spc="-7" baseline="3174" dirty="0">
                <a:latin typeface="Times New Roman"/>
                <a:cs typeface="Times New Roman"/>
              </a:rPr>
              <a:t>U</a:t>
            </a:r>
            <a:r>
              <a:rPr sz="700" spc="-15" dirty="0">
                <a:latin typeface="Times New Roman"/>
                <a:cs typeface="Times New Roman"/>
              </a:rPr>
              <a:t>3</a:t>
            </a:r>
            <a:r>
              <a:rPr sz="700" dirty="0">
                <a:latin typeface="Times New Roman"/>
                <a:cs typeface="Times New Roman"/>
              </a:rPr>
              <a:t>  </a:t>
            </a:r>
            <a:r>
              <a:rPr sz="700" spc="15" dirty="0">
                <a:latin typeface="Times New Roman"/>
                <a:cs typeface="Times New Roman"/>
              </a:rPr>
              <a:t> </a:t>
            </a:r>
            <a:r>
              <a:rPr sz="2100" spc="-7" baseline="17857" dirty="0">
                <a:latin typeface="Times New Roman"/>
                <a:cs typeface="Times New Roman"/>
              </a:rPr>
              <a:t>–</a:t>
            </a:r>
            <a:r>
              <a:rPr sz="2100" baseline="17857" dirty="0">
                <a:latin typeface="Times New Roman"/>
                <a:cs typeface="Times New Roman"/>
              </a:rPr>
              <a:t> </a:t>
            </a:r>
            <a:r>
              <a:rPr sz="2100" spc="-179" baseline="17857" dirty="0">
                <a:latin typeface="Times New Roman"/>
                <a:cs typeface="Times New Roman"/>
              </a:rPr>
              <a:t> </a:t>
            </a:r>
            <a:r>
              <a:rPr sz="2625" spc="-15" baseline="7936" dirty="0">
                <a:latin typeface="Times New Roman"/>
                <a:cs typeface="Times New Roman"/>
              </a:rPr>
              <a:t>y</a:t>
            </a:r>
            <a:r>
              <a:rPr sz="2625" baseline="7936" dirty="0">
                <a:latin typeface="Times New Roman"/>
                <a:cs typeface="Times New Roman"/>
              </a:rPr>
              <a:t> </a:t>
            </a:r>
            <a:r>
              <a:rPr sz="2625" spc="-127" baseline="7936" dirty="0">
                <a:latin typeface="Times New Roman"/>
                <a:cs typeface="Times New Roman"/>
              </a:rPr>
              <a:t> </a:t>
            </a:r>
            <a:r>
              <a:rPr sz="2625" spc="30" baseline="3174" dirty="0">
                <a:latin typeface="Times New Roman"/>
                <a:cs typeface="Times New Roman"/>
              </a:rPr>
              <a:t>U</a:t>
            </a:r>
            <a:r>
              <a:rPr sz="700" spc="-15" dirty="0">
                <a:latin typeface="Times New Roman"/>
                <a:cs typeface="Times New Roman"/>
              </a:rPr>
              <a:t>4</a:t>
            </a:r>
            <a:endParaRPr sz="700">
              <a:latin typeface="Times New Roman"/>
              <a:cs typeface="Times New Roman"/>
            </a:endParaRPr>
          </a:p>
          <a:p>
            <a:pPr marL="346710">
              <a:lnSpc>
                <a:spcPts val="415"/>
              </a:lnSpc>
              <a:tabLst>
                <a:tab pos="989330" algn="l"/>
              </a:tabLst>
            </a:pPr>
            <a:r>
              <a:rPr sz="700" spc="-10" dirty="0">
                <a:latin typeface="Times New Roman"/>
                <a:cs typeface="Times New Roman"/>
              </a:rPr>
              <a:t>13	14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64764" y="2537968"/>
            <a:ext cx="1143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98292" y="3004311"/>
            <a:ext cx="1257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7983" y="3308349"/>
            <a:ext cx="2838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або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61738" y="1635608"/>
            <a:ext cx="1090930" cy="3886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22580">
              <a:lnSpc>
                <a:spcPts val="800"/>
              </a:lnSpc>
              <a:spcBef>
                <a:spcPts val="90"/>
              </a:spcBef>
              <a:tabLst>
                <a:tab pos="927735" algn="l"/>
              </a:tabLst>
            </a:pPr>
            <a:r>
              <a:rPr sz="700" spc="-5" dirty="0">
                <a:latin typeface="Symbol"/>
                <a:cs typeface="Symbol"/>
              </a:rPr>
              <a:t></a:t>
            </a:r>
            <a:r>
              <a:rPr sz="700" spc="-5" dirty="0">
                <a:latin typeface="Times New Roman"/>
                <a:cs typeface="Times New Roman"/>
              </a:rPr>
              <a:t>	</a:t>
            </a:r>
            <a:r>
              <a:rPr sz="700" spc="-1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  <a:p>
            <a:pPr marL="38100">
              <a:lnSpc>
                <a:spcPts val="2060"/>
              </a:lnSpc>
            </a:pPr>
            <a:r>
              <a:rPr sz="2625" spc="-89" baseline="14285" dirty="0">
                <a:latin typeface="Times New Roman"/>
                <a:cs typeface="Times New Roman"/>
              </a:rPr>
              <a:t>y</a:t>
            </a:r>
            <a:r>
              <a:rPr sz="700" spc="-5" dirty="0">
                <a:latin typeface="Times New Roman"/>
                <a:cs typeface="Times New Roman"/>
              </a:rPr>
              <a:t>11</a:t>
            </a:r>
            <a:r>
              <a:rPr sz="700" spc="-45" dirty="0">
                <a:latin typeface="Times New Roman"/>
                <a:cs typeface="Times New Roman"/>
              </a:rPr>
              <a:t> </a:t>
            </a:r>
            <a:r>
              <a:rPr sz="2625" spc="-37" baseline="7936" dirty="0">
                <a:latin typeface="Times New Roman"/>
                <a:cs typeface="Times New Roman"/>
              </a:rPr>
              <a:t>U</a:t>
            </a:r>
            <a:r>
              <a:rPr sz="1050" spc="-7" baseline="15873" dirty="0">
                <a:latin typeface="Times New Roman"/>
                <a:cs typeface="Times New Roman"/>
              </a:rPr>
              <a:t>1</a:t>
            </a:r>
            <a:r>
              <a:rPr sz="1050" spc="30" baseline="15873" dirty="0">
                <a:latin typeface="Times New Roman"/>
                <a:cs typeface="Times New Roman"/>
              </a:rPr>
              <a:t> </a:t>
            </a:r>
            <a:r>
              <a:rPr sz="2100" spc="-7" baseline="25793" dirty="0">
                <a:latin typeface="Times New Roman"/>
                <a:cs typeface="Times New Roman"/>
              </a:rPr>
              <a:t>–</a:t>
            </a:r>
            <a:r>
              <a:rPr sz="2100" baseline="25793" dirty="0">
                <a:latin typeface="Times New Roman"/>
                <a:cs typeface="Times New Roman"/>
              </a:rPr>
              <a:t> </a:t>
            </a:r>
            <a:r>
              <a:rPr sz="2100" spc="-202" baseline="25793" dirty="0">
                <a:latin typeface="Times New Roman"/>
                <a:cs typeface="Times New Roman"/>
              </a:rPr>
              <a:t> </a:t>
            </a:r>
            <a:r>
              <a:rPr sz="2625" spc="-120" baseline="14285" dirty="0">
                <a:latin typeface="Times New Roman"/>
                <a:cs typeface="Times New Roman"/>
              </a:rPr>
              <a:t>y</a:t>
            </a:r>
            <a:r>
              <a:rPr sz="700" spc="-10" dirty="0">
                <a:latin typeface="Times New Roman"/>
                <a:cs typeface="Times New Roman"/>
              </a:rPr>
              <a:t>1</a:t>
            </a:r>
            <a:r>
              <a:rPr sz="700" spc="-15" dirty="0">
                <a:latin typeface="Times New Roman"/>
                <a:cs typeface="Times New Roman"/>
              </a:rPr>
              <a:t>2</a:t>
            </a:r>
            <a:r>
              <a:rPr sz="700" dirty="0">
                <a:latin typeface="Times New Roman"/>
                <a:cs typeface="Times New Roman"/>
              </a:rPr>
              <a:t> </a:t>
            </a:r>
            <a:r>
              <a:rPr sz="2625" spc="30" baseline="7936" dirty="0">
                <a:latin typeface="Times New Roman"/>
                <a:cs typeface="Times New Roman"/>
              </a:rPr>
              <a:t>U</a:t>
            </a:r>
            <a:r>
              <a:rPr sz="1050" spc="-22" baseline="15873" dirty="0">
                <a:latin typeface="Times New Roman"/>
                <a:cs typeface="Times New Roman"/>
              </a:rPr>
              <a:t>2</a:t>
            </a:r>
            <a:endParaRPr sz="1050" baseline="15873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7983" y="5669279"/>
            <a:ext cx="614616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7355" algn="l"/>
                <a:tab pos="1421765" algn="l"/>
                <a:tab pos="2037714" algn="l"/>
                <a:tab pos="3171825" algn="l"/>
                <a:tab pos="4162425" algn="l"/>
                <a:tab pos="5461635" algn="l"/>
              </a:tabLst>
            </a:pPr>
            <a:r>
              <a:rPr sz="1400" spc="-5" dirty="0">
                <a:latin typeface="Times New Roman"/>
                <a:cs typeface="Times New Roman"/>
              </a:rPr>
              <a:t>На	</a:t>
            </a:r>
            <a:r>
              <a:rPr sz="1400" i="1" spc="-5" dirty="0">
                <a:latin typeface="Times New Roman"/>
                <a:cs typeface="Times New Roman"/>
              </a:rPr>
              <a:t>третьому	</a:t>
            </a:r>
            <a:r>
              <a:rPr sz="1400" spc="-5" dirty="0">
                <a:latin typeface="Times New Roman"/>
                <a:cs typeface="Times New Roman"/>
              </a:rPr>
              <a:t>кроці	виключення	невідомих	перетворюємо	рівняння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03448" y="7277100"/>
            <a:ext cx="1143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99638" y="7743443"/>
            <a:ext cx="1143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25447" y="7277100"/>
            <a:ext cx="1916430" cy="1170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150">
              <a:lnSpc>
                <a:spcPct val="100000"/>
              </a:lnSpc>
              <a:spcBef>
                <a:spcPts val="95"/>
              </a:spcBef>
              <a:tabLst>
                <a:tab pos="368300" algn="l"/>
              </a:tabLst>
            </a:pPr>
            <a:r>
              <a:rPr sz="1400" spc="-5" dirty="0">
                <a:latin typeface="Times New Roman"/>
                <a:cs typeface="Times New Roman"/>
              </a:rPr>
              <a:t>0	+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23850" algn="l"/>
                <a:tab pos="690880" algn="l"/>
                <a:tab pos="1090295" algn="l"/>
              </a:tabLst>
            </a:pPr>
            <a:r>
              <a:rPr sz="1400" spc="-5" dirty="0">
                <a:latin typeface="Times New Roman"/>
                <a:cs typeface="Times New Roman"/>
              </a:rPr>
              <a:t>0	+	0	+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23850" algn="l"/>
                <a:tab pos="690880" algn="l"/>
                <a:tab pos="1091565" algn="l"/>
                <a:tab pos="1447165" algn="l"/>
                <a:tab pos="1802764" algn="l"/>
              </a:tabLst>
            </a:pPr>
            <a:r>
              <a:rPr sz="1400" spc="-5" dirty="0">
                <a:latin typeface="Times New Roman"/>
                <a:cs typeface="Times New Roman"/>
              </a:rPr>
              <a:t>0	+	0	–	0	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7983" y="8500871"/>
            <a:ext cx="2838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або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96021" y="744056"/>
            <a:ext cx="38100" cy="1111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550" spc="45" dirty="0">
                <a:latin typeface="Symbol"/>
                <a:cs typeface="Symbol"/>
              </a:rPr>
              <a:t></a:t>
            </a:r>
            <a:endParaRPr sz="550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58361" y="798622"/>
            <a:ext cx="3375660" cy="43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0995" algn="ctr">
              <a:lnSpc>
                <a:spcPts val="1635"/>
              </a:lnSpc>
              <a:spcBef>
                <a:spcPts val="95"/>
              </a:spcBef>
            </a:pPr>
            <a:r>
              <a:rPr sz="2175" spc="270" baseline="1915" dirty="0">
                <a:latin typeface="Times New Roman"/>
                <a:cs typeface="Times New Roman"/>
              </a:rPr>
              <a:t>U</a:t>
            </a:r>
            <a:r>
              <a:rPr sz="550" spc="45" dirty="0">
                <a:latin typeface="Times New Roman"/>
                <a:cs typeface="Times New Roman"/>
              </a:rPr>
              <a:t>2</a:t>
            </a:r>
            <a:endParaRPr sz="550">
              <a:latin typeface="Times New Roman"/>
              <a:cs typeface="Times New Roman"/>
            </a:endParaRPr>
          </a:p>
          <a:p>
            <a:pPr marL="12700">
              <a:lnSpc>
                <a:spcPts val="1575"/>
              </a:lnSpc>
            </a:pPr>
            <a:r>
              <a:rPr sz="1400" spc="-5" dirty="0">
                <a:latin typeface="Times New Roman"/>
                <a:cs typeface="Times New Roman"/>
              </a:rPr>
              <a:t>кроку</a:t>
            </a:r>
            <a:r>
              <a:rPr sz="1400" spc="6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виключення</a:t>
            </a:r>
            <a:r>
              <a:rPr sz="1400" spc="6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невідомих</a:t>
            </a:r>
            <a:r>
              <a:rPr sz="1400" spc="6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отримуємо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6268" y="1646681"/>
            <a:ext cx="131759" cy="198736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3729228" y="1703532"/>
            <a:ext cx="501015" cy="6178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00" spc="-7" baseline="3968" dirty="0">
                <a:latin typeface="Times New Roman"/>
                <a:cs typeface="Times New Roman"/>
              </a:rPr>
              <a:t>=</a:t>
            </a:r>
            <a:r>
              <a:rPr sz="2100" spc="-187" baseline="3968" dirty="0">
                <a:latin typeface="Times New Roman"/>
                <a:cs typeface="Times New Roman"/>
              </a:rPr>
              <a:t> </a:t>
            </a:r>
            <a:r>
              <a:rPr sz="2025" i="1" baseline="2057" dirty="0">
                <a:latin typeface="Times New Roman"/>
                <a:cs typeface="Times New Roman"/>
              </a:rPr>
              <a:t>J</a:t>
            </a:r>
            <a:r>
              <a:rPr sz="950" spc="-50" dirty="0">
                <a:latin typeface="Times New Roman"/>
                <a:cs typeface="Times New Roman"/>
              </a:rPr>
              <a:t>1</a:t>
            </a:r>
            <a:r>
              <a:rPr sz="950" dirty="0">
                <a:latin typeface="Times New Roman"/>
                <a:cs typeface="Times New Roman"/>
              </a:rPr>
              <a:t> </a:t>
            </a:r>
            <a:r>
              <a:rPr sz="950" spc="-20" dirty="0">
                <a:latin typeface="Times New Roman"/>
                <a:cs typeface="Times New Roman"/>
              </a:rPr>
              <a:t> </a:t>
            </a:r>
            <a:r>
              <a:rPr sz="2100" spc="-7" baseline="3968" dirty="0">
                <a:latin typeface="Times New Roman"/>
                <a:cs typeface="Times New Roman"/>
              </a:rPr>
              <a:t>;</a:t>
            </a:r>
            <a:endParaRPr sz="2100" baseline="3968">
              <a:latin typeface="Times New Roman"/>
              <a:cs typeface="Times New Roman"/>
            </a:endParaRPr>
          </a:p>
          <a:p>
            <a:pPr marL="288925">
              <a:lnSpc>
                <a:spcPts val="780"/>
              </a:lnSpc>
              <a:spcBef>
                <a:spcPts val="590"/>
              </a:spcBef>
            </a:pPr>
            <a:r>
              <a:rPr sz="700" spc="20" dirty="0">
                <a:latin typeface="Times New Roman"/>
                <a:cs typeface="Times New Roman"/>
              </a:rPr>
              <a:t>(1)</a:t>
            </a:r>
            <a:endParaRPr sz="700">
              <a:latin typeface="Times New Roman"/>
              <a:cs typeface="Times New Roman"/>
            </a:endParaRPr>
          </a:p>
          <a:p>
            <a:pPr marL="35560">
              <a:lnSpc>
                <a:spcPts val="1620"/>
              </a:lnSpc>
            </a:pPr>
            <a:r>
              <a:rPr sz="2100" spc="-7" baseline="3968" dirty="0">
                <a:latin typeface="Times New Roman"/>
                <a:cs typeface="Times New Roman"/>
              </a:rPr>
              <a:t>=</a:t>
            </a:r>
            <a:r>
              <a:rPr sz="2100" spc="-104" baseline="3968" dirty="0">
                <a:latin typeface="Times New Roman"/>
                <a:cs typeface="Times New Roman"/>
              </a:rPr>
              <a:t> </a:t>
            </a:r>
            <a:r>
              <a:rPr sz="2100" i="1" spc="135" baseline="1984" dirty="0">
                <a:latin typeface="Times New Roman"/>
                <a:cs typeface="Times New Roman"/>
              </a:rPr>
              <a:t>J</a:t>
            </a:r>
            <a:r>
              <a:rPr sz="2100" i="1" spc="-187" baseline="1984" dirty="0">
                <a:latin typeface="Times New Roman"/>
                <a:cs typeface="Times New Roman"/>
              </a:rPr>
              <a:t> </a:t>
            </a:r>
            <a:r>
              <a:rPr sz="700" spc="45" dirty="0">
                <a:latin typeface="Times New Roman"/>
                <a:cs typeface="Times New Roman"/>
              </a:rPr>
              <a:t>2</a:t>
            </a:r>
            <a:r>
              <a:rPr sz="700" dirty="0">
                <a:latin typeface="Times New Roman"/>
                <a:cs typeface="Times New Roman"/>
              </a:rPr>
              <a:t>   </a:t>
            </a:r>
            <a:r>
              <a:rPr sz="700" spc="65" dirty="0">
                <a:latin typeface="Times New Roman"/>
                <a:cs typeface="Times New Roman"/>
              </a:rPr>
              <a:t> </a:t>
            </a:r>
            <a:r>
              <a:rPr sz="2100" spc="-7" baseline="3968" dirty="0">
                <a:latin typeface="Times New Roman"/>
                <a:cs typeface="Times New Roman"/>
              </a:rPr>
              <a:t>;</a:t>
            </a:r>
            <a:endParaRPr sz="2100" baseline="3968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30591" y="2226106"/>
            <a:ext cx="69215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15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95803" y="2099578"/>
            <a:ext cx="142240" cy="1428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50" spc="5" dirty="0">
                <a:latin typeface="Times New Roman"/>
                <a:cs typeface="Times New Roman"/>
              </a:rPr>
              <a:t>(</a:t>
            </a:r>
            <a:r>
              <a:rPr sz="750" spc="15" dirty="0">
                <a:latin typeface="Times New Roman"/>
                <a:cs typeface="Times New Roman"/>
              </a:rPr>
              <a:t>1)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97371" y="2254612"/>
            <a:ext cx="125730" cy="1428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50" spc="15" dirty="0">
                <a:latin typeface="Times New Roman"/>
                <a:cs typeface="Times New Roman"/>
              </a:rPr>
              <a:t>22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76027" y="2081471"/>
            <a:ext cx="467995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91465" algn="l"/>
              </a:tabLst>
            </a:pPr>
            <a:r>
              <a:rPr sz="2550" spc="52" baseline="1633" dirty="0">
                <a:latin typeface="Times New Roman"/>
                <a:cs typeface="Times New Roman"/>
              </a:rPr>
              <a:t>y	</a:t>
            </a:r>
            <a:r>
              <a:rPr sz="1700" spc="55" dirty="0">
                <a:latin typeface="Times New Roman"/>
                <a:cs typeface="Times New Roman"/>
              </a:rPr>
              <a:t>U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155479" y="2027718"/>
            <a:ext cx="4064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650" spc="15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795616" y="2101779"/>
            <a:ext cx="217170" cy="2806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2475" spc="247" baseline="3367" dirty="0">
                <a:latin typeface="Times New Roman"/>
                <a:cs typeface="Times New Roman"/>
              </a:rPr>
              <a:t>U</a:t>
            </a:r>
            <a:r>
              <a:rPr sz="650" spc="15" dirty="0">
                <a:latin typeface="Times New Roman"/>
                <a:cs typeface="Times New Roman"/>
              </a:rPr>
              <a:t>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23631" y="2072086"/>
            <a:ext cx="142240" cy="32575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750" dirty="0">
                <a:latin typeface="Times New Roman"/>
                <a:cs typeface="Times New Roman"/>
              </a:rPr>
              <a:t>(</a:t>
            </a:r>
            <a:r>
              <a:rPr sz="750" spc="15" dirty="0">
                <a:latin typeface="Times New Roman"/>
                <a:cs typeface="Times New Roman"/>
              </a:rPr>
              <a:t>1</a:t>
            </a:r>
            <a:r>
              <a:rPr sz="750" spc="10" dirty="0">
                <a:latin typeface="Times New Roman"/>
                <a:cs typeface="Times New Roman"/>
              </a:rPr>
              <a:t>)</a:t>
            </a:r>
            <a:endParaRPr sz="750">
              <a:latin typeface="Times New Roman"/>
              <a:cs typeface="Times New Roman"/>
            </a:endParaRPr>
          </a:p>
          <a:p>
            <a:pPr marL="13970">
              <a:lnSpc>
                <a:spcPct val="100000"/>
              </a:lnSpc>
              <a:spcBef>
                <a:spcPts val="284"/>
              </a:spcBef>
            </a:pPr>
            <a:r>
              <a:rPr sz="750" spc="15" dirty="0">
                <a:latin typeface="Times New Roman"/>
                <a:cs typeface="Times New Roman"/>
              </a:rPr>
              <a:t>23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15972" y="2037703"/>
            <a:ext cx="352425" cy="2806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2475" spc="97" baseline="-13468" dirty="0">
                <a:latin typeface="Times New Roman"/>
                <a:cs typeface="Times New Roman"/>
              </a:rPr>
              <a:t>y</a:t>
            </a:r>
            <a:endParaRPr sz="2475" baseline="-13468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641141" y="2226106"/>
            <a:ext cx="69215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15" dirty="0">
                <a:latin typeface="Times New Roman"/>
                <a:cs typeface="Times New Roman"/>
              </a:rPr>
              <a:t>4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06820" y="2099578"/>
            <a:ext cx="142240" cy="1428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50" spc="5" dirty="0">
                <a:latin typeface="Times New Roman"/>
                <a:cs typeface="Times New Roman"/>
              </a:rPr>
              <a:t>(</a:t>
            </a:r>
            <a:r>
              <a:rPr sz="750" spc="15" dirty="0">
                <a:latin typeface="Times New Roman"/>
                <a:cs typeface="Times New Roman"/>
              </a:rPr>
              <a:t>1)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08385" y="2254612"/>
            <a:ext cx="125730" cy="1428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50" spc="10" dirty="0">
                <a:latin typeface="Times New Roman"/>
                <a:cs typeface="Times New Roman"/>
              </a:rPr>
              <a:t>24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025139" y="2081471"/>
            <a:ext cx="629285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52755" algn="l"/>
              </a:tabLst>
            </a:pPr>
            <a:r>
              <a:rPr sz="2100" spc="-7" baseline="15873" dirty="0">
                <a:latin typeface="Times New Roman"/>
                <a:cs typeface="Times New Roman"/>
              </a:rPr>
              <a:t>– </a:t>
            </a:r>
            <a:r>
              <a:rPr sz="2100" spc="-187" baseline="15873" dirty="0">
                <a:latin typeface="Times New Roman"/>
                <a:cs typeface="Times New Roman"/>
              </a:rPr>
              <a:t> </a:t>
            </a:r>
            <a:r>
              <a:rPr sz="2550" spc="52" baseline="1633" dirty="0">
                <a:latin typeface="Times New Roman"/>
                <a:cs typeface="Times New Roman"/>
              </a:rPr>
              <a:t>y</a:t>
            </a:r>
            <a:r>
              <a:rPr sz="2550" baseline="1633" dirty="0">
                <a:latin typeface="Times New Roman"/>
                <a:cs typeface="Times New Roman"/>
              </a:rPr>
              <a:t>	</a:t>
            </a:r>
            <a:r>
              <a:rPr sz="1700" spc="50" dirty="0">
                <a:latin typeface="Times New Roman"/>
                <a:cs typeface="Times New Roman"/>
              </a:rPr>
              <a:t>U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855366" y="2037510"/>
            <a:ext cx="789305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4"/>
              </a:spcBef>
              <a:tabLst>
                <a:tab pos="710565" algn="l"/>
              </a:tabLst>
            </a:pPr>
            <a:r>
              <a:rPr sz="650" spc="15" dirty="0">
                <a:latin typeface="Symbol"/>
                <a:cs typeface="Symbol"/>
              </a:rPr>
              <a:t></a:t>
            </a:r>
            <a:r>
              <a:rPr sz="650" spc="15" dirty="0">
                <a:latin typeface="Times New Roman"/>
                <a:cs typeface="Times New Roman"/>
              </a:rPr>
              <a:t>	</a:t>
            </a:r>
            <a:r>
              <a:rPr sz="975" spc="22" baseline="8547" dirty="0">
                <a:latin typeface="Symbol"/>
                <a:cs typeface="Symbol"/>
              </a:rPr>
              <a:t></a:t>
            </a:r>
            <a:endParaRPr sz="975" baseline="8547">
              <a:latin typeface="Symbol"/>
              <a:cs typeface="Symbol"/>
            </a:endParaRPr>
          </a:p>
        </p:txBody>
      </p:sp>
      <p:pic>
        <p:nvPicPr>
          <p:cNvPr id="32" name="object 3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470" y="1997975"/>
            <a:ext cx="247440" cy="225825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2994896" y="2698533"/>
            <a:ext cx="69215" cy="123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15" dirty="0">
                <a:latin typeface="Times New Roman"/>
                <a:cs typeface="Times New Roman"/>
              </a:rPr>
              <a:t>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663047" y="2575327"/>
            <a:ext cx="141605" cy="139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dirty="0">
                <a:latin typeface="Times New Roman"/>
                <a:cs typeface="Times New Roman"/>
              </a:rPr>
              <a:t>(</a:t>
            </a:r>
            <a:r>
              <a:rPr sz="750" spc="15" dirty="0">
                <a:latin typeface="Times New Roman"/>
                <a:cs typeface="Times New Roman"/>
              </a:rPr>
              <a:t>2</a:t>
            </a:r>
            <a:r>
              <a:rPr sz="750" spc="10" dirty="0">
                <a:latin typeface="Times New Roman"/>
                <a:cs typeface="Times New Roman"/>
              </a:rPr>
              <a:t>)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661464" y="2725411"/>
            <a:ext cx="125730" cy="139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spc="15" dirty="0">
                <a:latin typeface="Times New Roman"/>
                <a:cs typeface="Times New Roman"/>
              </a:rPr>
              <a:t>33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543343" y="2552330"/>
            <a:ext cx="139065" cy="2806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50" spc="65" dirty="0">
                <a:latin typeface="Times New Roman"/>
                <a:cs typeface="Times New Roman"/>
              </a:rPr>
              <a:t>y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907142" y="2506548"/>
            <a:ext cx="66040" cy="123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15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681045" y="2698533"/>
            <a:ext cx="69215" cy="123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15" dirty="0">
                <a:latin typeface="Times New Roman"/>
                <a:cs typeface="Times New Roman"/>
              </a:rPr>
              <a:t>4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346007" y="2575327"/>
            <a:ext cx="142240" cy="139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dirty="0">
                <a:latin typeface="Times New Roman"/>
                <a:cs typeface="Times New Roman"/>
              </a:rPr>
              <a:t>(</a:t>
            </a:r>
            <a:r>
              <a:rPr sz="750" spc="15" dirty="0">
                <a:latin typeface="Times New Roman"/>
                <a:cs typeface="Times New Roman"/>
              </a:rPr>
              <a:t>2</a:t>
            </a:r>
            <a:r>
              <a:rPr sz="750" spc="10" dirty="0">
                <a:latin typeface="Times New Roman"/>
                <a:cs typeface="Times New Roman"/>
              </a:rPr>
              <a:t>)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344421" y="2725411"/>
            <a:ext cx="125730" cy="139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spc="15" dirty="0">
                <a:latin typeface="Times New Roman"/>
                <a:cs typeface="Times New Roman"/>
              </a:rPr>
              <a:t>34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822111" y="2558549"/>
            <a:ext cx="542925" cy="2806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16559" algn="l"/>
              </a:tabLst>
            </a:pPr>
            <a:r>
              <a:rPr sz="1650" spc="95" dirty="0">
                <a:latin typeface="Times New Roman"/>
                <a:cs typeface="Times New Roman"/>
              </a:rPr>
              <a:t>U	</a:t>
            </a:r>
            <a:r>
              <a:rPr sz="2475" spc="97" baseline="1683" dirty="0">
                <a:latin typeface="Times New Roman"/>
                <a:cs typeface="Times New Roman"/>
              </a:rPr>
              <a:t>y</a:t>
            </a:r>
            <a:endParaRPr sz="2475" baseline="1683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505292" y="2558549"/>
            <a:ext cx="189230" cy="2806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50" spc="95" dirty="0">
                <a:latin typeface="Times New Roman"/>
                <a:cs typeface="Times New Roman"/>
              </a:rPr>
              <a:t>U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593190" y="2506548"/>
            <a:ext cx="66040" cy="123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15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069802" y="2397488"/>
            <a:ext cx="139065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spc="15" dirty="0">
                <a:latin typeface="Times New Roman"/>
                <a:cs typeface="Times New Roman"/>
              </a:rPr>
              <a:t>(</a:t>
            </a:r>
            <a:r>
              <a:rPr sz="800" spc="-25" dirty="0">
                <a:latin typeface="Times New Roman"/>
                <a:cs typeface="Times New Roman"/>
              </a:rPr>
              <a:t>2</a:t>
            </a:r>
            <a:r>
              <a:rPr sz="800" spc="-40" dirty="0">
                <a:latin typeface="Times New Roman"/>
                <a:cs typeface="Times New Roman"/>
              </a:rPr>
              <a:t>)</a:t>
            </a:r>
            <a:endParaRPr sz="800">
              <a:latin typeface="Times New Roman"/>
              <a:cs typeface="Times New Roman"/>
            </a:endParaRPr>
          </a:p>
        </p:txBody>
      </p:sp>
      <p:pic>
        <p:nvPicPr>
          <p:cNvPr id="45" name="object 4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97990" y="2401823"/>
            <a:ext cx="226525" cy="272153"/>
          </a:xfrm>
          <a:prstGeom prst="rect">
            <a:avLst/>
          </a:prstGeom>
        </p:spPr>
      </p:pic>
      <p:sp>
        <p:nvSpPr>
          <p:cNvPr id="46" name="object 46"/>
          <p:cNvSpPr txBox="1"/>
          <p:nvPr/>
        </p:nvSpPr>
        <p:spPr>
          <a:xfrm>
            <a:off x="3028333" y="3164546"/>
            <a:ext cx="69215" cy="123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15" dirty="0">
                <a:latin typeface="Times New Roman"/>
                <a:cs typeface="Times New Roman"/>
              </a:rPr>
              <a:t>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696021" y="3004105"/>
            <a:ext cx="142240" cy="32639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750" dirty="0">
                <a:latin typeface="Times New Roman"/>
                <a:cs typeface="Times New Roman"/>
              </a:rPr>
              <a:t>(</a:t>
            </a:r>
            <a:r>
              <a:rPr sz="750" spc="15" dirty="0">
                <a:latin typeface="Times New Roman"/>
                <a:cs typeface="Times New Roman"/>
              </a:rPr>
              <a:t>2</a:t>
            </a:r>
            <a:r>
              <a:rPr sz="750" spc="10" dirty="0">
                <a:latin typeface="Times New Roman"/>
                <a:cs typeface="Times New Roman"/>
              </a:rPr>
              <a:t>)</a:t>
            </a:r>
            <a:endParaRPr sz="750">
              <a:latin typeface="Times New Roman"/>
              <a:cs typeface="Times New Roman"/>
            </a:endParaRPr>
          </a:p>
          <a:p>
            <a:pPr marL="13970">
              <a:lnSpc>
                <a:spcPct val="100000"/>
              </a:lnSpc>
              <a:spcBef>
                <a:spcPts val="284"/>
              </a:spcBef>
            </a:pPr>
            <a:r>
              <a:rPr sz="750" spc="15" dirty="0">
                <a:latin typeface="Times New Roman"/>
                <a:cs typeface="Times New Roman"/>
              </a:rPr>
              <a:t>43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310132" y="2072385"/>
            <a:ext cx="1456055" cy="1177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304800" algn="l"/>
              </a:tabLst>
            </a:pPr>
            <a:r>
              <a:rPr sz="1400" spc="-5" dirty="0">
                <a:latin typeface="Times New Roman"/>
                <a:cs typeface="Times New Roman"/>
              </a:rPr>
              <a:t>0	+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  <a:tabLst>
                <a:tab pos="304800" algn="l"/>
                <a:tab pos="671830" algn="l"/>
                <a:tab pos="1071880" algn="l"/>
              </a:tabLst>
            </a:pPr>
            <a:r>
              <a:rPr sz="1400" spc="-5" dirty="0">
                <a:latin typeface="Times New Roman"/>
                <a:cs typeface="Times New Roman"/>
              </a:rPr>
              <a:t>0	+	0	+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Times New Roman"/>
              <a:cs typeface="Times New Roman"/>
            </a:endParaRPr>
          </a:p>
          <a:p>
            <a:pPr marL="82550">
              <a:lnSpc>
                <a:spcPct val="100000"/>
              </a:lnSpc>
              <a:tabLst>
                <a:tab pos="304800" algn="l"/>
                <a:tab pos="672465" algn="l"/>
                <a:tab pos="1071880" algn="l"/>
              </a:tabLst>
            </a:pPr>
            <a:r>
              <a:rPr sz="1400" spc="-5" dirty="0">
                <a:latin typeface="Times New Roman"/>
                <a:cs typeface="Times New Roman"/>
              </a:rPr>
              <a:t>0	+	0	–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2475" spc="97" baseline="-13468" dirty="0">
                <a:latin typeface="Times New Roman"/>
                <a:cs typeface="Times New Roman"/>
              </a:rPr>
              <a:t>y</a:t>
            </a:r>
            <a:endParaRPr sz="2475" baseline="-13468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940456" y="2972156"/>
            <a:ext cx="66040" cy="123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15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724961" y="3158350"/>
            <a:ext cx="69215" cy="1270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650" spc="15" dirty="0">
                <a:latin typeface="Times New Roman"/>
                <a:cs typeface="Times New Roman"/>
              </a:rPr>
              <a:t>4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390640" y="2994053"/>
            <a:ext cx="142240" cy="33528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750" spc="5" dirty="0">
                <a:latin typeface="Times New Roman"/>
                <a:cs typeface="Times New Roman"/>
              </a:rPr>
              <a:t>(</a:t>
            </a:r>
            <a:r>
              <a:rPr sz="750" spc="15" dirty="0">
                <a:latin typeface="Times New Roman"/>
                <a:cs typeface="Times New Roman"/>
              </a:rPr>
              <a:t>2)</a:t>
            </a:r>
            <a:endParaRPr sz="750">
              <a:latin typeface="Times New Roman"/>
              <a:cs typeface="Times New Roman"/>
            </a:endParaRPr>
          </a:p>
          <a:p>
            <a:pPr marL="13970">
              <a:lnSpc>
                <a:spcPct val="100000"/>
              </a:lnSpc>
              <a:spcBef>
                <a:spcPts val="315"/>
              </a:spcBef>
            </a:pPr>
            <a:r>
              <a:rPr sz="750" spc="10" dirty="0">
                <a:latin typeface="Times New Roman"/>
                <a:cs typeface="Times New Roman"/>
              </a:rPr>
              <a:t>44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855306" y="3018171"/>
            <a:ext cx="554355" cy="2882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27990" algn="l"/>
              </a:tabLst>
            </a:pPr>
            <a:r>
              <a:rPr sz="1650" spc="95" dirty="0">
                <a:latin typeface="Times New Roman"/>
                <a:cs typeface="Times New Roman"/>
              </a:rPr>
              <a:t>U	</a:t>
            </a:r>
            <a:r>
              <a:rPr sz="2550" spc="52" baseline="3267" dirty="0">
                <a:latin typeface="Times New Roman"/>
                <a:cs typeface="Times New Roman"/>
              </a:rPr>
              <a:t>y</a:t>
            </a:r>
            <a:endParaRPr sz="2550" baseline="3267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549625" y="3014019"/>
            <a:ext cx="188595" cy="2882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00" spc="50" dirty="0">
                <a:latin typeface="Times New Roman"/>
                <a:cs typeface="Times New Roman"/>
              </a:rPr>
              <a:t>U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637271" y="2960378"/>
            <a:ext cx="65405" cy="1270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650" spc="15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792473" y="2506696"/>
            <a:ext cx="494030" cy="5092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00" spc="-7" baseline="1984" dirty="0">
                <a:latin typeface="Times New Roman"/>
                <a:cs typeface="Times New Roman"/>
              </a:rPr>
              <a:t>= </a:t>
            </a:r>
            <a:r>
              <a:rPr sz="2100" spc="-172" baseline="1984" dirty="0">
                <a:latin typeface="Times New Roman"/>
                <a:cs typeface="Times New Roman"/>
              </a:rPr>
              <a:t> </a:t>
            </a:r>
            <a:r>
              <a:rPr sz="2475" i="1" spc="-179" baseline="3367" dirty="0">
                <a:latin typeface="Times New Roman"/>
                <a:cs typeface="Times New Roman"/>
              </a:rPr>
              <a:t>J</a:t>
            </a:r>
            <a:r>
              <a:rPr sz="2475" i="1" spc="-345" baseline="3367" dirty="0">
                <a:latin typeface="Times New Roman"/>
                <a:cs typeface="Times New Roman"/>
              </a:rPr>
              <a:t> </a:t>
            </a:r>
            <a:r>
              <a:rPr sz="800" spc="-60" dirty="0">
                <a:latin typeface="Times New Roman"/>
                <a:cs typeface="Times New Roman"/>
              </a:rPr>
              <a:t>3</a:t>
            </a:r>
            <a:r>
              <a:rPr sz="800" dirty="0">
                <a:latin typeface="Times New Roman"/>
                <a:cs typeface="Times New Roman"/>
              </a:rPr>
              <a:t>   </a:t>
            </a:r>
            <a:r>
              <a:rPr sz="800" spc="-15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;</a:t>
            </a:r>
            <a:endParaRPr sz="2100" baseline="1984">
              <a:latin typeface="Times New Roman"/>
              <a:cs typeface="Times New Roman"/>
            </a:endParaRPr>
          </a:p>
          <a:p>
            <a:pPr marL="245745">
              <a:lnSpc>
                <a:spcPct val="100000"/>
              </a:lnSpc>
              <a:spcBef>
                <a:spcPts val="830"/>
              </a:spcBef>
            </a:pPr>
            <a:r>
              <a:rPr sz="800" spc="-20" dirty="0">
                <a:latin typeface="Times New Roman"/>
                <a:cs typeface="Times New Roman"/>
              </a:rPr>
              <a:t>(2)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792473" y="2972798"/>
            <a:ext cx="445134" cy="281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00" spc="-7" baseline="1984" dirty="0">
                <a:latin typeface="Times New Roman"/>
                <a:cs typeface="Times New Roman"/>
              </a:rPr>
              <a:t>=</a:t>
            </a:r>
            <a:r>
              <a:rPr sz="2100" spc="-172" baseline="1984" dirty="0">
                <a:latin typeface="Times New Roman"/>
                <a:cs typeface="Times New Roman"/>
              </a:rPr>
              <a:t> </a:t>
            </a:r>
            <a:r>
              <a:rPr sz="2475" i="1" spc="-179" baseline="3367" dirty="0">
                <a:latin typeface="Times New Roman"/>
                <a:cs typeface="Times New Roman"/>
              </a:rPr>
              <a:t>J</a:t>
            </a:r>
            <a:r>
              <a:rPr sz="2475" i="1" spc="-315" baseline="3367" dirty="0">
                <a:latin typeface="Times New Roman"/>
                <a:cs typeface="Times New Roman"/>
              </a:rPr>
              <a:t> </a:t>
            </a:r>
            <a:r>
              <a:rPr sz="800" spc="-60" dirty="0">
                <a:latin typeface="Times New Roman"/>
                <a:cs typeface="Times New Roman"/>
              </a:rPr>
              <a:t>4</a:t>
            </a:r>
            <a:r>
              <a:rPr sz="800" dirty="0">
                <a:latin typeface="Times New Roman"/>
                <a:cs typeface="Times New Roman"/>
              </a:rPr>
              <a:t>   </a:t>
            </a:r>
            <a:r>
              <a:rPr sz="800" spc="-35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,</a:t>
            </a:r>
            <a:endParaRPr sz="2100" baseline="1984">
              <a:latin typeface="Times New Roman"/>
              <a:cs typeface="Times New Roman"/>
            </a:endParaRPr>
          </a:p>
        </p:txBody>
      </p:sp>
      <p:pic>
        <p:nvPicPr>
          <p:cNvPr id="57" name="object 5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53793" y="2868167"/>
            <a:ext cx="226526" cy="271586"/>
          </a:xfrm>
          <a:prstGeom prst="rect">
            <a:avLst/>
          </a:prstGeom>
        </p:spPr>
      </p:pic>
      <p:sp>
        <p:nvSpPr>
          <p:cNvPr id="58" name="object 58"/>
          <p:cNvSpPr txBox="1"/>
          <p:nvPr/>
        </p:nvSpPr>
        <p:spPr>
          <a:xfrm>
            <a:off x="2423240" y="3732061"/>
            <a:ext cx="3302635" cy="137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616075" algn="l"/>
                <a:tab pos="3242310" algn="l"/>
              </a:tabLst>
            </a:pPr>
            <a:r>
              <a:rPr sz="700" spc="20" dirty="0">
                <a:latin typeface="Times New Roman"/>
                <a:cs typeface="Times New Roman"/>
              </a:rPr>
              <a:t>1	2	3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871129" y="4074142"/>
            <a:ext cx="73025" cy="137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spc="20" dirty="0">
                <a:latin typeface="Times New Roman"/>
                <a:cs typeface="Times New Roman"/>
              </a:rPr>
              <a:t>4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669625" y="4414403"/>
            <a:ext cx="4014470" cy="137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638300" algn="l"/>
                <a:tab pos="3954145" algn="l"/>
              </a:tabLst>
            </a:pPr>
            <a:r>
              <a:rPr sz="700" spc="20" dirty="0">
                <a:latin typeface="Times New Roman"/>
                <a:cs typeface="Times New Roman"/>
              </a:rPr>
              <a:t>2	3	3</a:t>
            </a:r>
            <a:endParaRPr sz="700">
              <a:latin typeface="Times New Roman"/>
              <a:cs typeface="Times New Roman"/>
            </a:endParaRPr>
          </a:p>
        </p:txBody>
      </p:sp>
      <p:pic>
        <p:nvPicPr>
          <p:cNvPr id="61" name="object 6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95268" y="3541960"/>
            <a:ext cx="4555254" cy="161144"/>
          </a:xfrm>
          <a:prstGeom prst="rect">
            <a:avLst/>
          </a:prstGeom>
        </p:spPr>
      </p:pic>
      <p:sp>
        <p:nvSpPr>
          <p:cNvPr id="62" name="object 62"/>
          <p:cNvSpPr txBox="1"/>
          <p:nvPr/>
        </p:nvSpPr>
        <p:spPr>
          <a:xfrm>
            <a:off x="883153" y="3621924"/>
            <a:ext cx="5953760" cy="219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875" spc="22" baseline="28888" dirty="0">
                <a:latin typeface="Symbol"/>
                <a:cs typeface="Symbol"/>
              </a:rPr>
              <a:t></a:t>
            </a:r>
            <a:r>
              <a:rPr sz="1250" spc="15" dirty="0">
                <a:latin typeface="Times New Roman"/>
                <a:cs typeface="Times New Roman"/>
              </a:rPr>
              <a:t>(0.3539</a:t>
            </a:r>
            <a:r>
              <a:rPr sz="1250" spc="-85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Symbol"/>
                <a:cs typeface="Symbol"/>
              </a:rPr>
              <a:t></a:t>
            </a:r>
            <a:r>
              <a:rPr sz="1250" spc="180" dirty="0">
                <a:latin typeface="Times New Roman"/>
                <a:cs typeface="Times New Roman"/>
              </a:rPr>
              <a:t> </a:t>
            </a:r>
            <a:r>
              <a:rPr sz="1250" i="1" spc="15" dirty="0">
                <a:latin typeface="Times New Roman"/>
                <a:cs typeface="Times New Roman"/>
              </a:rPr>
              <a:t>j</a:t>
            </a:r>
            <a:r>
              <a:rPr sz="1250" spc="15" dirty="0">
                <a:latin typeface="Times New Roman"/>
                <a:cs typeface="Times New Roman"/>
              </a:rPr>
              <a:t>0.5286)</a:t>
            </a:r>
            <a:r>
              <a:rPr sz="1250" spc="-120" dirty="0">
                <a:latin typeface="Times New Roman"/>
                <a:cs typeface="Times New Roman"/>
              </a:rPr>
              <a:t> </a:t>
            </a:r>
            <a:r>
              <a:rPr sz="1250" spc="45" dirty="0">
                <a:latin typeface="Symbol"/>
                <a:cs typeface="Symbol"/>
              </a:rPr>
              <a:t></a:t>
            </a:r>
            <a:r>
              <a:rPr sz="1250" i="1" spc="45" dirty="0">
                <a:latin typeface="Times New Roman"/>
                <a:cs typeface="Times New Roman"/>
              </a:rPr>
              <a:t>U</a:t>
            </a:r>
            <a:r>
              <a:rPr sz="1250" i="1" spc="160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Symbol"/>
                <a:cs typeface="Symbol"/>
              </a:rPr>
              <a:t></a:t>
            </a:r>
            <a:r>
              <a:rPr sz="1250" spc="-95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Times New Roman"/>
                <a:cs typeface="Times New Roman"/>
              </a:rPr>
              <a:t>(0.1111</a:t>
            </a:r>
            <a:r>
              <a:rPr sz="1250" spc="-175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Symbol"/>
                <a:cs typeface="Symbol"/>
              </a:rPr>
              <a:t></a:t>
            </a:r>
            <a:r>
              <a:rPr sz="1250" spc="180" dirty="0">
                <a:latin typeface="Times New Roman"/>
                <a:cs typeface="Times New Roman"/>
              </a:rPr>
              <a:t> </a:t>
            </a:r>
            <a:r>
              <a:rPr sz="1250" i="1" spc="15" dirty="0">
                <a:latin typeface="Times New Roman"/>
                <a:cs typeface="Times New Roman"/>
              </a:rPr>
              <a:t>j</a:t>
            </a:r>
            <a:r>
              <a:rPr sz="1250" spc="15" dirty="0">
                <a:latin typeface="Times New Roman"/>
                <a:cs typeface="Times New Roman"/>
              </a:rPr>
              <a:t>0.1518)</a:t>
            </a:r>
            <a:r>
              <a:rPr sz="1250" spc="-114" dirty="0">
                <a:latin typeface="Times New Roman"/>
                <a:cs typeface="Times New Roman"/>
              </a:rPr>
              <a:t> </a:t>
            </a:r>
            <a:r>
              <a:rPr sz="1250" spc="50" dirty="0">
                <a:latin typeface="Symbol"/>
                <a:cs typeface="Symbol"/>
              </a:rPr>
              <a:t></a:t>
            </a:r>
            <a:r>
              <a:rPr sz="1250" i="1" spc="50" dirty="0">
                <a:latin typeface="Times New Roman"/>
                <a:cs typeface="Times New Roman"/>
              </a:rPr>
              <a:t>U</a:t>
            </a:r>
            <a:r>
              <a:rPr sz="1250" i="1" spc="300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Symbol"/>
                <a:cs typeface="Symbol"/>
              </a:rPr>
              <a:t></a:t>
            </a:r>
            <a:r>
              <a:rPr sz="1250" spc="-105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Times New Roman"/>
                <a:cs typeface="Times New Roman"/>
              </a:rPr>
              <a:t>(0.1389</a:t>
            </a:r>
            <a:r>
              <a:rPr sz="1250" spc="-65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Symbol"/>
                <a:cs typeface="Symbol"/>
              </a:rPr>
              <a:t></a:t>
            </a:r>
            <a:r>
              <a:rPr sz="1250" spc="185" dirty="0">
                <a:latin typeface="Times New Roman"/>
                <a:cs typeface="Times New Roman"/>
              </a:rPr>
              <a:t> </a:t>
            </a:r>
            <a:r>
              <a:rPr sz="1250" i="1" spc="20" dirty="0">
                <a:latin typeface="Times New Roman"/>
                <a:cs typeface="Times New Roman"/>
              </a:rPr>
              <a:t>j</a:t>
            </a:r>
            <a:r>
              <a:rPr sz="1250" spc="20" dirty="0">
                <a:latin typeface="Times New Roman"/>
                <a:cs typeface="Times New Roman"/>
              </a:rPr>
              <a:t>0.1897)</a:t>
            </a:r>
            <a:r>
              <a:rPr sz="1250" spc="-145" dirty="0">
                <a:latin typeface="Times New Roman"/>
                <a:cs typeface="Times New Roman"/>
              </a:rPr>
              <a:t> </a:t>
            </a:r>
            <a:r>
              <a:rPr sz="1250" spc="50" dirty="0">
                <a:latin typeface="Symbol"/>
                <a:cs typeface="Symbol"/>
              </a:rPr>
              <a:t></a:t>
            </a:r>
            <a:r>
              <a:rPr sz="1250" i="1" spc="50" dirty="0">
                <a:latin typeface="Times New Roman"/>
                <a:cs typeface="Times New Roman"/>
              </a:rPr>
              <a:t>U</a:t>
            </a:r>
            <a:r>
              <a:rPr sz="1250" i="1" spc="270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Symbol"/>
                <a:cs typeface="Symbol"/>
              </a:rPr>
              <a:t></a:t>
            </a:r>
            <a:r>
              <a:rPr sz="1250" spc="-90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(1.7369</a:t>
            </a:r>
            <a:r>
              <a:rPr sz="1250" spc="-145" dirty="0">
                <a:latin typeface="Times New Roman"/>
                <a:cs typeface="Times New Roman"/>
              </a:rPr>
              <a:t> </a:t>
            </a:r>
            <a:r>
              <a:rPr sz="1250" spc="25" dirty="0">
                <a:latin typeface="Symbol"/>
                <a:cs typeface="Symbol"/>
              </a:rPr>
              <a:t></a:t>
            </a:r>
            <a:r>
              <a:rPr sz="1250" spc="25" dirty="0">
                <a:latin typeface="Times New Roman"/>
                <a:cs typeface="Times New Roman"/>
              </a:rPr>
              <a:t>10</a:t>
            </a:r>
            <a:r>
              <a:rPr sz="1050" spc="37" baseline="43650" dirty="0">
                <a:latin typeface="Symbol"/>
                <a:cs typeface="Symbol"/>
              </a:rPr>
              <a:t></a:t>
            </a:r>
            <a:r>
              <a:rPr sz="1050" spc="37" baseline="43650" dirty="0">
                <a:latin typeface="Times New Roman"/>
                <a:cs typeface="Times New Roman"/>
              </a:rPr>
              <a:t>3</a:t>
            </a:r>
            <a:r>
              <a:rPr sz="1050" spc="217" baseline="43650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Symbol"/>
                <a:cs typeface="Symbol"/>
              </a:rPr>
              <a:t></a:t>
            </a:r>
            <a:endParaRPr sz="1250">
              <a:latin typeface="Symbol"/>
              <a:cs typeface="Symbol"/>
            </a:endParaRPr>
          </a:p>
        </p:txBody>
      </p:sp>
      <p:pic>
        <p:nvPicPr>
          <p:cNvPr id="63" name="object 6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41759" y="3884061"/>
            <a:ext cx="376805" cy="161143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40236" y="4224758"/>
            <a:ext cx="4604945" cy="161144"/>
          </a:xfrm>
          <a:prstGeom prst="rect">
            <a:avLst/>
          </a:prstGeom>
        </p:spPr>
      </p:pic>
      <p:sp>
        <p:nvSpPr>
          <p:cNvPr id="65" name="object 65"/>
          <p:cNvSpPr txBox="1"/>
          <p:nvPr/>
        </p:nvSpPr>
        <p:spPr>
          <a:xfrm>
            <a:off x="2890350" y="4998725"/>
            <a:ext cx="2387600" cy="137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326640" algn="l"/>
              </a:tabLst>
            </a:pPr>
            <a:r>
              <a:rPr sz="700" spc="20" dirty="0">
                <a:latin typeface="Times New Roman"/>
                <a:cs typeface="Times New Roman"/>
              </a:rPr>
              <a:t>3	4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581614" y="5340817"/>
            <a:ext cx="2366645" cy="137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305685" algn="l"/>
              </a:tabLst>
            </a:pPr>
            <a:r>
              <a:rPr sz="700" spc="20" dirty="0">
                <a:latin typeface="Times New Roman"/>
                <a:cs typeface="Times New Roman"/>
              </a:rPr>
              <a:t>3	4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187157" y="5226632"/>
            <a:ext cx="1150620" cy="137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038225" algn="l"/>
              </a:tabLst>
            </a:pPr>
            <a:r>
              <a:rPr sz="700" spc="15" dirty="0">
                <a:latin typeface="Symbol"/>
                <a:cs typeface="Symbol"/>
              </a:rPr>
              <a:t></a:t>
            </a:r>
            <a:r>
              <a:rPr sz="700" spc="20" dirty="0">
                <a:latin typeface="Times New Roman"/>
                <a:cs typeface="Times New Roman"/>
              </a:rPr>
              <a:t>4</a:t>
            </a:r>
            <a:r>
              <a:rPr sz="700" dirty="0">
                <a:latin typeface="Times New Roman"/>
                <a:cs typeface="Times New Roman"/>
              </a:rPr>
              <a:t>	</a:t>
            </a:r>
            <a:r>
              <a:rPr sz="700" spc="15" dirty="0">
                <a:latin typeface="Symbol"/>
                <a:cs typeface="Symbol"/>
              </a:rPr>
              <a:t></a:t>
            </a:r>
            <a:r>
              <a:rPr sz="700" spc="20" dirty="0">
                <a:latin typeface="Times New Roman"/>
                <a:cs typeface="Times New Roman"/>
              </a:rPr>
              <a:t>4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883153" y="3964005"/>
            <a:ext cx="2536825" cy="219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875" spc="75" baseline="40000" dirty="0">
                <a:latin typeface="Symbol"/>
                <a:cs typeface="Symbol"/>
              </a:rPr>
              <a:t></a:t>
            </a:r>
            <a:r>
              <a:rPr sz="1250" spc="15" dirty="0">
                <a:latin typeface="Symbol"/>
                <a:cs typeface="Symbol"/>
              </a:rPr>
              <a:t></a:t>
            </a:r>
            <a:r>
              <a:rPr sz="1250" spc="-40" dirty="0">
                <a:latin typeface="Times New Roman"/>
                <a:cs typeface="Times New Roman"/>
              </a:rPr>
              <a:t> </a:t>
            </a:r>
            <a:r>
              <a:rPr sz="1250" i="1" spc="70" dirty="0">
                <a:latin typeface="Times New Roman"/>
                <a:cs typeface="Times New Roman"/>
              </a:rPr>
              <a:t>j</a:t>
            </a:r>
            <a:r>
              <a:rPr sz="1250" spc="10" dirty="0">
                <a:latin typeface="Times New Roman"/>
                <a:cs typeface="Times New Roman"/>
              </a:rPr>
              <a:t>0.034</a:t>
            </a:r>
            <a:r>
              <a:rPr sz="1250" spc="-25" dirty="0">
                <a:latin typeface="Times New Roman"/>
                <a:cs typeface="Times New Roman"/>
              </a:rPr>
              <a:t>3</a:t>
            </a:r>
            <a:r>
              <a:rPr sz="1250" spc="10" dirty="0">
                <a:latin typeface="Times New Roman"/>
                <a:cs typeface="Times New Roman"/>
              </a:rPr>
              <a:t>)</a:t>
            </a:r>
            <a:r>
              <a:rPr sz="1250" spc="-135" dirty="0">
                <a:latin typeface="Times New Roman"/>
                <a:cs typeface="Times New Roman"/>
              </a:rPr>
              <a:t> </a:t>
            </a:r>
            <a:r>
              <a:rPr sz="1250" spc="65" dirty="0">
                <a:latin typeface="Symbol"/>
                <a:cs typeface="Symbol"/>
              </a:rPr>
              <a:t></a:t>
            </a:r>
            <a:r>
              <a:rPr sz="1250" i="1" spc="20" dirty="0">
                <a:latin typeface="Times New Roman"/>
                <a:cs typeface="Times New Roman"/>
              </a:rPr>
              <a:t>U</a:t>
            </a:r>
            <a:r>
              <a:rPr sz="1250" i="1" dirty="0">
                <a:latin typeface="Times New Roman"/>
                <a:cs typeface="Times New Roman"/>
              </a:rPr>
              <a:t>  </a:t>
            </a:r>
            <a:r>
              <a:rPr sz="1250" i="1" spc="-80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Symbol"/>
                <a:cs typeface="Symbol"/>
              </a:rPr>
              <a:t></a:t>
            </a:r>
            <a:r>
              <a:rPr sz="1250" spc="-175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Times New Roman"/>
                <a:cs typeface="Times New Roman"/>
              </a:rPr>
              <a:t>11</a:t>
            </a:r>
            <a:r>
              <a:rPr sz="1250" spc="-5" dirty="0">
                <a:latin typeface="Times New Roman"/>
                <a:cs typeface="Times New Roman"/>
              </a:rPr>
              <a:t>.</a:t>
            </a:r>
            <a:r>
              <a:rPr sz="1250" spc="15" dirty="0">
                <a:latin typeface="Times New Roman"/>
                <a:cs typeface="Times New Roman"/>
              </a:rPr>
              <a:t>85</a:t>
            </a:r>
            <a:r>
              <a:rPr sz="1250" spc="5" dirty="0">
                <a:latin typeface="Times New Roman"/>
                <a:cs typeface="Times New Roman"/>
              </a:rPr>
              <a:t>7</a:t>
            </a:r>
            <a:r>
              <a:rPr sz="1250" spc="15" dirty="0">
                <a:latin typeface="Times New Roman"/>
                <a:cs typeface="Times New Roman"/>
              </a:rPr>
              <a:t>9</a:t>
            </a:r>
            <a:r>
              <a:rPr sz="1250" spc="-85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Symbol"/>
                <a:cs typeface="Symbol"/>
              </a:rPr>
              <a:t></a:t>
            </a:r>
            <a:r>
              <a:rPr sz="1250" dirty="0">
                <a:latin typeface="Times New Roman"/>
                <a:cs typeface="Times New Roman"/>
              </a:rPr>
              <a:t> </a:t>
            </a:r>
            <a:r>
              <a:rPr sz="1250" spc="-145" dirty="0">
                <a:latin typeface="Times New Roman"/>
                <a:cs typeface="Times New Roman"/>
              </a:rPr>
              <a:t> </a:t>
            </a:r>
            <a:r>
              <a:rPr sz="1250" i="1" spc="85" dirty="0">
                <a:latin typeface="Times New Roman"/>
                <a:cs typeface="Times New Roman"/>
              </a:rPr>
              <a:t>j</a:t>
            </a:r>
            <a:r>
              <a:rPr sz="1250" spc="15" dirty="0">
                <a:latin typeface="Times New Roman"/>
                <a:cs typeface="Times New Roman"/>
              </a:rPr>
              <a:t>20</a:t>
            </a:r>
            <a:r>
              <a:rPr sz="1250" spc="-5" dirty="0">
                <a:latin typeface="Times New Roman"/>
                <a:cs typeface="Times New Roman"/>
              </a:rPr>
              <a:t>.</a:t>
            </a:r>
            <a:r>
              <a:rPr sz="1250" spc="15" dirty="0">
                <a:latin typeface="Times New Roman"/>
                <a:cs typeface="Times New Roman"/>
              </a:rPr>
              <a:t>17</a:t>
            </a:r>
            <a:r>
              <a:rPr sz="1250" spc="5" dirty="0">
                <a:latin typeface="Times New Roman"/>
                <a:cs typeface="Times New Roman"/>
              </a:rPr>
              <a:t>2</a:t>
            </a:r>
            <a:r>
              <a:rPr sz="1250" spc="15" dirty="0">
                <a:latin typeface="Times New Roman"/>
                <a:cs typeface="Times New Roman"/>
              </a:rPr>
              <a:t>3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908553" y="3695419"/>
            <a:ext cx="106045" cy="219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spc="15" dirty="0">
                <a:latin typeface="Symbol"/>
                <a:cs typeface="Symbol"/>
              </a:rPr>
              <a:t>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908553" y="4007003"/>
            <a:ext cx="106045" cy="219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spc="15" dirty="0">
                <a:latin typeface="Symbol"/>
                <a:cs typeface="Symbol"/>
              </a:rPr>
              <a:t>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908553" y="4162794"/>
            <a:ext cx="106045" cy="219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spc="15" dirty="0">
                <a:latin typeface="Symbol"/>
                <a:cs typeface="Symbol"/>
              </a:rPr>
              <a:t>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883153" y="4304721"/>
            <a:ext cx="5961380" cy="219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875" spc="30" baseline="6666" dirty="0">
                <a:latin typeface="Symbol"/>
                <a:cs typeface="Symbol"/>
              </a:rPr>
              <a:t></a:t>
            </a:r>
            <a:r>
              <a:rPr sz="1250" spc="20" dirty="0">
                <a:latin typeface="Times New Roman"/>
                <a:cs typeface="Times New Roman"/>
              </a:rPr>
              <a:t>0</a:t>
            </a:r>
            <a:r>
              <a:rPr sz="1250" spc="-85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Symbol"/>
                <a:cs typeface="Symbol"/>
              </a:rPr>
              <a:t></a:t>
            </a:r>
            <a:r>
              <a:rPr sz="1250" spc="-70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Times New Roman"/>
                <a:cs typeface="Times New Roman"/>
              </a:rPr>
              <a:t>(0.0302</a:t>
            </a:r>
            <a:r>
              <a:rPr sz="1250" spc="-80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Symbol"/>
                <a:cs typeface="Symbol"/>
              </a:rPr>
              <a:t></a:t>
            </a:r>
            <a:r>
              <a:rPr sz="1250" spc="195" dirty="0">
                <a:latin typeface="Times New Roman"/>
                <a:cs typeface="Times New Roman"/>
              </a:rPr>
              <a:t> </a:t>
            </a:r>
            <a:r>
              <a:rPr sz="1250" i="1" spc="20" dirty="0">
                <a:latin typeface="Times New Roman"/>
                <a:cs typeface="Times New Roman"/>
              </a:rPr>
              <a:t>j</a:t>
            </a:r>
            <a:r>
              <a:rPr sz="1250" spc="20" dirty="0">
                <a:latin typeface="Times New Roman"/>
                <a:cs typeface="Times New Roman"/>
              </a:rPr>
              <a:t>0.0787)</a:t>
            </a:r>
            <a:r>
              <a:rPr sz="1250" spc="-125" dirty="0">
                <a:latin typeface="Times New Roman"/>
                <a:cs typeface="Times New Roman"/>
              </a:rPr>
              <a:t> </a:t>
            </a:r>
            <a:r>
              <a:rPr sz="1250" spc="45" dirty="0">
                <a:latin typeface="Symbol"/>
                <a:cs typeface="Symbol"/>
              </a:rPr>
              <a:t></a:t>
            </a:r>
            <a:r>
              <a:rPr sz="1250" i="1" spc="45" dirty="0">
                <a:latin typeface="Times New Roman"/>
                <a:cs typeface="Times New Roman"/>
              </a:rPr>
              <a:t>U</a:t>
            </a:r>
            <a:r>
              <a:rPr sz="1250" i="1" spc="305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Symbol"/>
                <a:cs typeface="Symbol"/>
              </a:rPr>
              <a:t></a:t>
            </a:r>
            <a:r>
              <a:rPr sz="1250" spc="-95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Times New Roman"/>
                <a:cs typeface="Times New Roman"/>
              </a:rPr>
              <a:t>(0.0134</a:t>
            </a:r>
            <a:r>
              <a:rPr sz="1250" spc="-80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Symbol"/>
                <a:cs typeface="Symbol"/>
              </a:rPr>
              <a:t></a:t>
            </a:r>
            <a:r>
              <a:rPr sz="1250" spc="200" dirty="0">
                <a:latin typeface="Times New Roman"/>
                <a:cs typeface="Times New Roman"/>
              </a:rPr>
              <a:t> </a:t>
            </a:r>
            <a:r>
              <a:rPr sz="1250" i="1" spc="20" dirty="0">
                <a:latin typeface="Times New Roman"/>
                <a:cs typeface="Times New Roman"/>
              </a:rPr>
              <a:t>j</a:t>
            </a:r>
            <a:r>
              <a:rPr sz="1250" spc="20" dirty="0">
                <a:latin typeface="Times New Roman"/>
                <a:cs typeface="Times New Roman"/>
              </a:rPr>
              <a:t>0.0422)</a:t>
            </a:r>
            <a:r>
              <a:rPr sz="1250" spc="-140" dirty="0">
                <a:latin typeface="Times New Roman"/>
                <a:cs typeface="Times New Roman"/>
              </a:rPr>
              <a:t> </a:t>
            </a:r>
            <a:r>
              <a:rPr sz="1250" spc="45" dirty="0">
                <a:latin typeface="Symbol"/>
                <a:cs typeface="Symbol"/>
              </a:rPr>
              <a:t></a:t>
            </a:r>
            <a:r>
              <a:rPr sz="1250" i="1" spc="45" dirty="0">
                <a:latin typeface="Times New Roman"/>
                <a:cs typeface="Times New Roman"/>
              </a:rPr>
              <a:t>U</a:t>
            </a:r>
            <a:r>
              <a:rPr sz="1250" i="1" spc="254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Symbol"/>
                <a:cs typeface="Symbol"/>
              </a:rPr>
              <a:t></a:t>
            </a:r>
            <a:r>
              <a:rPr sz="1250" spc="-80" dirty="0">
                <a:latin typeface="Times New Roman"/>
                <a:cs typeface="Times New Roman"/>
              </a:rPr>
              <a:t> </a:t>
            </a:r>
            <a:r>
              <a:rPr sz="1250" spc="10" dirty="0">
                <a:latin typeface="Times New Roman"/>
                <a:cs typeface="Times New Roman"/>
              </a:rPr>
              <a:t>(5.0177</a:t>
            </a:r>
            <a:r>
              <a:rPr sz="1250" spc="-130" dirty="0">
                <a:latin typeface="Times New Roman"/>
                <a:cs typeface="Times New Roman"/>
              </a:rPr>
              <a:t> </a:t>
            </a:r>
            <a:r>
              <a:rPr sz="1250" spc="25" dirty="0">
                <a:latin typeface="Symbol"/>
                <a:cs typeface="Symbol"/>
              </a:rPr>
              <a:t></a:t>
            </a:r>
            <a:r>
              <a:rPr sz="1250" spc="25" dirty="0">
                <a:latin typeface="Times New Roman"/>
                <a:cs typeface="Times New Roman"/>
              </a:rPr>
              <a:t>10</a:t>
            </a:r>
            <a:r>
              <a:rPr sz="1050" spc="37" baseline="43650" dirty="0">
                <a:latin typeface="Symbol"/>
                <a:cs typeface="Symbol"/>
              </a:rPr>
              <a:t></a:t>
            </a:r>
            <a:r>
              <a:rPr sz="1050" spc="37" baseline="43650" dirty="0">
                <a:latin typeface="Times New Roman"/>
                <a:cs typeface="Times New Roman"/>
              </a:rPr>
              <a:t>3</a:t>
            </a:r>
            <a:r>
              <a:rPr sz="1050" spc="247" baseline="43650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Symbol"/>
                <a:cs typeface="Symbol"/>
              </a:rPr>
              <a:t></a:t>
            </a:r>
            <a:r>
              <a:rPr sz="1250" spc="185" dirty="0">
                <a:latin typeface="Times New Roman"/>
                <a:cs typeface="Times New Roman"/>
              </a:rPr>
              <a:t> </a:t>
            </a:r>
            <a:r>
              <a:rPr sz="1250" i="1" spc="25" dirty="0">
                <a:latin typeface="Times New Roman"/>
                <a:cs typeface="Times New Roman"/>
              </a:rPr>
              <a:t>j</a:t>
            </a:r>
            <a:r>
              <a:rPr sz="1250" spc="25" dirty="0">
                <a:latin typeface="Times New Roman"/>
                <a:cs typeface="Times New Roman"/>
              </a:rPr>
              <a:t>4.0775</a:t>
            </a:r>
            <a:r>
              <a:rPr sz="1250" spc="-165" dirty="0">
                <a:latin typeface="Times New Roman"/>
                <a:cs typeface="Times New Roman"/>
              </a:rPr>
              <a:t> </a:t>
            </a:r>
            <a:r>
              <a:rPr sz="1250" spc="30" dirty="0">
                <a:latin typeface="Symbol"/>
                <a:cs typeface="Symbol"/>
              </a:rPr>
              <a:t></a:t>
            </a:r>
            <a:r>
              <a:rPr sz="1250" spc="30" dirty="0">
                <a:latin typeface="Times New Roman"/>
                <a:cs typeface="Times New Roman"/>
              </a:rPr>
              <a:t>10</a:t>
            </a:r>
            <a:r>
              <a:rPr sz="1050" spc="44" baseline="43650" dirty="0">
                <a:latin typeface="Symbol"/>
                <a:cs typeface="Symbol"/>
              </a:rPr>
              <a:t></a:t>
            </a:r>
            <a:r>
              <a:rPr sz="1050" spc="44" baseline="43650" dirty="0">
                <a:latin typeface="Times New Roman"/>
                <a:cs typeface="Times New Roman"/>
              </a:rPr>
              <a:t>3</a:t>
            </a:r>
            <a:r>
              <a:rPr sz="1050" spc="-112" baseline="43650" dirty="0">
                <a:latin typeface="Times New Roman"/>
                <a:cs typeface="Times New Roman"/>
              </a:rPr>
              <a:t> </a:t>
            </a:r>
            <a:r>
              <a:rPr sz="1250" spc="10" dirty="0">
                <a:latin typeface="Times New Roman"/>
                <a:cs typeface="Times New Roman"/>
              </a:rPr>
              <a:t>)</a:t>
            </a:r>
            <a:r>
              <a:rPr sz="1250" spc="-135" dirty="0">
                <a:latin typeface="Times New Roman"/>
                <a:cs typeface="Times New Roman"/>
              </a:rPr>
              <a:t> </a:t>
            </a:r>
            <a:r>
              <a:rPr sz="1250" spc="45" dirty="0">
                <a:latin typeface="Symbol"/>
                <a:cs typeface="Symbol"/>
              </a:rPr>
              <a:t></a:t>
            </a:r>
            <a:r>
              <a:rPr sz="1250" i="1" spc="45" dirty="0">
                <a:latin typeface="Times New Roman"/>
                <a:cs typeface="Times New Roman"/>
              </a:rPr>
              <a:t>U </a:t>
            </a:r>
            <a:r>
              <a:rPr sz="1250" i="1" spc="140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Symbol"/>
                <a:cs typeface="Symbol"/>
              </a:rPr>
              <a:t>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908553" y="4406875"/>
            <a:ext cx="1257935" cy="5314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1365"/>
              </a:lnSpc>
              <a:spcBef>
                <a:spcPts val="120"/>
              </a:spcBef>
            </a:pPr>
            <a:r>
              <a:rPr sz="1250" spc="15" dirty="0">
                <a:latin typeface="Symbol"/>
                <a:cs typeface="Symbol"/>
              </a:rPr>
              <a:t></a:t>
            </a:r>
            <a:endParaRPr sz="1250">
              <a:latin typeface="Symbol"/>
              <a:cs typeface="Symbol"/>
            </a:endParaRPr>
          </a:p>
          <a:p>
            <a:pPr marL="12700">
              <a:lnSpc>
                <a:spcPts val="1225"/>
              </a:lnSpc>
            </a:pPr>
            <a:r>
              <a:rPr sz="1250" spc="50" dirty="0">
                <a:latin typeface="Symbol"/>
                <a:cs typeface="Symbol"/>
              </a:rPr>
              <a:t></a:t>
            </a:r>
            <a:r>
              <a:rPr sz="1875" spc="22" baseline="4444" dirty="0">
                <a:latin typeface="Symbol"/>
                <a:cs typeface="Symbol"/>
              </a:rPr>
              <a:t></a:t>
            </a:r>
            <a:r>
              <a:rPr sz="1875" spc="-262" baseline="4444" dirty="0">
                <a:latin typeface="Times New Roman"/>
                <a:cs typeface="Times New Roman"/>
              </a:rPr>
              <a:t> </a:t>
            </a:r>
            <a:r>
              <a:rPr sz="1875" spc="15" baseline="4444" dirty="0">
                <a:latin typeface="Times New Roman"/>
                <a:cs typeface="Times New Roman"/>
              </a:rPr>
              <a:t>1.</a:t>
            </a:r>
            <a:r>
              <a:rPr sz="1875" spc="7" baseline="4444" dirty="0">
                <a:latin typeface="Times New Roman"/>
                <a:cs typeface="Times New Roman"/>
              </a:rPr>
              <a:t>7</a:t>
            </a:r>
            <a:r>
              <a:rPr sz="1875" spc="22" baseline="4444" dirty="0">
                <a:latin typeface="Times New Roman"/>
                <a:cs typeface="Times New Roman"/>
              </a:rPr>
              <a:t>51</a:t>
            </a:r>
            <a:r>
              <a:rPr sz="1875" spc="-277" baseline="4444" dirty="0">
                <a:latin typeface="Times New Roman"/>
                <a:cs typeface="Times New Roman"/>
              </a:rPr>
              <a:t> </a:t>
            </a:r>
            <a:r>
              <a:rPr sz="1875" spc="22" baseline="4444" dirty="0">
                <a:latin typeface="Symbol"/>
                <a:cs typeface="Symbol"/>
              </a:rPr>
              <a:t></a:t>
            </a:r>
            <a:r>
              <a:rPr sz="1875" baseline="4444" dirty="0">
                <a:latin typeface="Times New Roman"/>
                <a:cs typeface="Times New Roman"/>
              </a:rPr>
              <a:t> </a:t>
            </a:r>
            <a:r>
              <a:rPr sz="1875" spc="-179" baseline="4444" dirty="0">
                <a:latin typeface="Times New Roman"/>
                <a:cs typeface="Times New Roman"/>
              </a:rPr>
              <a:t> </a:t>
            </a:r>
            <a:r>
              <a:rPr sz="1875" i="1" spc="120" baseline="4444" dirty="0">
                <a:latin typeface="Times New Roman"/>
                <a:cs typeface="Times New Roman"/>
              </a:rPr>
              <a:t>j</a:t>
            </a:r>
            <a:r>
              <a:rPr sz="1875" spc="15" baseline="4444" dirty="0">
                <a:latin typeface="Times New Roman"/>
                <a:cs typeface="Times New Roman"/>
              </a:rPr>
              <a:t>4.</a:t>
            </a:r>
            <a:r>
              <a:rPr sz="1875" spc="7" baseline="4444" dirty="0">
                <a:latin typeface="Times New Roman"/>
                <a:cs typeface="Times New Roman"/>
              </a:rPr>
              <a:t>0</a:t>
            </a:r>
            <a:r>
              <a:rPr sz="1875" spc="22" baseline="4444" dirty="0">
                <a:latin typeface="Times New Roman"/>
                <a:cs typeface="Times New Roman"/>
              </a:rPr>
              <a:t>105</a:t>
            </a:r>
            <a:endParaRPr sz="1875" baseline="4444">
              <a:latin typeface="Times New Roman"/>
              <a:cs typeface="Times New Roman"/>
            </a:endParaRPr>
          </a:p>
          <a:p>
            <a:pPr marL="12700">
              <a:lnSpc>
                <a:spcPts val="1365"/>
              </a:lnSpc>
            </a:pPr>
            <a:r>
              <a:rPr sz="1250" spc="15" dirty="0">
                <a:latin typeface="Symbol"/>
                <a:cs typeface="Symbol"/>
              </a:rPr>
              <a:t>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83153" y="4889044"/>
            <a:ext cx="5687060" cy="219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875" spc="30" baseline="4444" dirty="0">
                <a:latin typeface="Symbol"/>
                <a:cs typeface="Symbol"/>
              </a:rPr>
              <a:t></a:t>
            </a:r>
            <a:r>
              <a:rPr sz="1250" spc="20" dirty="0">
                <a:latin typeface="Times New Roman"/>
                <a:cs typeface="Times New Roman"/>
              </a:rPr>
              <a:t>0</a:t>
            </a:r>
            <a:r>
              <a:rPr sz="1250" spc="-85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Symbol"/>
                <a:cs typeface="Symbol"/>
              </a:rPr>
              <a:t></a:t>
            </a:r>
            <a:r>
              <a:rPr sz="1250" spc="-70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Times New Roman"/>
                <a:cs typeface="Times New Roman"/>
              </a:rPr>
              <a:t>0</a:t>
            </a:r>
            <a:r>
              <a:rPr sz="1250" spc="-80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Symbol"/>
                <a:cs typeface="Symbol"/>
              </a:rPr>
              <a:t></a:t>
            </a:r>
            <a:r>
              <a:rPr sz="1250" spc="-75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Times New Roman"/>
                <a:cs typeface="Times New Roman"/>
              </a:rPr>
              <a:t>(0.0105</a:t>
            </a:r>
            <a:r>
              <a:rPr sz="1250" spc="-105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Symbol"/>
                <a:cs typeface="Symbol"/>
              </a:rPr>
              <a:t></a:t>
            </a:r>
            <a:r>
              <a:rPr sz="1250" spc="180" dirty="0">
                <a:latin typeface="Times New Roman"/>
                <a:cs typeface="Times New Roman"/>
              </a:rPr>
              <a:t> </a:t>
            </a:r>
            <a:r>
              <a:rPr sz="1250" i="1" spc="15" dirty="0">
                <a:latin typeface="Times New Roman"/>
                <a:cs typeface="Times New Roman"/>
              </a:rPr>
              <a:t>j</a:t>
            </a:r>
            <a:r>
              <a:rPr sz="1250" spc="15" dirty="0">
                <a:latin typeface="Times New Roman"/>
                <a:cs typeface="Times New Roman"/>
              </a:rPr>
              <a:t>0.0109)</a:t>
            </a:r>
            <a:r>
              <a:rPr sz="1250" spc="-120" dirty="0">
                <a:latin typeface="Times New Roman"/>
                <a:cs typeface="Times New Roman"/>
              </a:rPr>
              <a:t> </a:t>
            </a:r>
            <a:r>
              <a:rPr sz="1250" spc="45" dirty="0">
                <a:latin typeface="Symbol"/>
                <a:cs typeface="Symbol"/>
              </a:rPr>
              <a:t></a:t>
            </a:r>
            <a:r>
              <a:rPr sz="1250" i="1" spc="45" dirty="0">
                <a:latin typeface="Times New Roman"/>
                <a:cs typeface="Times New Roman"/>
              </a:rPr>
              <a:t>U</a:t>
            </a:r>
            <a:r>
              <a:rPr sz="1250" i="1" spc="250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Symbol"/>
                <a:cs typeface="Symbol"/>
              </a:rPr>
              <a:t></a:t>
            </a:r>
            <a:r>
              <a:rPr sz="1250" spc="-95" dirty="0">
                <a:latin typeface="Times New Roman"/>
                <a:cs typeface="Times New Roman"/>
              </a:rPr>
              <a:t> </a:t>
            </a:r>
            <a:r>
              <a:rPr sz="1250" spc="10" dirty="0">
                <a:latin typeface="Times New Roman"/>
                <a:cs typeface="Times New Roman"/>
              </a:rPr>
              <a:t>(3.1644</a:t>
            </a:r>
            <a:r>
              <a:rPr sz="1250" spc="-140" dirty="0">
                <a:latin typeface="Times New Roman"/>
                <a:cs typeface="Times New Roman"/>
              </a:rPr>
              <a:t> </a:t>
            </a:r>
            <a:r>
              <a:rPr sz="1250" spc="30" dirty="0">
                <a:latin typeface="Symbol"/>
                <a:cs typeface="Symbol"/>
              </a:rPr>
              <a:t></a:t>
            </a:r>
            <a:r>
              <a:rPr sz="1250" spc="30" dirty="0">
                <a:latin typeface="Times New Roman"/>
                <a:cs typeface="Times New Roman"/>
              </a:rPr>
              <a:t>10</a:t>
            </a:r>
            <a:r>
              <a:rPr sz="1050" spc="44" baseline="43650" dirty="0">
                <a:latin typeface="Symbol"/>
                <a:cs typeface="Symbol"/>
              </a:rPr>
              <a:t></a:t>
            </a:r>
            <a:r>
              <a:rPr sz="1050" spc="44" baseline="43650" dirty="0">
                <a:latin typeface="Times New Roman"/>
                <a:cs typeface="Times New Roman"/>
              </a:rPr>
              <a:t>4</a:t>
            </a:r>
            <a:r>
              <a:rPr sz="1050" spc="254" baseline="43650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Symbol"/>
                <a:cs typeface="Symbol"/>
              </a:rPr>
              <a:t></a:t>
            </a:r>
            <a:r>
              <a:rPr sz="1250" spc="180" dirty="0">
                <a:latin typeface="Times New Roman"/>
                <a:cs typeface="Times New Roman"/>
              </a:rPr>
              <a:t> </a:t>
            </a:r>
            <a:r>
              <a:rPr sz="1250" i="1" spc="15" dirty="0">
                <a:latin typeface="Times New Roman"/>
                <a:cs typeface="Times New Roman"/>
              </a:rPr>
              <a:t>j</a:t>
            </a:r>
            <a:r>
              <a:rPr sz="1250" spc="15" dirty="0">
                <a:latin typeface="Times New Roman"/>
                <a:cs typeface="Times New Roman"/>
              </a:rPr>
              <a:t>9.1388</a:t>
            </a:r>
            <a:r>
              <a:rPr sz="1250" spc="-155" dirty="0">
                <a:latin typeface="Times New Roman"/>
                <a:cs typeface="Times New Roman"/>
              </a:rPr>
              <a:t> </a:t>
            </a:r>
            <a:r>
              <a:rPr sz="1250" spc="30" dirty="0">
                <a:latin typeface="Symbol"/>
                <a:cs typeface="Symbol"/>
              </a:rPr>
              <a:t></a:t>
            </a:r>
            <a:r>
              <a:rPr sz="1250" spc="30" dirty="0">
                <a:latin typeface="Times New Roman"/>
                <a:cs typeface="Times New Roman"/>
              </a:rPr>
              <a:t>10</a:t>
            </a:r>
            <a:r>
              <a:rPr sz="1050" spc="44" baseline="43650" dirty="0">
                <a:latin typeface="Symbol"/>
                <a:cs typeface="Symbol"/>
              </a:rPr>
              <a:t></a:t>
            </a:r>
            <a:r>
              <a:rPr sz="1050" spc="44" baseline="43650" dirty="0">
                <a:latin typeface="Times New Roman"/>
                <a:cs typeface="Times New Roman"/>
              </a:rPr>
              <a:t>4</a:t>
            </a:r>
            <a:r>
              <a:rPr sz="1050" spc="-112" baseline="43650" dirty="0">
                <a:latin typeface="Times New Roman"/>
                <a:cs typeface="Times New Roman"/>
              </a:rPr>
              <a:t> </a:t>
            </a:r>
            <a:r>
              <a:rPr sz="1250" spc="10" dirty="0">
                <a:latin typeface="Times New Roman"/>
                <a:cs typeface="Times New Roman"/>
              </a:rPr>
              <a:t>)</a:t>
            </a:r>
            <a:r>
              <a:rPr sz="1250" spc="-110" dirty="0">
                <a:latin typeface="Times New Roman"/>
                <a:cs typeface="Times New Roman"/>
              </a:rPr>
              <a:t> </a:t>
            </a:r>
            <a:r>
              <a:rPr sz="1250" spc="45" dirty="0">
                <a:latin typeface="Symbol"/>
                <a:cs typeface="Symbol"/>
              </a:rPr>
              <a:t></a:t>
            </a:r>
            <a:r>
              <a:rPr sz="1250" i="1" spc="45" dirty="0">
                <a:latin typeface="Times New Roman"/>
                <a:cs typeface="Times New Roman"/>
              </a:rPr>
              <a:t>U </a:t>
            </a:r>
            <a:r>
              <a:rPr sz="1250" i="1" spc="195" dirty="0">
                <a:latin typeface="Times New Roman"/>
                <a:cs typeface="Times New Roman"/>
              </a:rPr>
              <a:t> </a:t>
            </a:r>
            <a:r>
              <a:rPr sz="1250" spc="30" dirty="0">
                <a:latin typeface="Symbol"/>
                <a:cs typeface="Symbol"/>
              </a:rPr>
              <a:t></a:t>
            </a:r>
            <a:r>
              <a:rPr sz="1250" spc="30" dirty="0">
                <a:latin typeface="Times New Roman"/>
                <a:cs typeface="Times New Roman"/>
              </a:rPr>
              <a:t>1.1932</a:t>
            </a:r>
            <a:r>
              <a:rPr sz="1250" spc="-65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Symbol"/>
                <a:cs typeface="Symbol"/>
              </a:rPr>
              <a:t></a:t>
            </a:r>
            <a:r>
              <a:rPr sz="1250" spc="175" dirty="0">
                <a:latin typeface="Times New Roman"/>
                <a:cs typeface="Times New Roman"/>
              </a:rPr>
              <a:t> </a:t>
            </a:r>
            <a:r>
              <a:rPr sz="1250" i="1" dirty="0">
                <a:latin typeface="Times New Roman"/>
                <a:cs typeface="Times New Roman"/>
              </a:rPr>
              <a:t>j</a:t>
            </a:r>
            <a:r>
              <a:rPr sz="1250" dirty="0">
                <a:latin typeface="Times New Roman"/>
                <a:cs typeface="Times New Roman"/>
              </a:rPr>
              <a:t>1.2133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908553" y="5029586"/>
            <a:ext cx="106045" cy="219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spc="15" dirty="0">
                <a:latin typeface="Symbol"/>
                <a:cs typeface="Symbol"/>
              </a:rPr>
              <a:t>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908553" y="5185376"/>
            <a:ext cx="106045" cy="219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spc="15" dirty="0">
                <a:latin typeface="Symbol"/>
                <a:cs typeface="Symbol"/>
              </a:rPr>
              <a:t>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965432" y="5230679"/>
            <a:ext cx="6309360" cy="219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1377315" algn="l"/>
              </a:tabLst>
            </a:pPr>
            <a:r>
              <a:rPr sz="1250" spc="15" dirty="0">
                <a:latin typeface="Times New Roman"/>
                <a:cs typeface="Times New Roman"/>
              </a:rPr>
              <a:t>0</a:t>
            </a:r>
            <a:r>
              <a:rPr sz="1250" spc="-80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Symbol"/>
                <a:cs typeface="Symbol"/>
              </a:rPr>
              <a:t></a:t>
            </a:r>
            <a:r>
              <a:rPr sz="1250" spc="-65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Times New Roman"/>
                <a:cs typeface="Times New Roman"/>
              </a:rPr>
              <a:t>0</a:t>
            </a:r>
            <a:r>
              <a:rPr sz="1250" spc="-80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Symbol"/>
                <a:cs typeface="Symbol"/>
              </a:rPr>
              <a:t></a:t>
            </a:r>
            <a:r>
              <a:rPr sz="1250" spc="-85" dirty="0">
                <a:latin typeface="Times New Roman"/>
                <a:cs typeface="Times New Roman"/>
              </a:rPr>
              <a:t> </a:t>
            </a:r>
            <a:r>
              <a:rPr sz="1250" spc="10" dirty="0">
                <a:latin typeface="Times New Roman"/>
                <a:cs typeface="Times New Roman"/>
              </a:rPr>
              <a:t>(3.1644</a:t>
            </a:r>
            <a:r>
              <a:rPr sz="1250" spc="-140" dirty="0">
                <a:latin typeface="Times New Roman"/>
                <a:cs typeface="Times New Roman"/>
              </a:rPr>
              <a:t> </a:t>
            </a:r>
            <a:r>
              <a:rPr sz="1250" spc="25" dirty="0">
                <a:latin typeface="Symbol"/>
                <a:cs typeface="Symbol"/>
              </a:rPr>
              <a:t></a:t>
            </a:r>
            <a:r>
              <a:rPr sz="1250" spc="25" dirty="0">
                <a:latin typeface="Times New Roman"/>
                <a:cs typeface="Times New Roman"/>
              </a:rPr>
              <a:t>10	</a:t>
            </a:r>
            <a:r>
              <a:rPr sz="1250" spc="15" dirty="0">
                <a:latin typeface="Symbol"/>
                <a:cs typeface="Symbol"/>
              </a:rPr>
              <a:t></a:t>
            </a:r>
            <a:r>
              <a:rPr sz="1250" spc="175" dirty="0">
                <a:latin typeface="Times New Roman"/>
                <a:cs typeface="Times New Roman"/>
              </a:rPr>
              <a:t> </a:t>
            </a:r>
            <a:r>
              <a:rPr sz="1250" i="1" spc="15" dirty="0">
                <a:latin typeface="Times New Roman"/>
                <a:cs typeface="Times New Roman"/>
              </a:rPr>
              <a:t>j</a:t>
            </a:r>
            <a:r>
              <a:rPr sz="1250" spc="15" dirty="0">
                <a:latin typeface="Times New Roman"/>
                <a:cs typeface="Times New Roman"/>
              </a:rPr>
              <a:t>9.1388</a:t>
            </a:r>
            <a:r>
              <a:rPr sz="1250" spc="-150" dirty="0">
                <a:latin typeface="Times New Roman"/>
                <a:cs typeface="Times New Roman"/>
              </a:rPr>
              <a:t> </a:t>
            </a:r>
            <a:r>
              <a:rPr sz="1250" spc="25" dirty="0">
                <a:latin typeface="Symbol"/>
                <a:cs typeface="Symbol"/>
              </a:rPr>
              <a:t></a:t>
            </a:r>
            <a:r>
              <a:rPr sz="1250" spc="25" dirty="0">
                <a:latin typeface="Times New Roman"/>
                <a:cs typeface="Times New Roman"/>
              </a:rPr>
              <a:t>10 </a:t>
            </a:r>
            <a:r>
              <a:rPr sz="1250" spc="260" dirty="0">
                <a:latin typeface="Times New Roman"/>
                <a:cs typeface="Times New Roman"/>
              </a:rPr>
              <a:t> </a:t>
            </a:r>
            <a:r>
              <a:rPr sz="1250" spc="10" dirty="0">
                <a:latin typeface="Times New Roman"/>
                <a:cs typeface="Times New Roman"/>
              </a:rPr>
              <a:t>)</a:t>
            </a:r>
            <a:r>
              <a:rPr sz="1250" spc="-120" dirty="0">
                <a:latin typeface="Times New Roman"/>
                <a:cs typeface="Times New Roman"/>
              </a:rPr>
              <a:t> </a:t>
            </a:r>
            <a:r>
              <a:rPr sz="1250" spc="45" dirty="0">
                <a:latin typeface="Symbol"/>
                <a:cs typeface="Symbol"/>
              </a:rPr>
              <a:t></a:t>
            </a:r>
            <a:r>
              <a:rPr sz="1250" i="1" spc="45" dirty="0">
                <a:latin typeface="Times New Roman"/>
                <a:cs typeface="Times New Roman"/>
              </a:rPr>
              <a:t>U</a:t>
            </a:r>
            <a:r>
              <a:rPr sz="1250" i="1" spc="254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Symbol"/>
                <a:cs typeface="Symbol"/>
              </a:rPr>
              <a:t></a:t>
            </a:r>
            <a:r>
              <a:rPr sz="1250" spc="-85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(1.5243</a:t>
            </a:r>
            <a:r>
              <a:rPr sz="1250" spc="-170" dirty="0">
                <a:latin typeface="Times New Roman"/>
                <a:cs typeface="Times New Roman"/>
              </a:rPr>
              <a:t> </a:t>
            </a:r>
            <a:r>
              <a:rPr sz="1250" spc="30" dirty="0">
                <a:latin typeface="Symbol"/>
                <a:cs typeface="Symbol"/>
              </a:rPr>
              <a:t></a:t>
            </a:r>
            <a:r>
              <a:rPr sz="1250" spc="30" dirty="0">
                <a:latin typeface="Times New Roman"/>
                <a:cs typeface="Times New Roman"/>
              </a:rPr>
              <a:t>10</a:t>
            </a:r>
            <a:r>
              <a:rPr sz="1050" spc="44" baseline="43650" dirty="0">
                <a:latin typeface="Symbol"/>
                <a:cs typeface="Symbol"/>
              </a:rPr>
              <a:t></a:t>
            </a:r>
            <a:r>
              <a:rPr sz="1050" spc="44" baseline="43650" dirty="0">
                <a:latin typeface="Times New Roman"/>
                <a:cs typeface="Times New Roman"/>
              </a:rPr>
              <a:t>3</a:t>
            </a:r>
            <a:r>
              <a:rPr sz="1050" spc="232" baseline="43650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Symbol"/>
                <a:cs typeface="Symbol"/>
              </a:rPr>
              <a:t></a:t>
            </a:r>
            <a:r>
              <a:rPr sz="1250" spc="175" dirty="0">
                <a:latin typeface="Times New Roman"/>
                <a:cs typeface="Times New Roman"/>
              </a:rPr>
              <a:t> </a:t>
            </a:r>
            <a:r>
              <a:rPr sz="1250" i="1" spc="15" dirty="0">
                <a:latin typeface="Times New Roman"/>
                <a:cs typeface="Times New Roman"/>
              </a:rPr>
              <a:t>j</a:t>
            </a:r>
            <a:r>
              <a:rPr sz="1250" spc="15" dirty="0">
                <a:latin typeface="Times New Roman"/>
                <a:cs typeface="Times New Roman"/>
              </a:rPr>
              <a:t>5.1655</a:t>
            </a:r>
            <a:r>
              <a:rPr sz="1250" spc="-145" dirty="0">
                <a:latin typeface="Times New Roman"/>
                <a:cs typeface="Times New Roman"/>
              </a:rPr>
              <a:t> </a:t>
            </a:r>
            <a:r>
              <a:rPr sz="1250" spc="30" dirty="0">
                <a:latin typeface="Symbol"/>
                <a:cs typeface="Symbol"/>
              </a:rPr>
              <a:t></a:t>
            </a:r>
            <a:r>
              <a:rPr sz="1250" spc="30" dirty="0">
                <a:latin typeface="Times New Roman"/>
                <a:cs typeface="Times New Roman"/>
              </a:rPr>
              <a:t>10</a:t>
            </a:r>
            <a:r>
              <a:rPr sz="1050" spc="44" baseline="43650" dirty="0">
                <a:latin typeface="Symbol"/>
                <a:cs typeface="Symbol"/>
              </a:rPr>
              <a:t></a:t>
            </a:r>
            <a:r>
              <a:rPr sz="1050" spc="44" baseline="43650" dirty="0">
                <a:latin typeface="Times New Roman"/>
                <a:cs typeface="Times New Roman"/>
              </a:rPr>
              <a:t>3</a:t>
            </a:r>
            <a:r>
              <a:rPr sz="1050" spc="-150" baseline="43650" dirty="0">
                <a:latin typeface="Times New Roman"/>
                <a:cs typeface="Times New Roman"/>
              </a:rPr>
              <a:t> </a:t>
            </a:r>
            <a:r>
              <a:rPr sz="1250" spc="10" dirty="0">
                <a:latin typeface="Times New Roman"/>
                <a:cs typeface="Times New Roman"/>
              </a:rPr>
              <a:t>)</a:t>
            </a:r>
            <a:r>
              <a:rPr sz="1250" spc="-105" dirty="0">
                <a:latin typeface="Times New Roman"/>
                <a:cs typeface="Times New Roman"/>
              </a:rPr>
              <a:t> </a:t>
            </a:r>
            <a:r>
              <a:rPr sz="1250" spc="45" dirty="0">
                <a:latin typeface="Symbol"/>
                <a:cs typeface="Symbol"/>
              </a:rPr>
              <a:t></a:t>
            </a:r>
            <a:r>
              <a:rPr sz="1250" i="1" spc="45" dirty="0">
                <a:latin typeface="Times New Roman"/>
                <a:cs typeface="Times New Roman"/>
              </a:rPr>
              <a:t>U </a:t>
            </a:r>
            <a:r>
              <a:rPr sz="1250" i="1" spc="185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Symbol"/>
                <a:cs typeface="Symbol"/>
              </a:rPr>
              <a:t></a:t>
            </a:r>
            <a:r>
              <a:rPr sz="1250" spc="-80" dirty="0">
                <a:latin typeface="Times New Roman"/>
                <a:cs typeface="Times New Roman"/>
              </a:rPr>
              <a:t> </a:t>
            </a:r>
            <a:r>
              <a:rPr sz="1250" spc="20" dirty="0">
                <a:latin typeface="Times New Roman"/>
                <a:cs typeface="Times New Roman"/>
              </a:rPr>
              <a:t>0.0169</a:t>
            </a:r>
            <a:r>
              <a:rPr sz="1250" spc="-90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Symbol"/>
                <a:cs typeface="Symbol"/>
              </a:rPr>
              <a:t></a:t>
            </a:r>
            <a:r>
              <a:rPr sz="1250" spc="175" dirty="0">
                <a:latin typeface="Times New Roman"/>
                <a:cs typeface="Times New Roman"/>
              </a:rPr>
              <a:t> </a:t>
            </a:r>
            <a:r>
              <a:rPr sz="1250" i="1" spc="20" dirty="0">
                <a:latin typeface="Times New Roman"/>
                <a:cs typeface="Times New Roman"/>
              </a:rPr>
              <a:t>j</a:t>
            </a:r>
            <a:r>
              <a:rPr sz="1250" spc="20" dirty="0">
                <a:latin typeface="Times New Roman"/>
                <a:cs typeface="Times New Roman"/>
              </a:rPr>
              <a:t>0.0916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908553" y="5274134"/>
            <a:ext cx="106045" cy="219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spc="15" dirty="0">
                <a:latin typeface="Symbol"/>
                <a:cs typeface="Symbol"/>
              </a:rPr>
              <a:t></a:t>
            </a:r>
            <a:endParaRPr sz="1250">
              <a:latin typeface="Symbol"/>
              <a:cs typeface="Symbol"/>
            </a:endParaRPr>
          </a:p>
        </p:txBody>
      </p:sp>
      <p:pic>
        <p:nvPicPr>
          <p:cNvPr id="79" name="object 7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60923" y="4808644"/>
            <a:ext cx="3754461" cy="161144"/>
          </a:xfrm>
          <a:prstGeom prst="rect">
            <a:avLst/>
          </a:prstGeom>
        </p:spPr>
      </p:pic>
      <p:pic>
        <p:nvPicPr>
          <p:cNvPr id="80" name="object 8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51804" y="5150728"/>
            <a:ext cx="3693377" cy="161144"/>
          </a:xfrm>
          <a:prstGeom prst="rect">
            <a:avLst/>
          </a:prstGeom>
        </p:spPr>
      </p:pic>
      <p:sp>
        <p:nvSpPr>
          <p:cNvPr id="81" name="object 81"/>
          <p:cNvSpPr txBox="1"/>
          <p:nvPr/>
        </p:nvSpPr>
        <p:spPr>
          <a:xfrm>
            <a:off x="5046895" y="5901258"/>
            <a:ext cx="65405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10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862583" y="5865328"/>
            <a:ext cx="6198870" cy="9817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8100" marR="30480" algn="r">
              <a:lnSpc>
                <a:spcPct val="104200"/>
              </a:lnSpc>
              <a:spcBef>
                <a:spcPts val="340"/>
              </a:spcBef>
              <a:tabLst>
                <a:tab pos="331470" algn="l"/>
                <a:tab pos="1288415" algn="l"/>
                <a:tab pos="2265680" algn="l"/>
                <a:tab pos="3333115" algn="l"/>
                <a:tab pos="4164329" algn="l"/>
                <a:tab pos="4779645" algn="l"/>
              </a:tabLst>
            </a:pPr>
            <a:r>
              <a:rPr sz="1400" spc="-5" dirty="0">
                <a:latin typeface="Times New Roman"/>
                <a:cs typeface="Times New Roman"/>
              </a:rPr>
              <a:t>еквівалентної системи так,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щ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б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викл</a:t>
            </a:r>
            <a:r>
              <a:rPr sz="1400" spc="-5" dirty="0">
                <a:latin typeface="Times New Roman"/>
                <a:cs typeface="Times New Roman"/>
              </a:rPr>
              <a:t>ючити невідому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5" dirty="0">
                <a:latin typeface="Times New Roman"/>
                <a:cs typeface="Times New Roman"/>
              </a:rPr>
              <a:t> </a:t>
            </a:r>
            <a:r>
              <a:rPr sz="2550" spc="44" baseline="-13071" dirty="0">
                <a:latin typeface="Times New Roman"/>
                <a:cs typeface="Times New Roman"/>
              </a:rPr>
              <a:t>U</a:t>
            </a:r>
            <a:r>
              <a:rPr sz="975" spc="22" baseline="-42735" dirty="0">
                <a:latin typeface="Times New Roman"/>
                <a:cs typeface="Times New Roman"/>
              </a:rPr>
              <a:t>3</a:t>
            </a:r>
            <a:r>
              <a:rPr sz="975" baseline="-42735" dirty="0">
                <a:latin typeface="Times New Roman"/>
                <a:cs typeface="Times New Roman"/>
              </a:rPr>
              <a:t>  </a:t>
            </a:r>
            <a:r>
              <a:rPr sz="975" spc="15" baseline="-427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із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четв</a:t>
            </a:r>
            <a:r>
              <a:rPr sz="1400" spc="-10" dirty="0">
                <a:latin typeface="Times New Roman"/>
                <a:cs typeface="Times New Roman"/>
              </a:rPr>
              <a:t>е</a:t>
            </a:r>
            <a:r>
              <a:rPr sz="1400" spc="-5" dirty="0">
                <a:latin typeface="Times New Roman"/>
                <a:cs typeface="Times New Roman"/>
              </a:rPr>
              <a:t>рт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г</a:t>
            </a:r>
            <a:r>
              <a:rPr sz="1400" spc="-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рівняння.  В	результаті	виконання	останнього,	третього	кроку	виключення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невідомих,</a:t>
            </a:r>
            <a:r>
              <a:rPr sz="1400" spc="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отримали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еквівалентну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систему  рівнянь  із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трикутною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матрицею</a:t>
            </a:r>
            <a:endParaRPr sz="1400">
              <a:latin typeface="Times New Roman"/>
              <a:cs typeface="Times New Roman"/>
            </a:endParaRPr>
          </a:p>
          <a:p>
            <a:pPr marL="38100">
              <a:lnSpc>
                <a:spcPts val="1614"/>
              </a:lnSpc>
            </a:pPr>
            <a:r>
              <a:rPr sz="1400" spc="-5" dirty="0">
                <a:latin typeface="Times New Roman"/>
                <a:cs typeface="Times New Roman"/>
              </a:rPr>
              <a:t>коефіцієнтів: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238239" y="6840802"/>
            <a:ext cx="1116965" cy="387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35915">
              <a:lnSpc>
                <a:spcPts val="795"/>
              </a:lnSpc>
              <a:spcBef>
                <a:spcPts val="90"/>
              </a:spcBef>
              <a:tabLst>
                <a:tab pos="941069" algn="l"/>
              </a:tabLst>
            </a:pPr>
            <a:r>
              <a:rPr sz="700" spc="-5" dirty="0">
                <a:latin typeface="Symbol"/>
                <a:cs typeface="Symbol"/>
              </a:rPr>
              <a:t></a:t>
            </a:r>
            <a:r>
              <a:rPr sz="700" spc="-5" dirty="0">
                <a:latin typeface="Times New Roman"/>
                <a:cs typeface="Times New Roman"/>
              </a:rPr>
              <a:t>	</a:t>
            </a:r>
            <a:r>
              <a:rPr sz="700" spc="-1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  <a:p>
            <a:pPr marL="50800">
              <a:lnSpc>
                <a:spcPts val="2055"/>
              </a:lnSpc>
            </a:pPr>
            <a:r>
              <a:rPr sz="2625" spc="-89" baseline="14285" dirty="0">
                <a:latin typeface="Times New Roman"/>
                <a:cs typeface="Times New Roman"/>
              </a:rPr>
              <a:t>y</a:t>
            </a:r>
            <a:r>
              <a:rPr sz="700" spc="-5" dirty="0">
                <a:latin typeface="Times New Roman"/>
                <a:cs typeface="Times New Roman"/>
              </a:rPr>
              <a:t>11</a:t>
            </a:r>
            <a:r>
              <a:rPr sz="700" spc="-45" dirty="0">
                <a:latin typeface="Times New Roman"/>
                <a:cs typeface="Times New Roman"/>
              </a:rPr>
              <a:t> </a:t>
            </a:r>
            <a:r>
              <a:rPr sz="2625" spc="-37" baseline="7936" dirty="0">
                <a:latin typeface="Times New Roman"/>
                <a:cs typeface="Times New Roman"/>
              </a:rPr>
              <a:t>U</a:t>
            </a:r>
            <a:r>
              <a:rPr sz="1050" spc="-7" baseline="15873" dirty="0">
                <a:latin typeface="Times New Roman"/>
                <a:cs typeface="Times New Roman"/>
              </a:rPr>
              <a:t>1</a:t>
            </a:r>
            <a:r>
              <a:rPr sz="1050" spc="30" baseline="15873" dirty="0">
                <a:latin typeface="Times New Roman"/>
                <a:cs typeface="Times New Roman"/>
              </a:rPr>
              <a:t> </a:t>
            </a:r>
            <a:r>
              <a:rPr sz="2100" spc="-7" baseline="25793" dirty="0">
                <a:latin typeface="Times New Roman"/>
                <a:cs typeface="Times New Roman"/>
              </a:rPr>
              <a:t>–</a:t>
            </a:r>
            <a:r>
              <a:rPr sz="2100" baseline="25793" dirty="0">
                <a:latin typeface="Times New Roman"/>
                <a:cs typeface="Times New Roman"/>
              </a:rPr>
              <a:t> </a:t>
            </a:r>
            <a:r>
              <a:rPr sz="2100" spc="-202" baseline="25793" dirty="0">
                <a:latin typeface="Times New Roman"/>
                <a:cs typeface="Times New Roman"/>
              </a:rPr>
              <a:t> </a:t>
            </a:r>
            <a:r>
              <a:rPr sz="2625" spc="-120" baseline="14285" dirty="0">
                <a:latin typeface="Times New Roman"/>
                <a:cs typeface="Times New Roman"/>
              </a:rPr>
              <a:t>y</a:t>
            </a:r>
            <a:r>
              <a:rPr sz="700" spc="-10" dirty="0">
                <a:latin typeface="Times New Roman"/>
                <a:cs typeface="Times New Roman"/>
              </a:rPr>
              <a:t>1</a:t>
            </a:r>
            <a:r>
              <a:rPr sz="700" spc="-15" dirty="0">
                <a:latin typeface="Times New Roman"/>
                <a:cs typeface="Times New Roman"/>
              </a:rPr>
              <a:t>2</a:t>
            </a:r>
            <a:r>
              <a:rPr sz="700" dirty="0">
                <a:latin typeface="Times New Roman"/>
                <a:cs typeface="Times New Roman"/>
              </a:rPr>
              <a:t> </a:t>
            </a:r>
            <a:r>
              <a:rPr sz="2625" spc="30" baseline="7936" dirty="0">
                <a:latin typeface="Times New Roman"/>
                <a:cs typeface="Times New Roman"/>
              </a:rPr>
              <a:t>U</a:t>
            </a:r>
            <a:r>
              <a:rPr sz="1050" spc="-22" baseline="15873" dirty="0">
                <a:latin typeface="Times New Roman"/>
                <a:cs typeface="Times New Roman"/>
              </a:rPr>
              <a:t>2</a:t>
            </a:r>
            <a:endParaRPr sz="1050" baseline="15873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374645" y="6840612"/>
            <a:ext cx="1369060" cy="3644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31495">
              <a:lnSpc>
                <a:spcPts val="705"/>
              </a:lnSpc>
              <a:spcBef>
                <a:spcPts val="90"/>
              </a:spcBef>
              <a:tabLst>
                <a:tab pos="1180465" algn="l"/>
              </a:tabLst>
            </a:pPr>
            <a:r>
              <a:rPr sz="700" spc="-15" dirty="0">
                <a:latin typeface="Symbol"/>
                <a:cs typeface="Symbol"/>
              </a:rPr>
              <a:t></a:t>
            </a:r>
            <a:r>
              <a:rPr sz="700" spc="-15" dirty="0">
                <a:latin typeface="Times New Roman"/>
                <a:cs typeface="Times New Roman"/>
              </a:rPr>
              <a:t>	</a:t>
            </a:r>
            <a:r>
              <a:rPr sz="700" spc="-1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  <a:p>
            <a:pPr marL="38100">
              <a:lnSpc>
                <a:spcPts val="1520"/>
              </a:lnSpc>
            </a:pPr>
            <a:r>
              <a:rPr sz="2100" spc="-7" baseline="17857" dirty="0">
                <a:latin typeface="Times New Roman"/>
                <a:cs typeface="Times New Roman"/>
              </a:rPr>
              <a:t>–  </a:t>
            </a:r>
            <a:r>
              <a:rPr sz="2100" spc="-187" baseline="17857" dirty="0">
                <a:latin typeface="Times New Roman"/>
                <a:cs typeface="Times New Roman"/>
              </a:rPr>
              <a:t> </a:t>
            </a:r>
            <a:r>
              <a:rPr sz="2625" spc="-15" baseline="7936" dirty="0">
                <a:latin typeface="Times New Roman"/>
                <a:cs typeface="Times New Roman"/>
              </a:rPr>
              <a:t>y</a:t>
            </a:r>
            <a:r>
              <a:rPr sz="2625" baseline="7936" dirty="0">
                <a:latin typeface="Times New Roman"/>
                <a:cs typeface="Times New Roman"/>
              </a:rPr>
              <a:t> </a:t>
            </a:r>
            <a:r>
              <a:rPr sz="2625" spc="-157" baseline="7936" dirty="0">
                <a:latin typeface="Times New Roman"/>
                <a:cs typeface="Times New Roman"/>
              </a:rPr>
              <a:t> </a:t>
            </a:r>
            <a:r>
              <a:rPr sz="2625" spc="-7" baseline="3174" dirty="0">
                <a:latin typeface="Times New Roman"/>
                <a:cs typeface="Times New Roman"/>
              </a:rPr>
              <a:t>U</a:t>
            </a:r>
            <a:r>
              <a:rPr sz="700" spc="-15" dirty="0">
                <a:latin typeface="Times New Roman"/>
                <a:cs typeface="Times New Roman"/>
              </a:rPr>
              <a:t>3</a:t>
            </a:r>
            <a:r>
              <a:rPr sz="700" dirty="0">
                <a:latin typeface="Times New Roman"/>
                <a:cs typeface="Times New Roman"/>
              </a:rPr>
              <a:t>  </a:t>
            </a:r>
            <a:r>
              <a:rPr sz="700" spc="15" dirty="0">
                <a:latin typeface="Times New Roman"/>
                <a:cs typeface="Times New Roman"/>
              </a:rPr>
              <a:t> </a:t>
            </a:r>
            <a:r>
              <a:rPr sz="2100" spc="-7" baseline="17857" dirty="0">
                <a:latin typeface="Times New Roman"/>
                <a:cs typeface="Times New Roman"/>
              </a:rPr>
              <a:t>–</a:t>
            </a:r>
            <a:r>
              <a:rPr sz="2100" baseline="17857" dirty="0">
                <a:latin typeface="Times New Roman"/>
                <a:cs typeface="Times New Roman"/>
              </a:rPr>
              <a:t> </a:t>
            </a:r>
            <a:r>
              <a:rPr sz="2100" spc="-187" baseline="17857" dirty="0">
                <a:latin typeface="Times New Roman"/>
                <a:cs typeface="Times New Roman"/>
              </a:rPr>
              <a:t> </a:t>
            </a:r>
            <a:r>
              <a:rPr sz="2625" spc="-15" baseline="7936" dirty="0">
                <a:latin typeface="Times New Roman"/>
                <a:cs typeface="Times New Roman"/>
              </a:rPr>
              <a:t>y</a:t>
            </a:r>
            <a:r>
              <a:rPr sz="2625" baseline="7936" dirty="0">
                <a:latin typeface="Times New Roman"/>
                <a:cs typeface="Times New Roman"/>
              </a:rPr>
              <a:t> </a:t>
            </a:r>
            <a:r>
              <a:rPr sz="2625" spc="-127" baseline="7936" dirty="0">
                <a:latin typeface="Times New Roman"/>
                <a:cs typeface="Times New Roman"/>
              </a:rPr>
              <a:t> </a:t>
            </a:r>
            <a:r>
              <a:rPr sz="2625" spc="30" baseline="3174" dirty="0">
                <a:latin typeface="Times New Roman"/>
                <a:cs typeface="Times New Roman"/>
              </a:rPr>
              <a:t>U</a:t>
            </a:r>
            <a:r>
              <a:rPr sz="700" spc="-15" dirty="0">
                <a:latin typeface="Times New Roman"/>
                <a:cs typeface="Times New Roman"/>
              </a:rPr>
              <a:t>4</a:t>
            </a:r>
            <a:endParaRPr sz="700">
              <a:latin typeface="Times New Roman"/>
              <a:cs typeface="Times New Roman"/>
            </a:endParaRPr>
          </a:p>
          <a:p>
            <a:pPr marL="346710">
              <a:lnSpc>
                <a:spcPts val="415"/>
              </a:lnSpc>
              <a:tabLst>
                <a:tab pos="989330" algn="l"/>
              </a:tabLst>
            </a:pPr>
            <a:r>
              <a:rPr sz="700" spc="-10" dirty="0">
                <a:latin typeface="Times New Roman"/>
                <a:cs typeface="Times New Roman"/>
              </a:rPr>
              <a:t>13	14</a:t>
            </a:r>
            <a:endParaRPr sz="700">
              <a:latin typeface="Times New Roman"/>
              <a:cs typeface="Times New Roman"/>
            </a:endParaRPr>
          </a:p>
        </p:txBody>
      </p:sp>
      <p:pic>
        <p:nvPicPr>
          <p:cNvPr id="85" name="object 8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20380" y="6851142"/>
            <a:ext cx="131759" cy="198733"/>
          </a:xfrm>
          <a:prstGeom prst="rect">
            <a:avLst/>
          </a:prstGeom>
        </p:spPr>
      </p:pic>
      <p:sp>
        <p:nvSpPr>
          <p:cNvPr id="86" name="object 86"/>
          <p:cNvSpPr txBox="1"/>
          <p:nvPr/>
        </p:nvSpPr>
        <p:spPr>
          <a:xfrm>
            <a:off x="2074111" y="7304622"/>
            <a:ext cx="142240" cy="1422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50" spc="5" dirty="0">
                <a:latin typeface="Times New Roman"/>
                <a:cs typeface="Times New Roman"/>
              </a:rPr>
              <a:t>(</a:t>
            </a:r>
            <a:r>
              <a:rPr sz="750" spc="15" dirty="0">
                <a:latin typeface="Times New Roman"/>
                <a:cs typeface="Times New Roman"/>
              </a:rPr>
              <a:t>1)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075678" y="7459329"/>
            <a:ext cx="125730" cy="1422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50" spc="15" dirty="0">
                <a:latin typeface="Times New Roman"/>
                <a:cs typeface="Times New Roman"/>
              </a:rPr>
              <a:t>22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954335" y="7296446"/>
            <a:ext cx="523875" cy="2882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91465" algn="l"/>
              </a:tabLst>
            </a:pPr>
            <a:r>
              <a:rPr sz="2550" spc="52" baseline="3267" dirty="0">
                <a:latin typeface="Times New Roman"/>
                <a:cs typeface="Times New Roman"/>
              </a:rPr>
              <a:t>y	</a:t>
            </a:r>
            <a:r>
              <a:rPr sz="2550" spc="225" baseline="3267" dirty="0">
                <a:latin typeface="Times New Roman"/>
                <a:cs typeface="Times New Roman"/>
              </a:rPr>
              <a:t>U</a:t>
            </a:r>
            <a:r>
              <a:rPr sz="650" spc="15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2321087" y="7232912"/>
            <a:ext cx="66040" cy="1270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650" spc="15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134251" y="7437411"/>
            <a:ext cx="69215" cy="123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15" dirty="0">
                <a:latin typeface="Times New Roman"/>
                <a:cs typeface="Times New Roman"/>
              </a:rPr>
              <a:t>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2801939" y="7277308"/>
            <a:ext cx="142240" cy="32575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750" dirty="0">
                <a:latin typeface="Times New Roman"/>
                <a:cs typeface="Times New Roman"/>
              </a:rPr>
              <a:t>(</a:t>
            </a:r>
            <a:r>
              <a:rPr sz="750" spc="15" dirty="0">
                <a:latin typeface="Times New Roman"/>
                <a:cs typeface="Times New Roman"/>
              </a:rPr>
              <a:t>1</a:t>
            </a:r>
            <a:r>
              <a:rPr sz="750" spc="10" dirty="0">
                <a:latin typeface="Times New Roman"/>
                <a:cs typeface="Times New Roman"/>
              </a:rPr>
              <a:t>)</a:t>
            </a:r>
            <a:endParaRPr sz="750">
              <a:latin typeface="Times New Roman"/>
              <a:cs typeface="Times New Roman"/>
            </a:endParaRPr>
          </a:p>
          <a:p>
            <a:pPr marL="13970">
              <a:lnSpc>
                <a:spcPct val="100000"/>
              </a:lnSpc>
              <a:spcBef>
                <a:spcPts val="284"/>
              </a:spcBef>
            </a:pPr>
            <a:r>
              <a:rPr sz="750" spc="15" dirty="0">
                <a:latin typeface="Times New Roman"/>
                <a:cs typeface="Times New Roman"/>
              </a:rPr>
              <a:t>23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2495042" y="7242417"/>
            <a:ext cx="351790" cy="2806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2475" spc="97" baseline="-13468" dirty="0">
                <a:latin typeface="Times New Roman"/>
                <a:cs typeface="Times New Roman"/>
              </a:rPr>
              <a:t>y</a:t>
            </a:r>
            <a:endParaRPr sz="2475" baseline="-13468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3046374" y="7245426"/>
            <a:ext cx="66040" cy="123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15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3485128" y="7304622"/>
            <a:ext cx="142240" cy="1422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50" spc="5" dirty="0">
                <a:latin typeface="Times New Roman"/>
                <a:cs typeface="Times New Roman"/>
              </a:rPr>
              <a:t>(</a:t>
            </a:r>
            <a:r>
              <a:rPr sz="750" spc="15" dirty="0">
                <a:latin typeface="Times New Roman"/>
                <a:cs typeface="Times New Roman"/>
              </a:rPr>
              <a:t>1)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3486693" y="7459329"/>
            <a:ext cx="125730" cy="1422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50" spc="10" dirty="0">
                <a:latin typeface="Times New Roman"/>
                <a:cs typeface="Times New Roman"/>
              </a:rPr>
              <a:t>24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2961224" y="7296446"/>
            <a:ext cx="927735" cy="2882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16559" algn="l"/>
                <a:tab pos="695325" algn="l"/>
              </a:tabLst>
            </a:pPr>
            <a:r>
              <a:rPr sz="2475" spc="142" baseline="1683" dirty="0">
                <a:latin typeface="Times New Roman"/>
                <a:cs typeface="Times New Roman"/>
              </a:rPr>
              <a:t>U	</a:t>
            </a:r>
            <a:r>
              <a:rPr sz="2550" spc="52" baseline="3267" dirty="0">
                <a:latin typeface="Times New Roman"/>
                <a:cs typeface="Times New Roman"/>
              </a:rPr>
              <a:t>y	</a:t>
            </a:r>
            <a:r>
              <a:rPr sz="2550" spc="217" baseline="3267" dirty="0">
                <a:latin typeface="Times New Roman"/>
                <a:cs typeface="Times New Roman"/>
              </a:rPr>
              <a:t>U</a:t>
            </a:r>
            <a:r>
              <a:rPr sz="650" spc="15" dirty="0">
                <a:latin typeface="Times New Roman"/>
                <a:cs typeface="Times New Roman"/>
              </a:rPr>
              <a:t>4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3731759" y="7232912"/>
            <a:ext cx="65405" cy="1270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650" spc="15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3819144" y="6907991"/>
            <a:ext cx="547370" cy="4197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00" spc="-7" baseline="3968" dirty="0">
                <a:latin typeface="Times New Roman"/>
                <a:cs typeface="Times New Roman"/>
              </a:rPr>
              <a:t>=</a:t>
            </a:r>
            <a:r>
              <a:rPr sz="2100" spc="277" baseline="3968" dirty="0">
                <a:latin typeface="Times New Roman"/>
                <a:cs typeface="Times New Roman"/>
              </a:rPr>
              <a:t> </a:t>
            </a:r>
            <a:r>
              <a:rPr sz="2025" i="1" spc="-37" baseline="2057" dirty="0">
                <a:latin typeface="Times New Roman"/>
                <a:cs typeface="Times New Roman"/>
              </a:rPr>
              <a:t>J</a:t>
            </a:r>
            <a:r>
              <a:rPr sz="950" spc="-25" dirty="0">
                <a:latin typeface="Times New Roman"/>
                <a:cs typeface="Times New Roman"/>
              </a:rPr>
              <a:t>1</a:t>
            </a:r>
            <a:r>
              <a:rPr sz="950" spc="-15" dirty="0">
                <a:latin typeface="Times New Roman"/>
                <a:cs typeface="Times New Roman"/>
              </a:rPr>
              <a:t> </a:t>
            </a:r>
            <a:r>
              <a:rPr sz="2100" spc="-7" baseline="3968" dirty="0">
                <a:latin typeface="Times New Roman"/>
                <a:cs typeface="Times New Roman"/>
              </a:rPr>
              <a:t>;</a:t>
            </a:r>
            <a:endParaRPr sz="2100" baseline="3968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90"/>
              </a:spcBef>
            </a:pPr>
            <a:r>
              <a:rPr sz="700" spc="20" dirty="0">
                <a:latin typeface="Times New Roman"/>
                <a:cs typeface="Times New Roman"/>
              </a:rPr>
              <a:t>(1)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3974591" y="7287555"/>
            <a:ext cx="47815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00" spc="-7" baseline="3968" dirty="0">
                <a:latin typeface="Times New Roman"/>
                <a:cs typeface="Times New Roman"/>
              </a:rPr>
              <a:t>=</a:t>
            </a:r>
            <a:r>
              <a:rPr sz="2100" spc="-97" baseline="3968" dirty="0">
                <a:latin typeface="Times New Roman"/>
                <a:cs typeface="Times New Roman"/>
              </a:rPr>
              <a:t> </a:t>
            </a:r>
            <a:r>
              <a:rPr sz="2100" i="1" spc="127" baseline="1984" dirty="0">
                <a:latin typeface="Times New Roman"/>
                <a:cs typeface="Times New Roman"/>
              </a:rPr>
              <a:t>J</a:t>
            </a:r>
            <a:r>
              <a:rPr sz="2100" i="1" spc="-187" baseline="1984" dirty="0">
                <a:latin typeface="Times New Roman"/>
                <a:cs typeface="Times New Roman"/>
              </a:rPr>
              <a:t> </a:t>
            </a:r>
            <a:r>
              <a:rPr sz="700" spc="45" dirty="0">
                <a:latin typeface="Times New Roman"/>
                <a:cs typeface="Times New Roman"/>
              </a:rPr>
              <a:t>2</a:t>
            </a:r>
            <a:r>
              <a:rPr sz="700" dirty="0">
                <a:latin typeface="Times New Roman"/>
                <a:cs typeface="Times New Roman"/>
              </a:rPr>
              <a:t>   </a:t>
            </a:r>
            <a:r>
              <a:rPr sz="700" spc="60" dirty="0">
                <a:latin typeface="Times New Roman"/>
                <a:cs typeface="Times New Roman"/>
              </a:rPr>
              <a:t> </a:t>
            </a:r>
            <a:r>
              <a:rPr sz="2100" spc="-7" baseline="3968" dirty="0">
                <a:latin typeface="Times New Roman"/>
                <a:cs typeface="Times New Roman"/>
              </a:rPr>
              <a:t>;</a:t>
            </a:r>
            <a:endParaRPr sz="2100" baseline="3968">
              <a:latin typeface="Times New Roman"/>
              <a:cs typeface="Times New Roman"/>
            </a:endParaRPr>
          </a:p>
        </p:txBody>
      </p:sp>
      <p:pic>
        <p:nvPicPr>
          <p:cNvPr id="100" name="object 10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44595" y="7202429"/>
            <a:ext cx="246813" cy="226398"/>
          </a:xfrm>
          <a:prstGeom prst="rect">
            <a:avLst/>
          </a:prstGeom>
        </p:spPr>
      </p:pic>
      <p:sp>
        <p:nvSpPr>
          <p:cNvPr id="101" name="object 101"/>
          <p:cNvSpPr txBox="1"/>
          <p:nvPr/>
        </p:nvSpPr>
        <p:spPr>
          <a:xfrm>
            <a:off x="2796605" y="7779958"/>
            <a:ext cx="142240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(</a:t>
            </a:r>
            <a:r>
              <a:rPr sz="750" spc="15" dirty="0">
                <a:latin typeface="Times New Roman"/>
                <a:cs typeface="Times New Roman"/>
              </a:rPr>
              <a:t>2</a:t>
            </a:r>
            <a:r>
              <a:rPr sz="750" spc="10" dirty="0">
                <a:latin typeface="Times New Roman"/>
                <a:cs typeface="Times New Roman"/>
              </a:rPr>
              <a:t>)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2795018" y="7930359"/>
            <a:ext cx="125730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15" dirty="0">
                <a:latin typeface="Times New Roman"/>
                <a:cs typeface="Times New Roman"/>
              </a:rPr>
              <a:t>33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2676732" y="7763144"/>
            <a:ext cx="468630" cy="2806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91465" algn="l"/>
              </a:tabLst>
            </a:pPr>
            <a:r>
              <a:rPr sz="2475" spc="97" baseline="1683" dirty="0">
                <a:latin typeface="Times New Roman"/>
                <a:cs typeface="Times New Roman"/>
              </a:rPr>
              <a:t>y	</a:t>
            </a:r>
            <a:r>
              <a:rPr sz="1650" spc="95" dirty="0">
                <a:latin typeface="Times New Roman"/>
                <a:cs typeface="Times New Roman"/>
              </a:rPr>
              <a:t>U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3041040" y="7711034"/>
            <a:ext cx="66040" cy="123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15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3815157" y="7903424"/>
            <a:ext cx="69215" cy="123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15" dirty="0">
                <a:latin typeface="Times New Roman"/>
                <a:cs typeface="Times New Roman"/>
              </a:rPr>
              <a:t>4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3480118" y="7779958"/>
            <a:ext cx="142240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(</a:t>
            </a:r>
            <a:r>
              <a:rPr sz="750" spc="15" dirty="0">
                <a:latin typeface="Times New Roman"/>
                <a:cs typeface="Times New Roman"/>
              </a:rPr>
              <a:t>2</a:t>
            </a:r>
            <a:r>
              <a:rPr sz="750" spc="10" dirty="0">
                <a:latin typeface="Times New Roman"/>
                <a:cs typeface="Times New Roman"/>
              </a:rPr>
              <a:t>)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3478533" y="7930359"/>
            <a:ext cx="125730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15" dirty="0">
                <a:latin typeface="Times New Roman"/>
                <a:cs typeface="Times New Roman"/>
              </a:rPr>
              <a:t>34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3128917" y="7772738"/>
            <a:ext cx="699770" cy="2806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43840" algn="l"/>
                <a:tab pos="522605" algn="l"/>
              </a:tabLst>
            </a:pPr>
            <a:r>
              <a:rPr sz="650" spc="15" dirty="0">
                <a:latin typeface="Times New Roman"/>
                <a:cs typeface="Times New Roman"/>
              </a:rPr>
              <a:t>3	</a:t>
            </a:r>
            <a:r>
              <a:rPr sz="2475" spc="97" baseline="3367" dirty="0">
                <a:latin typeface="Times New Roman"/>
                <a:cs typeface="Times New Roman"/>
              </a:rPr>
              <a:t>y	</a:t>
            </a:r>
            <a:r>
              <a:rPr sz="2475" spc="142" baseline="3367" dirty="0">
                <a:latin typeface="Times New Roman"/>
                <a:cs typeface="Times New Roman"/>
              </a:rPr>
              <a:t>U</a:t>
            </a:r>
            <a:endParaRPr sz="2475" baseline="3367">
              <a:latin typeface="Times New Roman"/>
              <a:cs typeface="Times New Roman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3727302" y="7711034"/>
            <a:ext cx="66040" cy="123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15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4144456" y="7602698"/>
            <a:ext cx="267970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16205" indent="-78740">
              <a:lnSpc>
                <a:spcPct val="100000"/>
              </a:lnSpc>
              <a:spcBef>
                <a:spcPts val="130"/>
              </a:spcBef>
              <a:buFont typeface="Symbol"/>
              <a:buChar char=""/>
              <a:tabLst>
                <a:tab pos="116839" algn="l"/>
              </a:tabLst>
            </a:pPr>
            <a:r>
              <a:rPr sz="800" spc="-20" dirty="0">
                <a:latin typeface="Times New Roman"/>
                <a:cs typeface="Times New Roman"/>
              </a:rPr>
              <a:t>(2)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3998976" y="8178203"/>
            <a:ext cx="433705" cy="281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00" spc="-7" baseline="1984" dirty="0">
                <a:latin typeface="Times New Roman"/>
                <a:cs typeface="Times New Roman"/>
              </a:rPr>
              <a:t>= </a:t>
            </a:r>
            <a:r>
              <a:rPr sz="2100" spc="-232" baseline="1984" dirty="0">
                <a:latin typeface="Times New Roman"/>
                <a:cs typeface="Times New Roman"/>
              </a:rPr>
              <a:t> </a:t>
            </a:r>
            <a:r>
              <a:rPr sz="2475" i="1" spc="-330" baseline="3367" dirty="0">
                <a:latin typeface="Times New Roman"/>
                <a:cs typeface="Times New Roman"/>
              </a:rPr>
              <a:t>J</a:t>
            </a:r>
            <a:r>
              <a:rPr sz="2475" i="1" spc="-375" baseline="3367" dirty="0">
                <a:latin typeface="Times New Roman"/>
                <a:cs typeface="Times New Roman"/>
              </a:rPr>
              <a:t> </a:t>
            </a:r>
            <a:r>
              <a:rPr sz="800" spc="-114" dirty="0">
                <a:latin typeface="Times New Roman"/>
                <a:cs typeface="Times New Roman"/>
              </a:rPr>
              <a:t>4</a:t>
            </a:r>
            <a:r>
              <a:rPr sz="800" dirty="0">
                <a:latin typeface="Times New Roman"/>
                <a:cs typeface="Times New Roman"/>
              </a:rPr>
              <a:t>  </a:t>
            </a:r>
            <a:r>
              <a:rPr sz="800" spc="-40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,</a:t>
            </a:r>
            <a:endParaRPr sz="2100" baseline="1984">
              <a:latin typeface="Times New Roman"/>
              <a:cs typeface="Times New Roman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3945382" y="7711676"/>
            <a:ext cx="545465" cy="5099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2100" spc="-7" baseline="1984" dirty="0">
                <a:latin typeface="Times New Roman"/>
                <a:cs typeface="Times New Roman"/>
              </a:rPr>
              <a:t>= </a:t>
            </a:r>
            <a:r>
              <a:rPr sz="2100" spc="-172" baseline="1984" dirty="0">
                <a:latin typeface="Times New Roman"/>
                <a:cs typeface="Times New Roman"/>
              </a:rPr>
              <a:t> </a:t>
            </a:r>
            <a:r>
              <a:rPr sz="2475" i="1" spc="-179" baseline="3367" dirty="0">
                <a:latin typeface="Times New Roman"/>
                <a:cs typeface="Times New Roman"/>
              </a:rPr>
              <a:t>J</a:t>
            </a:r>
            <a:r>
              <a:rPr sz="2475" i="1" spc="-345" baseline="3367" dirty="0">
                <a:latin typeface="Times New Roman"/>
                <a:cs typeface="Times New Roman"/>
              </a:rPr>
              <a:t> </a:t>
            </a:r>
            <a:r>
              <a:rPr sz="800" spc="-60" dirty="0">
                <a:latin typeface="Times New Roman"/>
                <a:cs typeface="Times New Roman"/>
              </a:rPr>
              <a:t>3</a:t>
            </a:r>
            <a:r>
              <a:rPr sz="800" dirty="0">
                <a:latin typeface="Times New Roman"/>
                <a:cs typeface="Times New Roman"/>
              </a:rPr>
              <a:t>   </a:t>
            </a:r>
            <a:r>
              <a:rPr sz="800" spc="-10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;</a:t>
            </a:r>
            <a:endParaRPr sz="2100" baseline="1984">
              <a:latin typeface="Times New Roman"/>
              <a:cs typeface="Times New Roman"/>
            </a:endParaRPr>
          </a:p>
          <a:p>
            <a:pPr marL="320675" indent="-65405">
              <a:lnSpc>
                <a:spcPct val="100000"/>
              </a:lnSpc>
              <a:spcBef>
                <a:spcPts val="840"/>
              </a:spcBef>
              <a:buFont typeface="Symbol"/>
              <a:buChar char=""/>
              <a:tabLst>
                <a:tab pos="321310" algn="l"/>
              </a:tabLst>
            </a:pPr>
            <a:r>
              <a:rPr sz="800" spc="-80" dirty="0">
                <a:latin typeface="Times New Roman"/>
                <a:cs typeface="Times New Roman"/>
              </a:rPr>
              <a:t>(3)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3842309" y="8363254"/>
            <a:ext cx="69215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15" dirty="0">
                <a:latin typeface="Times New Roman"/>
                <a:cs typeface="Times New Roman"/>
              </a:rPr>
              <a:t>4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3507988" y="8236726"/>
            <a:ext cx="142240" cy="1428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50" spc="5" dirty="0">
                <a:latin typeface="Times New Roman"/>
                <a:cs typeface="Times New Roman"/>
              </a:rPr>
              <a:t>(</a:t>
            </a:r>
            <a:r>
              <a:rPr sz="750" spc="15" dirty="0">
                <a:latin typeface="Times New Roman"/>
                <a:cs typeface="Times New Roman"/>
              </a:rPr>
              <a:t>3)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3509553" y="8391760"/>
            <a:ext cx="125730" cy="1428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50" spc="10" dirty="0">
                <a:latin typeface="Times New Roman"/>
                <a:cs typeface="Times New Roman"/>
              </a:rPr>
              <a:t>44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3388379" y="8218619"/>
            <a:ext cx="467359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90830" algn="l"/>
              </a:tabLst>
            </a:pPr>
            <a:r>
              <a:rPr sz="2550" spc="52" baseline="1633" dirty="0">
                <a:latin typeface="Times New Roman"/>
                <a:cs typeface="Times New Roman"/>
              </a:rPr>
              <a:t>y	</a:t>
            </a:r>
            <a:r>
              <a:rPr sz="1700" spc="50" dirty="0">
                <a:latin typeface="Times New Roman"/>
                <a:cs typeface="Times New Roman"/>
              </a:rPr>
              <a:t>U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3754620" y="8164865"/>
            <a:ext cx="65405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15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1015364" y="1747646"/>
            <a:ext cx="228600" cy="1600200"/>
          </a:xfrm>
          <a:custGeom>
            <a:avLst/>
            <a:gdLst/>
            <a:ahLst/>
            <a:cxnLst/>
            <a:rect l="l" t="t" r="r" b="b"/>
            <a:pathLst>
              <a:path w="228600" h="1600200">
                <a:moveTo>
                  <a:pt x="228600" y="1600200"/>
                </a:moveTo>
                <a:lnTo>
                  <a:pt x="184106" y="1589722"/>
                </a:lnTo>
                <a:lnTo>
                  <a:pt x="147775" y="1561147"/>
                </a:lnTo>
                <a:lnTo>
                  <a:pt x="123281" y="1518761"/>
                </a:lnTo>
                <a:lnTo>
                  <a:pt x="114300" y="1466850"/>
                </a:lnTo>
                <a:lnTo>
                  <a:pt x="114300" y="933450"/>
                </a:lnTo>
                <a:lnTo>
                  <a:pt x="105318" y="881538"/>
                </a:lnTo>
                <a:lnTo>
                  <a:pt x="80824" y="839152"/>
                </a:lnTo>
                <a:lnTo>
                  <a:pt x="44493" y="810577"/>
                </a:lnTo>
                <a:lnTo>
                  <a:pt x="0" y="800100"/>
                </a:lnTo>
                <a:lnTo>
                  <a:pt x="44493" y="789622"/>
                </a:lnTo>
                <a:lnTo>
                  <a:pt x="80824" y="761047"/>
                </a:lnTo>
                <a:lnTo>
                  <a:pt x="105318" y="718661"/>
                </a:lnTo>
                <a:lnTo>
                  <a:pt x="114300" y="666750"/>
                </a:lnTo>
                <a:lnTo>
                  <a:pt x="114300" y="133350"/>
                </a:lnTo>
                <a:lnTo>
                  <a:pt x="123281" y="81438"/>
                </a:lnTo>
                <a:lnTo>
                  <a:pt x="147775" y="39052"/>
                </a:lnTo>
                <a:lnTo>
                  <a:pt x="184106" y="10477"/>
                </a:lnTo>
                <a:lnTo>
                  <a:pt x="228600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015364" y="6952868"/>
            <a:ext cx="228600" cy="1600200"/>
          </a:xfrm>
          <a:custGeom>
            <a:avLst/>
            <a:gdLst/>
            <a:ahLst/>
            <a:cxnLst/>
            <a:rect l="l" t="t" r="r" b="b"/>
            <a:pathLst>
              <a:path w="228600" h="1600200">
                <a:moveTo>
                  <a:pt x="228600" y="1600200"/>
                </a:moveTo>
                <a:lnTo>
                  <a:pt x="184106" y="1589722"/>
                </a:lnTo>
                <a:lnTo>
                  <a:pt x="147775" y="1561147"/>
                </a:lnTo>
                <a:lnTo>
                  <a:pt x="123281" y="1518761"/>
                </a:lnTo>
                <a:lnTo>
                  <a:pt x="114300" y="1466850"/>
                </a:lnTo>
                <a:lnTo>
                  <a:pt x="114300" y="933450"/>
                </a:lnTo>
                <a:lnTo>
                  <a:pt x="105318" y="881538"/>
                </a:lnTo>
                <a:lnTo>
                  <a:pt x="80824" y="839152"/>
                </a:lnTo>
                <a:lnTo>
                  <a:pt x="44493" y="810577"/>
                </a:lnTo>
                <a:lnTo>
                  <a:pt x="0" y="800100"/>
                </a:lnTo>
                <a:lnTo>
                  <a:pt x="44493" y="789622"/>
                </a:lnTo>
                <a:lnTo>
                  <a:pt x="80824" y="761047"/>
                </a:lnTo>
                <a:lnTo>
                  <a:pt x="105318" y="718661"/>
                </a:lnTo>
                <a:lnTo>
                  <a:pt x="114300" y="666750"/>
                </a:lnTo>
                <a:lnTo>
                  <a:pt x="114300" y="133350"/>
                </a:lnTo>
                <a:lnTo>
                  <a:pt x="123281" y="81438"/>
                </a:lnTo>
                <a:lnTo>
                  <a:pt x="147775" y="39052"/>
                </a:lnTo>
                <a:lnTo>
                  <a:pt x="184106" y="10477"/>
                </a:lnTo>
                <a:lnTo>
                  <a:pt x="228600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7983" y="2466339"/>
            <a:ext cx="33350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Цим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закінчується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прямий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хід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метода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Гауса.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7983" y="7487869"/>
            <a:ext cx="2561590" cy="67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25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Підставивши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знайдені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значення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напругу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26578" y="735331"/>
            <a:ext cx="3311525" cy="138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619885" algn="l"/>
                <a:tab pos="3249930" algn="l"/>
              </a:tabLst>
            </a:pPr>
            <a:r>
              <a:rPr sz="750" dirty="0">
                <a:latin typeface="Times New Roman"/>
                <a:cs typeface="Times New Roman"/>
              </a:rPr>
              <a:t>1	2	3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73663" y="1079124"/>
            <a:ext cx="73660" cy="138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dirty="0">
                <a:latin typeface="Times New Roman"/>
                <a:cs typeface="Times New Roman"/>
              </a:rPr>
              <a:t>4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74013" y="1421609"/>
            <a:ext cx="4025265" cy="138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642110" algn="l"/>
                <a:tab pos="3963670" algn="l"/>
              </a:tabLst>
            </a:pPr>
            <a:r>
              <a:rPr sz="750" dirty="0">
                <a:latin typeface="Times New Roman"/>
                <a:cs typeface="Times New Roman"/>
              </a:rPr>
              <a:t>2	3	3</a:t>
            </a:r>
            <a:endParaRPr sz="75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8630" y="544175"/>
            <a:ext cx="4453228" cy="16190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83575" y="624694"/>
            <a:ext cx="5969635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875" spc="22" baseline="28888" dirty="0">
                <a:latin typeface="Symbol"/>
                <a:cs typeface="Symbol"/>
              </a:rPr>
              <a:t></a:t>
            </a:r>
            <a:r>
              <a:rPr sz="1250" spc="15" dirty="0">
                <a:latin typeface="Times New Roman"/>
                <a:cs typeface="Times New Roman"/>
              </a:rPr>
              <a:t>(0.3539</a:t>
            </a:r>
            <a:r>
              <a:rPr sz="1250" spc="-100" dirty="0">
                <a:latin typeface="Times New Roman"/>
                <a:cs typeface="Times New Roman"/>
              </a:rPr>
              <a:t> </a:t>
            </a:r>
            <a:r>
              <a:rPr sz="1250" spc="30" dirty="0">
                <a:latin typeface="Symbol"/>
                <a:cs typeface="Symbol"/>
              </a:rPr>
              <a:t></a:t>
            </a:r>
            <a:r>
              <a:rPr sz="1250" spc="170" dirty="0">
                <a:latin typeface="Times New Roman"/>
                <a:cs typeface="Times New Roman"/>
              </a:rPr>
              <a:t> </a:t>
            </a:r>
            <a:r>
              <a:rPr sz="1250" i="1" spc="20" dirty="0">
                <a:latin typeface="Times New Roman"/>
                <a:cs typeface="Times New Roman"/>
              </a:rPr>
              <a:t>j</a:t>
            </a:r>
            <a:r>
              <a:rPr sz="1250" spc="20" dirty="0">
                <a:latin typeface="Times New Roman"/>
                <a:cs typeface="Times New Roman"/>
              </a:rPr>
              <a:t>0.5286)</a:t>
            </a:r>
            <a:r>
              <a:rPr sz="1250" spc="-140" dirty="0">
                <a:latin typeface="Times New Roman"/>
                <a:cs typeface="Times New Roman"/>
              </a:rPr>
              <a:t> </a:t>
            </a:r>
            <a:r>
              <a:rPr sz="1250" spc="55" dirty="0">
                <a:latin typeface="Symbol"/>
                <a:cs typeface="Symbol"/>
              </a:rPr>
              <a:t></a:t>
            </a:r>
            <a:r>
              <a:rPr sz="1250" i="1" spc="55" dirty="0">
                <a:latin typeface="Times New Roman"/>
                <a:cs typeface="Times New Roman"/>
              </a:rPr>
              <a:t>U</a:t>
            </a:r>
            <a:r>
              <a:rPr sz="1250" i="1" spc="150" dirty="0">
                <a:latin typeface="Times New Roman"/>
                <a:cs typeface="Times New Roman"/>
              </a:rPr>
              <a:t> </a:t>
            </a:r>
            <a:r>
              <a:rPr sz="1250" spc="30" dirty="0">
                <a:latin typeface="Symbol"/>
                <a:cs typeface="Symbol"/>
              </a:rPr>
              <a:t></a:t>
            </a:r>
            <a:r>
              <a:rPr sz="1250" spc="-90" dirty="0">
                <a:latin typeface="Times New Roman"/>
                <a:cs typeface="Times New Roman"/>
              </a:rPr>
              <a:t> </a:t>
            </a:r>
            <a:r>
              <a:rPr sz="1250" spc="30" dirty="0">
                <a:latin typeface="Times New Roman"/>
                <a:cs typeface="Times New Roman"/>
              </a:rPr>
              <a:t>(0.1111</a:t>
            </a:r>
            <a:r>
              <a:rPr sz="1250" spc="30" dirty="0">
                <a:latin typeface="Symbol"/>
                <a:cs typeface="Symbol"/>
              </a:rPr>
              <a:t></a:t>
            </a:r>
            <a:r>
              <a:rPr sz="1250" spc="170" dirty="0">
                <a:latin typeface="Times New Roman"/>
                <a:cs typeface="Times New Roman"/>
              </a:rPr>
              <a:t> </a:t>
            </a:r>
            <a:r>
              <a:rPr sz="1250" i="1" spc="15" dirty="0">
                <a:latin typeface="Times New Roman"/>
                <a:cs typeface="Times New Roman"/>
              </a:rPr>
              <a:t>j</a:t>
            </a:r>
            <a:r>
              <a:rPr sz="1250" spc="15" dirty="0">
                <a:latin typeface="Times New Roman"/>
                <a:cs typeface="Times New Roman"/>
              </a:rPr>
              <a:t>0.1518)</a:t>
            </a:r>
            <a:r>
              <a:rPr sz="1250" spc="-150" dirty="0">
                <a:latin typeface="Times New Roman"/>
                <a:cs typeface="Times New Roman"/>
              </a:rPr>
              <a:t> </a:t>
            </a:r>
            <a:r>
              <a:rPr sz="1250" spc="55" dirty="0">
                <a:latin typeface="Symbol"/>
                <a:cs typeface="Symbol"/>
              </a:rPr>
              <a:t></a:t>
            </a:r>
            <a:r>
              <a:rPr sz="1250" i="1" spc="55" dirty="0">
                <a:latin typeface="Times New Roman"/>
                <a:cs typeface="Times New Roman"/>
              </a:rPr>
              <a:t>U</a:t>
            </a:r>
            <a:r>
              <a:rPr sz="1250" i="1" spc="300" dirty="0">
                <a:latin typeface="Times New Roman"/>
                <a:cs typeface="Times New Roman"/>
              </a:rPr>
              <a:t> </a:t>
            </a:r>
            <a:r>
              <a:rPr sz="1250" spc="30" dirty="0">
                <a:latin typeface="Symbol"/>
                <a:cs typeface="Symbol"/>
              </a:rPr>
              <a:t></a:t>
            </a:r>
            <a:r>
              <a:rPr sz="1250" spc="-85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Times New Roman"/>
                <a:cs typeface="Times New Roman"/>
              </a:rPr>
              <a:t>(0.1389</a:t>
            </a:r>
            <a:r>
              <a:rPr sz="1250" spc="-105" dirty="0">
                <a:latin typeface="Times New Roman"/>
                <a:cs typeface="Times New Roman"/>
              </a:rPr>
              <a:t> </a:t>
            </a:r>
            <a:r>
              <a:rPr sz="1250" spc="30" dirty="0">
                <a:latin typeface="Symbol"/>
                <a:cs typeface="Symbol"/>
              </a:rPr>
              <a:t></a:t>
            </a:r>
            <a:r>
              <a:rPr sz="1250" spc="165" dirty="0">
                <a:latin typeface="Times New Roman"/>
                <a:cs typeface="Times New Roman"/>
              </a:rPr>
              <a:t> </a:t>
            </a:r>
            <a:r>
              <a:rPr sz="1250" i="1" spc="20" dirty="0">
                <a:latin typeface="Times New Roman"/>
                <a:cs typeface="Times New Roman"/>
              </a:rPr>
              <a:t>j</a:t>
            </a:r>
            <a:r>
              <a:rPr sz="1250" spc="20" dirty="0">
                <a:latin typeface="Times New Roman"/>
                <a:cs typeface="Times New Roman"/>
              </a:rPr>
              <a:t>0.1897)</a:t>
            </a:r>
            <a:r>
              <a:rPr sz="1250" spc="-150" dirty="0">
                <a:latin typeface="Times New Roman"/>
                <a:cs typeface="Times New Roman"/>
              </a:rPr>
              <a:t> </a:t>
            </a:r>
            <a:r>
              <a:rPr sz="1250" spc="55" dirty="0">
                <a:latin typeface="Symbol"/>
                <a:cs typeface="Symbol"/>
              </a:rPr>
              <a:t></a:t>
            </a:r>
            <a:r>
              <a:rPr sz="1250" i="1" spc="55" dirty="0">
                <a:latin typeface="Times New Roman"/>
                <a:cs typeface="Times New Roman"/>
              </a:rPr>
              <a:t>U</a:t>
            </a:r>
            <a:r>
              <a:rPr sz="1250" i="1" spc="260" dirty="0">
                <a:latin typeface="Times New Roman"/>
                <a:cs typeface="Times New Roman"/>
              </a:rPr>
              <a:t> </a:t>
            </a:r>
            <a:r>
              <a:rPr sz="1250" spc="30" dirty="0">
                <a:latin typeface="Symbol"/>
                <a:cs typeface="Symbol"/>
              </a:rPr>
              <a:t></a:t>
            </a:r>
            <a:r>
              <a:rPr sz="1250" spc="-100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(1.7369</a:t>
            </a:r>
            <a:r>
              <a:rPr sz="1250" spc="-150" dirty="0">
                <a:latin typeface="Times New Roman"/>
                <a:cs typeface="Times New Roman"/>
              </a:rPr>
              <a:t> </a:t>
            </a:r>
            <a:r>
              <a:rPr sz="1250" spc="20" dirty="0">
                <a:latin typeface="Symbol"/>
                <a:cs typeface="Symbol"/>
              </a:rPr>
              <a:t></a:t>
            </a:r>
            <a:r>
              <a:rPr sz="1250" spc="20" dirty="0">
                <a:latin typeface="Times New Roman"/>
                <a:cs typeface="Times New Roman"/>
              </a:rPr>
              <a:t>10</a:t>
            </a:r>
            <a:r>
              <a:rPr sz="1125" spc="30" baseline="40740" dirty="0">
                <a:latin typeface="Symbol"/>
                <a:cs typeface="Symbol"/>
              </a:rPr>
              <a:t></a:t>
            </a:r>
            <a:r>
              <a:rPr sz="1125" spc="30" baseline="40740" dirty="0">
                <a:latin typeface="Times New Roman"/>
                <a:cs typeface="Times New Roman"/>
              </a:rPr>
              <a:t>3</a:t>
            </a:r>
            <a:r>
              <a:rPr sz="1125" spc="195" baseline="40740" dirty="0">
                <a:latin typeface="Times New Roman"/>
                <a:cs typeface="Times New Roman"/>
              </a:rPr>
              <a:t> </a:t>
            </a:r>
            <a:r>
              <a:rPr sz="1250" spc="30" dirty="0">
                <a:latin typeface="Symbol"/>
                <a:cs typeface="Symbol"/>
              </a:rPr>
              <a:t></a:t>
            </a:r>
            <a:endParaRPr sz="1250">
              <a:latin typeface="Symbol"/>
              <a:cs typeface="Symbo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3941" y="887986"/>
            <a:ext cx="377829" cy="16190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44272" y="1230470"/>
            <a:ext cx="4207585" cy="16190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895124" y="2009168"/>
            <a:ext cx="2393950" cy="138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332355" algn="l"/>
              </a:tabLst>
            </a:pPr>
            <a:r>
              <a:rPr sz="750" dirty="0">
                <a:latin typeface="Times New Roman"/>
                <a:cs typeface="Times New Roman"/>
              </a:rPr>
              <a:t>3	4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24972" y="2352961"/>
            <a:ext cx="73660" cy="138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dirty="0">
                <a:latin typeface="Times New Roman"/>
                <a:cs typeface="Times New Roman"/>
              </a:rPr>
              <a:t>4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3575" y="968487"/>
            <a:ext cx="2545715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875" spc="67" baseline="40000" dirty="0">
                <a:latin typeface="Symbol"/>
                <a:cs typeface="Symbol"/>
              </a:rPr>
              <a:t></a:t>
            </a:r>
            <a:r>
              <a:rPr sz="1250" spc="30" dirty="0">
                <a:latin typeface="Symbol"/>
                <a:cs typeface="Symbol"/>
              </a:rPr>
              <a:t></a:t>
            </a:r>
            <a:r>
              <a:rPr sz="1250" spc="-50" dirty="0">
                <a:latin typeface="Times New Roman"/>
                <a:cs typeface="Times New Roman"/>
              </a:rPr>
              <a:t> </a:t>
            </a:r>
            <a:r>
              <a:rPr sz="1250" i="1" spc="70" dirty="0">
                <a:latin typeface="Times New Roman"/>
                <a:cs typeface="Times New Roman"/>
              </a:rPr>
              <a:t>j</a:t>
            </a:r>
            <a:r>
              <a:rPr sz="1250" spc="10" dirty="0">
                <a:latin typeface="Times New Roman"/>
                <a:cs typeface="Times New Roman"/>
              </a:rPr>
              <a:t>0</a:t>
            </a:r>
            <a:r>
              <a:rPr sz="1250" dirty="0">
                <a:latin typeface="Times New Roman"/>
                <a:cs typeface="Times New Roman"/>
              </a:rPr>
              <a:t>.</a:t>
            </a:r>
            <a:r>
              <a:rPr sz="1250" spc="10" dirty="0">
                <a:latin typeface="Times New Roman"/>
                <a:cs typeface="Times New Roman"/>
              </a:rPr>
              <a:t>034</a:t>
            </a:r>
            <a:r>
              <a:rPr sz="1250" spc="-30" dirty="0">
                <a:latin typeface="Times New Roman"/>
                <a:cs typeface="Times New Roman"/>
              </a:rPr>
              <a:t>3</a:t>
            </a:r>
            <a:r>
              <a:rPr sz="1250" spc="15" dirty="0">
                <a:latin typeface="Times New Roman"/>
                <a:cs typeface="Times New Roman"/>
              </a:rPr>
              <a:t>)</a:t>
            </a:r>
            <a:r>
              <a:rPr sz="1250" spc="-140" dirty="0">
                <a:latin typeface="Times New Roman"/>
                <a:cs typeface="Times New Roman"/>
              </a:rPr>
              <a:t> </a:t>
            </a:r>
            <a:r>
              <a:rPr sz="1250" spc="70" dirty="0">
                <a:latin typeface="Symbol"/>
                <a:cs typeface="Symbol"/>
              </a:rPr>
              <a:t></a:t>
            </a:r>
            <a:r>
              <a:rPr sz="1250" i="1" spc="40" dirty="0">
                <a:latin typeface="Times New Roman"/>
                <a:cs typeface="Times New Roman"/>
              </a:rPr>
              <a:t>U</a:t>
            </a:r>
            <a:r>
              <a:rPr sz="1250" i="1" dirty="0">
                <a:latin typeface="Times New Roman"/>
                <a:cs typeface="Times New Roman"/>
              </a:rPr>
              <a:t>  </a:t>
            </a:r>
            <a:r>
              <a:rPr sz="1250" i="1" spc="-100" dirty="0">
                <a:latin typeface="Times New Roman"/>
                <a:cs typeface="Times New Roman"/>
              </a:rPr>
              <a:t> </a:t>
            </a:r>
            <a:r>
              <a:rPr sz="1250" spc="30" dirty="0">
                <a:latin typeface="Symbol"/>
                <a:cs typeface="Symbol"/>
              </a:rPr>
              <a:t></a:t>
            </a:r>
            <a:r>
              <a:rPr sz="1250" spc="-185" dirty="0">
                <a:latin typeface="Times New Roman"/>
                <a:cs typeface="Times New Roman"/>
              </a:rPr>
              <a:t> </a:t>
            </a:r>
            <a:r>
              <a:rPr sz="1250" spc="10" dirty="0">
                <a:latin typeface="Times New Roman"/>
                <a:cs typeface="Times New Roman"/>
              </a:rPr>
              <a:t>11</a:t>
            </a:r>
            <a:r>
              <a:rPr sz="1250" dirty="0">
                <a:latin typeface="Times New Roman"/>
                <a:cs typeface="Times New Roman"/>
              </a:rPr>
              <a:t>.</a:t>
            </a:r>
            <a:r>
              <a:rPr sz="1250" spc="10" dirty="0">
                <a:latin typeface="Times New Roman"/>
                <a:cs typeface="Times New Roman"/>
              </a:rPr>
              <a:t>857</a:t>
            </a:r>
            <a:r>
              <a:rPr sz="1250" spc="25" dirty="0">
                <a:latin typeface="Times New Roman"/>
                <a:cs typeface="Times New Roman"/>
              </a:rPr>
              <a:t>9</a:t>
            </a:r>
            <a:r>
              <a:rPr sz="1250" spc="-105" dirty="0">
                <a:latin typeface="Times New Roman"/>
                <a:cs typeface="Times New Roman"/>
              </a:rPr>
              <a:t> </a:t>
            </a:r>
            <a:r>
              <a:rPr sz="1250" spc="30" dirty="0">
                <a:latin typeface="Symbol"/>
                <a:cs typeface="Symbol"/>
              </a:rPr>
              <a:t></a:t>
            </a:r>
            <a:r>
              <a:rPr sz="1250" dirty="0">
                <a:latin typeface="Times New Roman"/>
                <a:cs typeface="Times New Roman"/>
              </a:rPr>
              <a:t> </a:t>
            </a:r>
            <a:r>
              <a:rPr sz="1250" spc="-150" dirty="0">
                <a:latin typeface="Times New Roman"/>
                <a:cs typeface="Times New Roman"/>
              </a:rPr>
              <a:t> </a:t>
            </a:r>
            <a:r>
              <a:rPr sz="1250" i="1" spc="95" dirty="0">
                <a:latin typeface="Times New Roman"/>
                <a:cs typeface="Times New Roman"/>
              </a:rPr>
              <a:t>j</a:t>
            </a:r>
            <a:r>
              <a:rPr sz="1250" spc="10" dirty="0">
                <a:latin typeface="Times New Roman"/>
                <a:cs typeface="Times New Roman"/>
              </a:rPr>
              <a:t>20</a:t>
            </a:r>
            <a:r>
              <a:rPr sz="1250" dirty="0">
                <a:latin typeface="Times New Roman"/>
                <a:cs typeface="Times New Roman"/>
              </a:rPr>
              <a:t>.</a:t>
            </a:r>
            <a:r>
              <a:rPr sz="1250" spc="10" dirty="0">
                <a:latin typeface="Times New Roman"/>
                <a:cs typeface="Times New Roman"/>
              </a:rPr>
              <a:t>172</a:t>
            </a:r>
            <a:r>
              <a:rPr sz="1250" spc="25" dirty="0">
                <a:latin typeface="Times New Roman"/>
                <a:cs typeface="Times New Roman"/>
              </a:rPr>
              <a:t>3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8975" y="698518"/>
            <a:ext cx="10795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25" dirty="0">
                <a:latin typeface="Symbol"/>
                <a:cs typeface="Symbol"/>
              </a:rPr>
              <a:t>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8975" y="1011734"/>
            <a:ext cx="10795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25" dirty="0">
                <a:latin typeface="Symbol"/>
                <a:cs typeface="Symbol"/>
              </a:rPr>
              <a:t>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8975" y="1168128"/>
            <a:ext cx="10795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25" dirty="0">
                <a:latin typeface="Symbol"/>
                <a:cs typeface="Symbol"/>
              </a:rPr>
              <a:t>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3575" y="1310972"/>
            <a:ext cx="597662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875" spc="37" baseline="6666" dirty="0">
                <a:latin typeface="Symbol"/>
                <a:cs typeface="Symbol"/>
              </a:rPr>
              <a:t></a:t>
            </a:r>
            <a:r>
              <a:rPr sz="1250" spc="25" dirty="0">
                <a:latin typeface="Times New Roman"/>
                <a:cs typeface="Times New Roman"/>
              </a:rPr>
              <a:t>0</a:t>
            </a:r>
            <a:r>
              <a:rPr sz="1250" spc="-95" dirty="0">
                <a:latin typeface="Times New Roman"/>
                <a:cs typeface="Times New Roman"/>
              </a:rPr>
              <a:t> </a:t>
            </a:r>
            <a:r>
              <a:rPr sz="1250" spc="30" dirty="0">
                <a:latin typeface="Symbol"/>
                <a:cs typeface="Symbol"/>
              </a:rPr>
              <a:t></a:t>
            </a:r>
            <a:r>
              <a:rPr sz="1250" spc="-80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Times New Roman"/>
                <a:cs typeface="Times New Roman"/>
              </a:rPr>
              <a:t>(0.0302</a:t>
            </a:r>
            <a:r>
              <a:rPr sz="1250" spc="-100" dirty="0">
                <a:latin typeface="Times New Roman"/>
                <a:cs typeface="Times New Roman"/>
              </a:rPr>
              <a:t> </a:t>
            </a:r>
            <a:r>
              <a:rPr sz="1250" spc="30" dirty="0">
                <a:latin typeface="Symbol"/>
                <a:cs typeface="Symbol"/>
              </a:rPr>
              <a:t></a:t>
            </a:r>
            <a:r>
              <a:rPr sz="1250" spc="185" dirty="0">
                <a:latin typeface="Times New Roman"/>
                <a:cs typeface="Times New Roman"/>
              </a:rPr>
              <a:t> </a:t>
            </a:r>
            <a:r>
              <a:rPr sz="1250" i="1" spc="20" dirty="0">
                <a:latin typeface="Times New Roman"/>
                <a:cs typeface="Times New Roman"/>
              </a:rPr>
              <a:t>j</a:t>
            </a:r>
            <a:r>
              <a:rPr sz="1250" spc="20" dirty="0">
                <a:latin typeface="Times New Roman"/>
                <a:cs typeface="Times New Roman"/>
              </a:rPr>
              <a:t>0.0787)</a:t>
            </a:r>
            <a:r>
              <a:rPr sz="1250" spc="-140" dirty="0">
                <a:latin typeface="Times New Roman"/>
                <a:cs typeface="Times New Roman"/>
              </a:rPr>
              <a:t> </a:t>
            </a:r>
            <a:r>
              <a:rPr sz="1250" spc="60" dirty="0">
                <a:latin typeface="Symbol"/>
                <a:cs typeface="Symbol"/>
              </a:rPr>
              <a:t></a:t>
            </a:r>
            <a:r>
              <a:rPr sz="1250" i="1" spc="60" dirty="0">
                <a:latin typeface="Times New Roman"/>
                <a:cs typeface="Times New Roman"/>
              </a:rPr>
              <a:t>U</a:t>
            </a:r>
            <a:r>
              <a:rPr sz="1250" i="1" spc="280" dirty="0">
                <a:latin typeface="Times New Roman"/>
                <a:cs typeface="Times New Roman"/>
              </a:rPr>
              <a:t> </a:t>
            </a:r>
            <a:r>
              <a:rPr sz="1250" spc="30" dirty="0">
                <a:latin typeface="Symbol"/>
                <a:cs typeface="Symbol"/>
              </a:rPr>
              <a:t></a:t>
            </a:r>
            <a:r>
              <a:rPr sz="1250" spc="-95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Times New Roman"/>
                <a:cs typeface="Times New Roman"/>
              </a:rPr>
              <a:t>(0.0134</a:t>
            </a:r>
            <a:r>
              <a:rPr sz="1250" spc="-105" dirty="0">
                <a:latin typeface="Times New Roman"/>
                <a:cs typeface="Times New Roman"/>
              </a:rPr>
              <a:t> </a:t>
            </a:r>
            <a:r>
              <a:rPr sz="1250" spc="30" dirty="0">
                <a:latin typeface="Symbol"/>
                <a:cs typeface="Symbol"/>
              </a:rPr>
              <a:t></a:t>
            </a:r>
            <a:r>
              <a:rPr sz="1250" spc="190" dirty="0">
                <a:latin typeface="Times New Roman"/>
                <a:cs typeface="Times New Roman"/>
              </a:rPr>
              <a:t> </a:t>
            </a:r>
            <a:r>
              <a:rPr sz="1250" i="1" spc="20" dirty="0">
                <a:latin typeface="Times New Roman"/>
                <a:cs typeface="Times New Roman"/>
              </a:rPr>
              <a:t>j</a:t>
            </a:r>
            <a:r>
              <a:rPr sz="1250" spc="20" dirty="0">
                <a:latin typeface="Times New Roman"/>
                <a:cs typeface="Times New Roman"/>
              </a:rPr>
              <a:t>0.0422)</a:t>
            </a:r>
            <a:r>
              <a:rPr sz="1250" spc="-145" dirty="0">
                <a:latin typeface="Times New Roman"/>
                <a:cs typeface="Times New Roman"/>
              </a:rPr>
              <a:t> </a:t>
            </a:r>
            <a:r>
              <a:rPr sz="1250" spc="60" dirty="0">
                <a:latin typeface="Symbol"/>
                <a:cs typeface="Symbol"/>
              </a:rPr>
              <a:t></a:t>
            </a:r>
            <a:r>
              <a:rPr sz="1250" i="1" spc="60" dirty="0">
                <a:latin typeface="Times New Roman"/>
                <a:cs typeface="Times New Roman"/>
              </a:rPr>
              <a:t>U</a:t>
            </a:r>
            <a:r>
              <a:rPr sz="1250" i="1" spc="235" dirty="0">
                <a:latin typeface="Times New Roman"/>
                <a:cs typeface="Times New Roman"/>
              </a:rPr>
              <a:t> </a:t>
            </a:r>
            <a:r>
              <a:rPr sz="1250" spc="30" dirty="0">
                <a:latin typeface="Symbol"/>
                <a:cs typeface="Symbol"/>
              </a:rPr>
              <a:t></a:t>
            </a:r>
            <a:r>
              <a:rPr sz="1250" spc="-90" dirty="0">
                <a:latin typeface="Times New Roman"/>
                <a:cs typeface="Times New Roman"/>
              </a:rPr>
              <a:t> </a:t>
            </a:r>
            <a:r>
              <a:rPr sz="1250" spc="10" dirty="0">
                <a:latin typeface="Times New Roman"/>
                <a:cs typeface="Times New Roman"/>
              </a:rPr>
              <a:t>(5.0177</a:t>
            </a:r>
            <a:r>
              <a:rPr sz="1250" spc="-140" dirty="0">
                <a:latin typeface="Times New Roman"/>
                <a:cs typeface="Times New Roman"/>
              </a:rPr>
              <a:t> </a:t>
            </a:r>
            <a:r>
              <a:rPr sz="1250" spc="20" dirty="0">
                <a:latin typeface="Symbol"/>
                <a:cs typeface="Symbol"/>
              </a:rPr>
              <a:t></a:t>
            </a:r>
            <a:r>
              <a:rPr sz="1250" spc="20" dirty="0">
                <a:latin typeface="Times New Roman"/>
                <a:cs typeface="Times New Roman"/>
              </a:rPr>
              <a:t>10</a:t>
            </a:r>
            <a:r>
              <a:rPr sz="1125" spc="30" baseline="40740" dirty="0">
                <a:latin typeface="Symbol"/>
                <a:cs typeface="Symbol"/>
              </a:rPr>
              <a:t></a:t>
            </a:r>
            <a:r>
              <a:rPr sz="1125" spc="30" baseline="40740" dirty="0">
                <a:latin typeface="Times New Roman"/>
                <a:cs typeface="Times New Roman"/>
              </a:rPr>
              <a:t>3</a:t>
            </a:r>
            <a:r>
              <a:rPr sz="1125" spc="209" baseline="40740" dirty="0">
                <a:latin typeface="Times New Roman"/>
                <a:cs typeface="Times New Roman"/>
              </a:rPr>
              <a:t> </a:t>
            </a:r>
            <a:r>
              <a:rPr sz="1250" spc="30" dirty="0">
                <a:latin typeface="Symbol"/>
                <a:cs typeface="Symbol"/>
              </a:rPr>
              <a:t></a:t>
            </a:r>
            <a:r>
              <a:rPr sz="1250" spc="180" dirty="0">
                <a:latin typeface="Times New Roman"/>
                <a:cs typeface="Times New Roman"/>
              </a:rPr>
              <a:t> </a:t>
            </a:r>
            <a:r>
              <a:rPr sz="1250" i="1" spc="25" dirty="0">
                <a:latin typeface="Times New Roman"/>
                <a:cs typeface="Times New Roman"/>
              </a:rPr>
              <a:t>j</a:t>
            </a:r>
            <a:r>
              <a:rPr sz="1250" spc="25" dirty="0">
                <a:latin typeface="Times New Roman"/>
                <a:cs typeface="Times New Roman"/>
              </a:rPr>
              <a:t>4.0775</a:t>
            </a:r>
            <a:r>
              <a:rPr sz="1250" spc="-175" dirty="0">
                <a:latin typeface="Times New Roman"/>
                <a:cs typeface="Times New Roman"/>
              </a:rPr>
              <a:t> </a:t>
            </a:r>
            <a:r>
              <a:rPr sz="1250" spc="20" dirty="0">
                <a:latin typeface="Symbol"/>
                <a:cs typeface="Symbol"/>
              </a:rPr>
              <a:t></a:t>
            </a:r>
            <a:r>
              <a:rPr sz="1250" spc="20" dirty="0">
                <a:latin typeface="Times New Roman"/>
                <a:cs typeface="Times New Roman"/>
              </a:rPr>
              <a:t>10</a:t>
            </a:r>
            <a:r>
              <a:rPr sz="1125" spc="30" baseline="40740" dirty="0">
                <a:latin typeface="Symbol"/>
                <a:cs typeface="Symbol"/>
              </a:rPr>
              <a:t></a:t>
            </a:r>
            <a:r>
              <a:rPr sz="1125" spc="30" baseline="40740" dirty="0">
                <a:latin typeface="Times New Roman"/>
                <a:cs typeface="Times New Roman"/>
              </a:rPr>
              <a:t>3</a:t>
            </a:r>
            <a:r>
              <a:rPr sz="1125" spc="-135" baseline="40740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Times New Roman"/>
                <a:cs typeface="Times New Roman"/>
              </a:rPr>
              <a:t>)</a:t>
            </a:r>
            <a:r>
              <a:rPr sz="1250" spc="-150" dirty="0">
                <a:latin typeface="Times New Roman"/>
                <a:cs typeface="Times New Roman"/>
              </a:rPr>
              <a:t> </a:t>
            </a:r>
            <a:r>
              <a:rPr sz="1250" spc="60" dirty="0">
                <a:latin typeface="Symbol"/>
                <a:cs typeface="Symbol"/>
              </a:rPr>
              <a:t></a:t>
            </a:r>
            <a:r>
              <a:rPr sz="1250" i="1" spc="60" dirty="0">
                <a:latin typeface="Times New Roman"/>
                <a:cs typeface="Times New Roman"/>
              </a:rPr>
              <a:t>U </a:t>
            </a:r>
            <a:r>
              <a:rPr sz="1250" i="1" spc="100" dirty="0">
                <a:latin typeface="Times New Roman"/>
                <a:cs typeface="Times New Roman"/>
              </a:rPr>
              <a:t> </a:t>
            </a:r>
            <a:r>
              <a:rPr sz="1250" spc="30" dirty="0">
                <a:latin typeface="Symbol"/>
                <a:cs typeface="Symbol"/>
              </a:rPr>
              <a:t>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8975" y="1413203"/>
            <a:ext cx="1262380" cy="5340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1365"/>
              </a:lnSpc>
              <a:spcBef>
                <a:spcPts val="130"/>
              </a:spcBef>
            </a:pPr>
            <a:r>
              <a:rPr sz="1250" spc="25" dirty="0">
                <a:latin typeface="Symbol"/>
                <a:cs typeface="Symbol"/>
              </a:rPr>
              <a:t></a:t>
            </a:r>
            <a:endParaRPr sz="1250">
              <a:latin typeface="Symbol"/>
              <a:cs typeface="Symbol"/>
            </a:endParaRPr>
          </a:p>
          <a:p>
            <a:pPr marL="12700">
              <a:lnSpc>
                <a:spcPts val="1235"/>
              </a:lnSpc>
            </a:pPr>
            <a:r>
              <a:rPr sz="1250" spc="45" dirty="0">
                <a:latin typeface="Symbol"/>
                <a:cs typeface="Symbol"/>
              </a:rPr>
              <a:t></a:t>
            </a:r>
            <a:r>
              <a:rPr sz="1875" spc="44" baseline="4444" dirty="0">
                <a:latin typeface="Symbol"/>
                <a:cs typeface="Symbol"/>
              </a:rPr>
              <a:t></a:t>
            </a:r>
            <a:r>
              <a:rPr sz="1875" spc="-284" baseline="4444" dirty="0">
                <a:latin typeface="Times New Roman"/>
                <a:cs typeface="Times New Roman"/>
              </a:rPr>
              <a:t> </a:t>
            </a:r>
            <a:r>
              <a:rPr sz="1875" spc="15" baseline="4444" dirty="0">
                <a:latin typeface="Times New Roman"/>
                <a:cs typeface="Times New Roman"/>
              </a:rPr>
              <a:t>1</a:t>
            </a:r>
            <a:r>
              <a:rPr sz="1875" baseline="4444" dirty="0">
                <a:latin typeface="Times New Roman"/>
                <a:cs typeface="Times New Roman"/>
              </a:rPr>
              <a:t>.</a:t>
            </a:r>
            <a:r>
              <a:rPr sz="1875" spc="15" baseline="4444" dirty="0">
                <a:latin typeface="Times New Roman"/>
                <a:cs typeface="Times New Roman"/>
              </a:rPr>
              <a:t>75</a:t>
            </a:r>
            <a:r>
              <a:rPr sz="1875" spc="37" baseline="4444" dirty="0">
                <a:latin typeface="Times New Roman"/>
                <a:cs typeface="Times New Roman"/>
              </a:rPr>
              <a:t>1</a:t>
            </a:r>
            <a:r>
              <a:rPr sz="1875" spc="-292" baseline="4444" dirty="0">
                <a:latin typeface="Times New Roman"/>
                <a:cs typeface="Times New Roman"/>
              </a:rPr>
              <a:t> </a:t>
            </a:r>
            <a:r>
              <a:rPr sz="1875" spc="44" baseline="4444" dirty="0">
                <a:latin typeface="Symbol"/>
                <a:cs typeface="Symbol"/>
              </a:rPr>
              <a:t></a:t>
            </a:r>
            <a:r>
              <a:rPr sz="1875" baseline="4444" dirty="0">
                <a:latin typeface="Times New Roman"/>
                <a:cs typeface="Times New Roman"/>
              </a:rPr>
              <a:t> </a:t>
            </a:r>
            <a:r>
              <a:rPr sz="1875" spc="-195" baseline="4444" dirty="0">
                <a:latin typeface="Times New Roman"/>
                <a:cs typeface="Times New Roman"/>
              </a:rPr>
              <a:t> </a:t>
            </a:r>
            <a:r>
              <a:rPr sz="1875" i="1" spc="135" baseline="4444" dirty="0">
                <a:latin typeface="Times New Roman"/>
                <a:cs typeface="Times New Roman"/>
              </a:rPr>
              <a:t>j</a:t>
            </a:r>
            <a:r>
              <a:rPr sz="1875" spc="15" baseline="4444" dirty="0">
                <a:latin typeface="Times New Roman"/>
                <a:cs typeface="Times New Roman"/>
              </a:rPr>
              <a:t>4</a:t>
            </a:r>
            <a:r>
              <a:rPr sz="1875" baseline="4444" dirty="0">
                <a:latin typeface="Times New Roman"/>
                <a:cs typeface="Times New Roman"/>
              </a:rPr>
              <a:t>.</a:t>
            </a:r>
            <a:r>
              <a:rPr sz="1875" spc="15" baseline="4444" dirty="0">
                <a:latin typeface="Times New Roman"/>
                <a:cs typeface="Times New Roman"/>
              </a:rPr>
              <a:t>010</a:t>
            </a:r>
            <a:r>
              <a:rPr sz="1875" spc="37" baseline="4444" dirty="0">
                <a:latin typeface="Times New Roman"/>
                <a:cs typeface="Times New Roman"/>
              </a:rPr>
              <a:t>5</a:t>
            </a:r>
            <a:endParaRPr sz="1875" baseline="4444">
              <a:latin typeface="Times New Roman"/>
              <a:cs typeface="Times New Roman"/>
            </a:endParaRPr>
          </a:p>
          <a:p>
            <a:pPr marL="12700">
              <a:lnSpc>
                <a:spcPts val="1365"/>
              </a:lnSpc>
            </a:pPr>
            <a:r>
              <a:rPr sz="1250" spc="25" dirty="0">
                <a:latin typeface="Symbol"/>
                <a:cs typeface="Symbol"/>
              </a:rPr>
              <a:t>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3575" y="1898531"/>
            <a:ext cx="5706745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875" spc="37" baseline="4444" dirty="0">
                <a:latin typeface="Symbol"/>
                <a:cs typeface="Symbol"/>
              </a:rPr>
              <a:t></a:t>
            </a:r>
            <a:r>
              <a:rPr sz="1250" spc="25" dirty="0">
                <a:latin typeface="Times New Roman"/>
                <a:cs typeface="Times New Roman"/>
              </a:rPr>
              <a:t>0</a:t>
            </a:r>
            <a:r>
              <a:rPr sz="1250" spc="-95" dirty="0">
                <a:latin typeface="Times New Roman"/>
                <a:cs typeface="Times New Roman"/>
              </a:rPr>
              <a:t> </a:t>
            </a:r>
            <a:r>
              <a:rPr sz="1250" spc="30" dirty="0">
                <a:latin typeface="Symbol"/>
                <a:cs typeface="Symbol"/>
              </a:rPr>
              <a:t></a:t>
            </a:r>
            <a:r>
              <a:rPr sz="1250" spc="-80" dirty="0">
                <a:latin typeface="Times New Roman"/>
                <a:cs typeface="Times New Roman"/>
              </a:rPr>
              <a:t> </a:t>
            </a:r>
            <a:r>
              <a:rPr sz="1250" spc="25" dirty="0">
                <a:latin typeface="Times New Roman"/>
                <a:cs typeface="Times New Roman"/>
              </a:rPr>
              <a:t>0</a:t>
            </a:r>
            <a:r>
              <a:rPr sz="1250" spc="-95" dirty="0">
                <a:latin typeface="Times New Roman"/>
                <a:cs typeface="Times New Roman"/>
              </a:rPr>
              <a:t> </a:t>
            </a:r>
            <a:r>
              <a:rPr sz="1250" spc="30" dirty="0">
                <a:latin typeface="Symbol"/>
                <a:cs typeface="Symbol"/>
              </a:rPr>
              <a:t></a:t>
            </a:r>
            <a:r>
              <a:rPr sz="1250" spc="-80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Times New Roman"/>
                <a:cs typeface="Times New Roman"/>
              </a:rPr>
              <a:t>(0.0105</a:t>
            </a:r>
            <a:r>
              <a:rPr sz="1250" spc="-120" dirty="0">
                <a:latin typeface="Times New Roman"/>
                <a:cs typeface="Times New Roman"/>
              </a:rPr>
              <a:t> </a:t>
            </a:r>
            <a:r>
              <a:rPr sz="1250" spc="30" dirty="0">
                <a:latin typeface="Symbol"/>
                <a:cs typeface="Symbol"/>
              </a:rPr>
              <a:t></a:t>
            </a:r>
            <a:r>
              <a:rPr sz="1250" spc="160" dirty="0">
                <a:latin typeface="Times New Roman"/>
                <a:cs typeface="Times New Roman"/>
              </a:rPr>
              <a:t> </a:t>
            </a:r>
            <a:r>
              <a:rPr sz="1250" i="1" spc="20" dirty="0">
                <a:latin typeface="Times New Roman"/>
                <a:cs typeface="Times New Roman"/>
              </a:rPr>
              <a:t>j</a:t>
            </a:r>
            <a:r>
              <a:rPr sz="1250" spc="20" dirty="0">
                <a:latin typeface="Times New Roman"/>
                <a:cs typeface="Times New Roman"/>
              </a:rPr>
              <a:t>0.0109)</a:t>
            </a:r>
            <a:r>
              <a:rPr sz="1250" spc="-145" dirty="0">
                <a:latin typeface="Times New Roman"/>
                <a:cs typeface="Times New Roman"/>
              </a:rPr>
              <a:t> </a:t>
            </a:r>
            <a:r>
              <a:rPr sz="1250" spc="55" dirty="0">
                <a:latin typeface="Symbol"/>
                <a:cs typeface="Symbol"/>
              </a:rPr>
              <a:t></a:t>
            </a:r>
            <a:r>
              <a:rPr sz="1250" i="1" spc="55" dirty="0">
                <a:latin typeface="Times New Roman"/>
                <a:cs typeface="Times New Roman"/>
              </a:rPr>
              <a:t>U</a:t>
            </a:r>
            <a:r>
              <a:rPr sz="1250" i="1" spc="245" dirty="0">
                <a:latin typeface="Times New Roman"/>
                <a:cs typeface="Times New Roman"/>
              </a:rPr>
              <a:t> </a:t>
            </a:r>
            <a:r>
              <a:rPr sz="1250" spc="30" dirty="0">
                <a:latin typeface="Symbol"/>
                <a:cs typeface="Symbol"/>
              </a:rPr>
              <a:t></a:t>
            </a:r>
            <a:r>
              <a:rPr sz="1250" spc="-95" dirty="0">
                <a:latin typeface="Times New Roman"/>
                <a:cs typeface="Times New Roman"/>
              </a:rPr>
              <a:t> </a:t>
            </a:r>
            <a:r>
              <a:rPr sz="1250" spc="10" dirty="0">
                <a:latin typeface="Times New Roman"/>
                <a:cs typeface="Times New Roman"/>
              </a:rPr>
              <a:t>(3.1644</a:t>
            </a:r>
            <a:r>
              <a:rPr sz="1250" spc="-165" dirty="0">
                <a:latin typeface="Times New Roman"/>
                <a:cs typeface="Times New Roman"/>
              </a:rPr>
              <a:t> </a:t>
            </a:r>
            <a:r>
              <a:rPr sz="1250" spc="20" dirty="0">
                <a:latin typeface="Symbol"/>
                <a:cs typeface="Symbol"/>
              </a:rPr>
              <a:t></a:t>
            </a:r>
            <a:r>
              <a:rPr sz="1250" spc="20" dirty="0">
                <a:latin typeface="Times New Roman"/>
                <a:cs typeface="Times New Roman"/>
              </a:rPr>
              <a:t>10</a:t>
            </a:r>
            <a:r>
              <a:rPr sz="1125" spc="30" baseline="40740" dirty="0">
                <a:latin typeface="Symbol"/>
                <a:cs typeface="Symbol"/>
              </a:rPr>
              <a:t></a:t>
            </a:r>
            <a:r>
              <a:rPr sz="1125" spc="30" baseline="40740" dirty="0">
                <a:latin typeface="Times New Roman"/>
                <a:cs typeface="Times New Roman"/>
              </a:rPr>
              <a:t>4</a:t>
            </a:r>
            <a:r>
              <a:rPr sz="1125" spc="240" baseline="40740" dirty="0">
                <a:latin typeface="Times New Roman"/>
                <a:cs typeface="Times New Roman"/>
              </a:rPr>
              <a:t> </a:t>
            </a:r>
            <a:r>
              <a:rPr sz="1250" spc="30" dirty="0">
                <a:latin typeface="Symbol"/>
                <a:cs typeface="Symbol"/>
              </a:rPr>
              <a:t></a:t>
            </a:r>
            <a:r>
              <a:rPr sz="1250" spc="165" dirty="0">
                <a:latin typeface="Times New Roman"/>
                <a:cs typeface="Times New Roman"/>
              </a:rPr>
              <a:t> </a:t>
            </a:r>
            <a:r>
              <a:rPr sz="1250" i="1" spc="20" dirty="0">
                <a:latin typeface="Times New Roman"/>
                <a:cs typeface="Times New Roman"/>
              </a:rPr>
              <a:t>j</a:t>
            </a:r>
            <a:r>
              <a:rPr sz="1250" spc="20" dirty="0">
                <a:latin typeface="Times New Roman"/>
                <a:cs typeface="Times New Roman"/>
              </a:rPr>
              <a:t>9.1388</a:t>
            </a:r>
            <a:r>
              <a:rPr sz="1250" spc="-190" dirty="0">
                <a:latin typeface="Times New Roman"/>
                <a:cs typeface="Times New Roman"/>
              </a:rPr>
              <a:t> </a:t>
            </a:r>
            <a:r>
              <a:rPr sz="1250" spc="20" dirty="0">
                <a:latin typeface="Symbol"/>
                <a:cs typeface="Symbol"/>
              </a:rPr>
              <a:t></a:t>
            </a:r>
            <a:r>
              <a:rPr sz="1250" spc="20" dirty="0">
                <a:latin typeface="Times New Roman"/>
                <a:cs typeface="Times New Roman"/>
              </a:rPr>
              <a:t>10</a:t>
            </a:r>
            <a:r>
              <a:rPr sz="1125" spc="30" baseline="40740" dirty="0">
                <a:latin typeface="Symbol"/>
                <a:cs typeface="Symbol"/>
              </a:rPr>
              <a:t></a:t>
            </a:r>
            <a:r>
              <a:rPr sz="1125" spc="30" baseline="40740" dirty="0">
                <a:latin typeface="Times New Roman"/>
                <a:cs typeface="Times New Roman"/>
              </a:rPr>
              <a:t>4</a:t>
            </a:r>
            <a:r>
              <a:rPr sz="1125" spc="-89" baseline="40740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Times New Roman"/>
                <a:cs typeface="Times New Roman"/>
              </a:rPr>
              <a:t>)</a:t>
            </a:r>
            <a:r>
              <a:rPr sz="1250" spc="-145" dirty="0">
                <a:latin typeface="Times New Roman"/>
                <a:cs typeface="Times New Roman"/>
              </a:rPr>
              <a:t> </a:t>
            </a:r>
            <a:r>
              <a:rPr sz="1250" spc="55" dirty="0">
                <a:latin typeface="Symbol"/>
                <a:cs typeface="Symbol"/>
              </a:rPr>
              <a:t></a:t>
            </a:r>
            <a:r>
              <a:rPr sz="1250" i="1" spc="55" dirty="0">
                <a:latin typeface="Times New Roman"/>
                <a:cs typeface="Times New Roman"/>
              </a:rPr>
              <a:t>U </a:t>
            </a:r>
            <a:r>
              <a:rPr sz="1250" i="1" spc="165" dirty="0">
                <a:latin typeface="Times New Roman"/>
                <a:cs typeface="Times New Roman"/>
              </a:rPr>
              <a:t> </a:t>
            </a:r>
            <a:r>
              <a:rPr sz="1250" spc="30" dirty="0">
                <a:latin typeface="Symbol"/>
                <a:cs typeface="Symbol"/>
              </a:rPr>
              <a:t></a:t>
            </a:r>
            <a:r>
              <a:rPr sz="1250" spc="-180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Times New Roman"/>
                <a:cs typeface="Times New Roman"/>
              </a:rPr>
              <a:t>1.1932</a:t>
            </a:r>
            <a:r>
              <a:rPr sz="1250" spc="-105" dirty="0">
                <a:latin typeface="Times New Roman"/>
                <a:cs typeface="Times New Roman"/>
              </a:rPr>
              <a:t> </a:t>
            </a:r>
            <a:r>
              <a:rPr sz="1250" spc="30" dirty="0">
                <a:latin typeface="Symbol"/>
                <a:cs typeface="Symbol"/>
              </a:rPr>
              <a:t></a:t>
            </a:r>
            <a:r>
              <a:rPr sz="1250" spc="160" dirty="0">
                <a:latin typeface="Times New Roman"/>
                <a:cs typeface="Times New Roman"/>
              </a:rPr>
              <a:t> </a:t>
            </a:r>
            <a:r>
              <a:rPr sz="1250" i="1" spc="5" dirty="0">
                <a:latin typeface="Times New Roman"/>
                <a:cs typeface="Times New Roman"/>
              </a:rPr>
              <a:t>j</a:t>
            </a:r>
            <a:r>
              <a:rPr sz="1250" spc="5" dirty="0">
                <a:latin typeface="Times New Roman"/>
                <a:cs typeface="Times New Roman"/>
              </a:rPr>
              <a:t>1.2133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8975" y="2039188"/>
            <a:ext cx="10795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25" dirty="0">
                <a:latin typeface="Symbol"/>
                <a:cs typeface="Symbol"/>
              </a:rPr>
              <a:t>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83575" y="2242326"/>
            <a:ext cx="501396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875" spc="-284" baseline="15555" dirty="0">
                <a:latin typeface="Symbol"/>
                <a:cs typeface="Symbol"/>
              </a:rPr>
              <a:t></a:t>
            </a:r>
            <a:r>
              <a:rPr sz="1875" spc="-284" baseline="-15555" dirty="0">
                <a:latin typeface="Symbol"/>
                <a:cs typeface="Symbol"/>
              </a:rPr>
              <a:t></a:t>
            </a:r>
            <a:r>
              <a:rPr sz="1250" spc="-190" dirty="0">
                <a:latin typeface="Times New Roman"/>
                <a:cs typeface="Times New Roman"/>
              </a:rPr>
              <a:t>0</a:t>
            </a:r>
            <a:r>
              <a:rPr sz="1250" spc="-95" dirty="0">
                <a:latin typeface="Times New Roman"/>
                <a:cs typeface="Times New Roman"/>
              </a:rPr>
              <a:t> </a:t>
            </a:r>
            <a:r>
              <a:rPr sz="1250" spc="30" dirty="0">
                <a:latin typeface="Symbol"/>
                <a:cs typeface="Symbol"/>
              </a:rPr>
              <a:t></a:t>
            </a:r>
            <a:r>
              <a:rPr sz="1250" spc="-80" dirty="0">
                <a:latin typeface="Times New Roman"/>
                <a:cs typeface="Times New Roman"/>
              </a:rPr>
              <a:t> </a:t>
            </a:r>
            <a:r>
              <a:rPr sz="1250" spc="25" dirty="0">
                <a:latin typeface="Times New Roman"/>
                <a:cs typeface="Times New Roman"/>
              </a:rPr>
              <a:t>0</a:t>
            </a:r>
            <a:r>
              <a:rPr sz="1250" spc="-90" dirty="0">
                <a:latin typeface="Times New Roman"/>
                <a:cs typeface="Times New Roman"/>
              </a:rPr>
              <a:t> </a:t>
            </a:r>
            <a:r>
              <a:rPr sz="1250" spc="30" dirty="0">
                <a:latin typeface="Symbol"/>
                <a:cs typeface="Symbol"/>
              </a:rPr>
              <a:t></a:t>
            </a:r>
            <a:r>
              <a:rPr sz="1250" spc="-80" dirty="0">
                <a:latin typeface="Times New Roman"/>
                <a:cs typeface="Times New Roman"/>
              </a:rPr>
              <a:t> </a:t>
            </a:r>
            <a:r>
              <a:rPr sz="1250" spc="25" dirty="0">
                <a:latin typeface="Times New Roman"/>
                <a:cs typeface="Times New Roman"/>
              </a:rPr>
              <a:t>0</a:t>
            </a:r>
            <a:r>
              <a:rPr sz="1250" spc="-90" dirty="0">
                <a:latin typeface="Times New Roman"/>
                <a:cs typeface="Times New Roman"/>
              </a:rPr>
              <a:t> </a:t>
            </a:r>
            <a:r>
              <a:rPr sz="1250" spc="30" dirty="0">
                <a:latin typeface="Symbol"/>
                <a:cs typeface="Symbol"/>
              </a:rPr>
              <a:t></a:t>
            </a:r>
            <a:r>
              <a:rPr sz="1250" spc="-85" dirty="0">
                <a:latin typeface="Times New Roman"/>
                <a:cs typeface="Times New Roman"/>
              </a:rPr>
              <a:t> </a:t>
            </a:r>
            <a:r>
              <a:rPr sz="1250" spc="10" dirty="0">
                <a:latin typeface="Times New Roman"/>
                <a:cs typeface="Times New Roman"/>
              </a:rPr>
              <a:t>(3.9385</a:t>
            </a:r>
            <a:r>
              <a:rPr sz="1250" spc="-170" dirty="0">
                <a:latin typeface="Times New Roman"/>
                <a:cs typeface="Times New Roman"/>
              </a:rPr>
              <a:t> </a:t>
            </a:r>
            <a:r>
              <a:rPr sz="1250" spc="20" dirty="0">
                <a:latin typeface="Symbol"/>
                <a:cs typeface="Symbol"/>
              </a:rPr>
              <a:t></a:t>
            </a:r>
            <a:r>
              <a:rPr sz="1250" spc="20" dirty="0">
                <a:latin typeface="Times New Roman"/>
                <a:cs typeface="Times New Roman"/>
              </a:rPr>
              <a:t>10</a:t>
            </a:r>
            <a:r>
              <a:rPr sz="1125" spc="30" baseline="40740" dirty="0">
                <a:latin typeface="Symbol"/>
                <a:cs typeface="Symbol"/>
              </a:rPr>
              <a:t></a:t>
            </a:r>
            <a:r>
              <a:rPr sz="1125" spc="30" baseline="40740" dirty="0">
                <a:latin typeface="Times New Roman"/>
                <a:cs typeface="Times New Roman"/>
              </a:rPr>
              <a:t>5</a:t>
            </a:r>
            <a:r>
              <a:rPr sz="1125" spc="225" baseline="40740" dirty="0">
                <a:latin typeface="Times New Roman"/>
                <a:cs typeface="Times New Roman"/>
              </a:rPr>
              <a:t> </a:t>
            </a:r>
            <a:r>
              <a:rPr sz="1250" spc="30" dirty="0">
                <a:latin typeface="Symbol"/>
                <a:cs typeface="Symbol"/>
              </a:rPr>
              <a:t></a:t>
            </a:r>
            <a:r>
              <a:rPr sz="1250" spc="185" dirty="0">
                <a:latin typeface="Times New Roman"/>
                <a:cs typeface="Times New Roman"/>
              </a:rPr>
              <a:t> </a:t>
            </a:r>
            <a:r>
              <a:rPr sz="1250" i="1" spc="20" dirty="0">
                <a:latin typeface="Times New Roman"/>
                <a:cs typeface="Times New Roman"/>
              </a:rPr>
              <a:t>j</a:t>
            </a:r>
            <a:r>
              <a:rPr sz="1250" spc="20" dirty="0">
                <a:latin typeface="Times New Roman"/>
                <a:cs typeface="Times New Roman"/>
              </a:rPr>
              <a:t>7.0338</a:t>
            </a:r>
            <a:r>
              <a:rPr sz="1250" spc="-180" dirty="0">
                <a:latin typeface="Times New Roman"/>
                <a:cs typeface="Times New Roman"/>
              </a:rPr>
              <a:t> </a:t>
            </a:r>
            <a:r>
              <a:rPr sz="1250" spc="20" dirty="0">
                <a:latin typeface="Symbol"/>
                <a:cs typeface="Symbol"/>
              </a:rPr>
              <a:t></a:t>
            </a:r>
            <a:r>
              <a:rPr sz="1250" spc="20" dirty="0">
                <a:latin typeface="Times New Roman"/>
                <a:cs typeface="Times New Roman"/>
              </a:rPr>
              <a:t>10</a:t>
            </a:r>
            <a:r>
              <a:rPr sz="1125" spc="30" baseline="40740" dirty="0">
                <a:latin typeface="Symbol"/>
                <a:cs typeface="Symbol"/>
              </a:rPr>
              <a:t></a:t>
            </a:r>
            <a:r>
              <a:rPr sz="1125" spc="30" baseline="40740" dirty="0">
                <a:latin typeface="Times New Roman"/>
                <a:cs typeface="Times New Roman"/>
              </a:rPr>
              <a:t>5</a:t>
            </a:r>
            <a:r>
              <a:rPr sz="1125" spc="-120" baseline="40740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Times New Roman"/>
                <a:cs typeface="Times New Roman"/>
              </a:rPr>
              <a:t>)</a:t>
            </a:r>
            <a:r>
              <a:rPr sz="1250" spc="-140" dirty="0">
                <a:latin typeface="Times New Roman"/>
                <a:cs typeface="Times New Roman"/>
              </a:rPr>
              <a:t> </a:t>
            </a:r>
            <a:r>
              <a:rPr sz="1250" spc="55" dirty="0">
                <a:latin typeface="Symbol"/>
                <a:cs typeface="Symbol"/>
              </a:rPr>
              <a:t></a:t>
            </a:r>
            <a:r>
              <a:rPr sz="1250" i="1" spc="55" dirty="0">
                <a:latin typeface="Times New Roman"/>
                <a:cs typeface="Times New Roman"/>
              </a:rPr>
              <a:t>U </a:t>
            </a:r>
            <a:r>
              <a:rPr sz="1250" i="1" spc="170" dirty="0">
                <a:latin typeface="Times New Roman"/>
                <a:cs typeface="Times New Roman"/>
              </a:rPr>
              <a:t> </a:t>
            </a:r>
            <a:r>
              <a:rPr sz="1250" spc="30" dirty="0">
                <a:latin typeface="Symbol"/>
                <a:cs typeface="Symbol"/>
              </a:rPr>
              <a:t></a:t>
            </a:r>
            <a:r>
              <a:rPr sz="1250" spc="-180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Times New Roman"/>
                <a:cs typeface="Times New Roman"/>
              </a:rPr>
              <a:t>1.5488</a:t>
            </a:r>
            <a:r>
              <a:rPr sz="1250" spc="-180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Symbol"/>
                <a:cs typeface="Symbol"/>
              </a:rPr>
              <a:t></a:t>
            </a:r>
            <a:r>
              <a:rPr sz="1250" spc="15" dirty="0">
                <a:latin typeface="Times New Roman"/>
                <a:cs typeface="Times New Roman"/>
              </a:rPr>
              <a:t>10</a:t>
            </a:r>
            <a:r>
              <a:rPr sz="1125" spc="22" baseline="40740" dirty="0">
                <a:latin typeface="Symbol"/>
                <a:cs typeface="Symbol"/>
              </a:rPr>
              <a:t></a:t>
            </a:r>
            <a:r>
              <a:rPr sz="1125" spc="22" baseline="40740" dirty="0">
                <a:latin typeface="Times New Roman"/>
                <a:cs typeface="Times New Roman"/>
              </a:rPr>
              <a:t>3</a:t>
            </a:r>
            <a:r>
              <a:rPr sz="1125" spc="217" baseline="40740" dirty="0">
                <a:latin typeface="Times New Roman"/>
                <a:cs typeface="Times New Roman"/>
              </a:rPr>
              <a:t> </a:t>
            </a:r>
            <a:r>
              <a:rPr sz="1250" spc="30" dirty="0">
                <a:latin typeface="Symbol"/>
                <a:cs typeface="Symbol"/>
              </a:rPr>
              <a:t></a:t>
            </a:r>
            <a:r>
              <a:rPr sz="1250" spc="180" dirty="0">
                <a:latin typeface="Times New Roman"/>
                <a:cs typeface="Times New Roman"/>
              </a:rPr>
              <a:t> </a:t>
            </a:r>
            <a:r>
              <a:rPr sz="1250" i="1" spc="25" dirty="0">
                <a:latin typeface="Times New Roman"/>
                <a:cs typeface="Times New Roman"/>
              </a:rPr>
              <a:t>j</a:t>
            </a:r>
            <a:r>
              <a:rPr sz="1250" spc="25" dirty="0">
                <a:latin typeface="Times New Roman"/>
                <a:cs typeface="Times New Roman"/>
              </a:rPr>
              <a:t>2.6212</a:t>
            </a:r>
            <a:r>
              <a:rPr sz="1250" spc="-155" dirty="0">
                <a:latin typeface="Times New Roman"/>
                <a:cs typeface="Times New Roman"/>
              </a:rPr>
              <a:t> </a:t>
            </a:r>
            <a:r>
              <a:rPr sz="1250" spc="20" dirty="0">
                <a:latin typeface="Symbol"/>
                <a:cs typeface="Symbol"/>
              </a:rPr>
              <a:t></a:t>
            </a:r>
            <a:r>
              <a:rPr sz="1250" spc="20" dirty="0">
                <a:latin typeface="Times New Roman"/>
                <a:cs typeface="Times New Roman"/>
              </a:rPr>
              <a:t>10</a:t>
            </a:r>
            <a:r>
              <a:rPr sz="1125" spc="30" baseline="40740" dirty="0">
                <a:latin typeface="Symbol"/>
                <a:cs typeface="Symbol"/>
              </a:rPr>
              <a:t></a:t>
            </a:r>
            <a:r>
              <a:rPr sz="1125" spc="30" baseline="40740" dirty="0">
                <a:latin typeface="Times New Roman"/>
                <a:cs typeface="Times New Roman"/>
              </a:rPr>
              <a:t>3</a:t>
            </a:r>
            <a:endParaRPr sz="1125" baseline="40740">
              <a:latin typeface="Times New Roman"/>
              <a:cs typeface="Times New Roman"/>
            </a:endParaRPr>
          </a:p>
        </p:txBody>
      </p:sp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65384" y="1818012"/>
            <a:ext cx="3763662" cy="161901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95232" y="2161812"/>
            <a:ext cx="377829" cy="161901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5991574" y="3260102"/>
            <a:ext cx="63500" cy="1270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-5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62583" y="2822956"/>
            <a:ext cx="6196965" cy="72771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8100" marR="30480" indent="450215">
              <a:lnSpc>
                <a:spcPts val="1610"/>
              </a:lnSpc>
              <a:spcBef>
                <a:spcPts val="210"/>
              </a:spcBef>
            </a:pPr>
            <a:r>
              <a:rPr sz="1400" spc="-5" dirty="0">
                <a:latin typeface="Times New Roman"/>
                <a:cs typeface="Times New Roman"/>
              </a:rPr>
              <a:t>ІІ.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Зворотній</a:t>
            </a:r>
            <a:r>
              <a:rPr sz="1400" i="1" spc="21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хід</a:t>
            </a:r>
            <a:r>
              <a:rPr sz="1400" i="1" spc="2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метода</a:t>
            </a:r>
            <a:r>
              <a:rPr sz="1400" spc="2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Гауса.</a:t>
            </a:r>
            <a:r>
              <a:rPr sz="1400" spc="2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Полягає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розв’язанні</a:t>
            </a:r>
            <a:r>
              <a:rPr sz="1400" spc="2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еквівалентної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системи рівнянь і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обчисленні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значень</a:t>
            </a:r>
            <a:r>
              <a:rPr sz="1400" spc="-5" dirty="0">
                <a:latin typeface="Times New Roman"/>
                <a:cs typeface="Times New Roman"/>
              </a:rPr>
              <a:t> невідомих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напруг.</a:t>
            </a:r>
            <a:endParaRPr sz="1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50"/>
              </a:spcBef>
            </a:pPr>
            <a:r>
              <a:rPr sz="1400" spc="-10" dirty="0">
                <a:latin typeface="Times New Roman"/>
                <a:cs typeface="Times New Roman"/>
              </a:rPr>
              <a:t>Р</a:t>
            </a:r>
            <a:r>
              <a:rPr sz="1400" spc="-5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зв’язанн</a:t>
            </a:r>
            <a:r>
              <a:rPr sz="1400" spc="-5" dirty="0">
                <a:latin typeface="Times New Roman"/>
                <a:cs typeface="Times New Roman"/>
              </a:rPr>
              <a:t>я </a:t>
            </a:r>
            <a:r>
              <a:rPr sz="1400" spc="-10" dirty="0">
                <a:latin typeface="Times New Roman"/>
                <a:cs typeface="Times New Roman"/>
              </a:rPr>
              <a:t>п</a:t>
            </a:r>
            <a:r>
              <a:rPr sz="1400" spc="-5" dirty="0">
                <a:latin typeface="Times New Roman"/>
                <a:cs typeface="Times New Roman"/>
              </a:rPr>
              <a:t>очина</a:t>
            </a:r>
            <a:r>
              <a:rPr sz="1400" spc="-10" dirty="0">
                <a:latin typeface="Times New Roman"/>
                <a:cs typeface="Times New Roman"/>
              </a:rPr>
              <a:t>єм</a:t>
            </a:r>
            <a:r>
              <a:rPr sz="1400" spc="-5" dirty="0">
                <a:latin typeface="Times New Roman"/>
                <a:cs typeface="Times New Roman"/>
              </a:rPr>
              <a:t>о із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останнього рівнян</a:t>
            </a:r>
            <a:r>
              <a:rPr sz="1400" spc="-10" dirty="0">
                <a:latin typeface="Times New Roman"/>
                <a:cs typeface="Times New Roman"/>
              </a:rPr>
              <a:t>ня</a:t>
            </a:r>
            <a:r>
              <a:rPr sz="1400" spc="-5" dirty="0">
                <a:latin typeface="Times New Roman"/>
                <a:cs typeface="Times New Roman"/>
              </a:rPr>
              <a:t>, звідки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зн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ходимо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2550" baseline="-13071" dirty="0">
                <a:latin typeface="Times New Roman"/>
                <a:cs typeface="Times New Roman"/>
              </a:rPr>
              <a:t>U</a:t>
            </a:r>
            <a:r>
              <a:rPr sz="975" spc="-7" baseline="-38461" dirty="0">
                <a:latin typeface="Times New Roman"/>
                <a:cs typeface="Times New Roman"/>
              </a:rPr>
              <a:t>4</a:t>
            </a:r>
            <a:r>
              <a:rPr sz="975" spc="75" baseline="-3846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26" name="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10014" y="3582923"/>
            <a:ext cx="409859" cy="160652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5878998" y="4443552"/>
            <a:ext cx="65405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10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62583" y="4447441"/>
            <a:ext cx="5260975" cy="286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1400" spc="-10" dirty="0">
                <a:latin typeface="Times New Roman"/>
                <a:cs typeface="Times New Roman"/>
              </a:rPr>
              <a:t>Підста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-10" dirty="0">
                <a:latin typeface="Times New Roman"/>
                <a:cs typeface="Times New Roman"/>
              </a:rPr>
              <a:t>ляєм</a:t>
            </a:r>
            <a:r>
              <a:rPr sz="1400" spc="-5" dirty="0">
                <a:latin typeface="Times New Roman"/>
                <a:cs typeface="Times New Roman"/>
              </a:rPr>
              <a:t>о це з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-5" dirty="0">
                <a:latin typeface="Times New Roman"/>
                <a:cs typeface="Times New Roman"/>
              </a:rPr>
              <a:t>ач</a:t>
            </a:r>
            <a:r>
              <a:rPr sz="1400" spc="-15" dirty="0">
                <a:latin typeface="Times New Roman"/>
                <a:cs typeface="Times New Roman"/>
              </a:rPr>
              <a:t>е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-5" dirty="0">
                <a:latin typeface="Times New Roman"/>
                <a:cs typeface="Times New Roman"/>
              </a:rPr>
              <a:t>я в </a:t>
            </a:r>
            <a:r>
              <a:rPr sz="1400" spc="-10" dirty="0">
                <a:latin typeface="Times New Roman"/>
                <a:cs typeface="Times New Roman"/>
              </a:rPr>
              <a:t>пе</a:t>
            </a:r>
            <a:r>
              <a:rPr sz="1400" spc="-5" dirty="0">
                <a:latin typeface="Times New Roman"/>
                <a:cs typeface="Times New Roman"/>
              </a:rPr>
              <a:t>редоста</a:t>
            </a:r>
            <a:r>
              <a:rPr sz="1400" spc="-10" dirty="0">
                <a:latin typeface="Times New Roman"/>
                <a:cs typeface="Times New Roman"/>
              </a:rPr>
              <a:t>нн</a:t>
            </a:r>
            <a:r>
              <a:rPr sz="1400" spc="-5" dirty="0">
                <a:latin typeface="Times New Roman"/>
                <a:cs typeface="Times New Roman"/>
              </a:rPr>
              <a:t>є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рівняння 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зна</a:t>
            </a:r>
            <a:r>
              <a:rPr sz="1400" dirty="0">
                <a:latin typeface="Times New Roman"/>
                <a:cs typeface="Times New Roman"/>
              </a:rPr>
              <a:t>х</a:t>
            </a:r>
            <a:r>
              <a:rPr sz="1400" spc="-5" dirty="0">
                <a:latin typeface="Times New Roman"/>
                <a:cs typeface="Times New Roman"/>
              </a:rPr>
              <a:t>од</a:t>
            </a:r>
            <a:r>
              <a:rPr sz="1400" spc="-10" dirty="0">
                <a:latin typeface="Times New Roman"/>
                <a:cs typeface="Times New Roman"/>
              </a:rPr>
              <a:t>им</a:t>
            </a:r>
            <a:r>
              <a:rPr sz="1400" spc="-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40" dirty="0">
                <a:latin typeface="Times New Roman"/>
                <a:cs typeface="Times New Roman"/>
              </a:rPr>
              <a:t> </a:t>
            </a:r>
            <a:r>
              <a:rPr sz="2550" spc="44" baseline="-13071" dirty="0">
                <a:latin typeface="Times New Roman"/>
                <a:cs typeface="Times New Roman"/>
              </a:rPr>
              <a:t>U</a:t>
            </a:r>
            <a:r>
              <a:rPr sz="975" spc="22" baseline="-42735" dirty="0">
                <a:latin typeface="Times New Roman"/>
                <a:cs typeface="Times New Roman"/>
              </a:rPr>
              <a:t>3</a:t>
            </a:r>
            <a:r>
              <a:rPr sz="975" spc="-22" baseline="-427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503614" y="5430315"/>
            <a:ext cx="67945" cy="208915"/>
          </a:xfrm>
          <a:custGeom>
            <a:avLst/>
            <a:gdLst/>
            <a:ahLst/>
            <a:cxnLst/>
            <a:rect l="l" t="t" r="r" b="b"/>
            <a:pathLst>
              <a:path w="67944" h="208914">
                <a:moveTo>
                  <a:pt x="67841" y="0"/>
                </a:moveTo>
                <a:lnTo>
                  <a:pt x="0" y="208689"/>
                </a:lnTo>
              </a:path>
            </a:pathLst>
          </a:custGeom>
          <a:ln w="86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606656" y="5030095"/>
            <a:ext cx="298450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2025" i="1" spc="75" baseline="-24691" dirty="0">
                <a:latin typeface="Times New Roman"/>
                <a:cs typeface="Times New Roman"/>
              </a:rPr>
              <a:t>y</a:t>
            </a:r>
            <a:r>
              <a:rPr sz="800" spc="50" dirty="0">
                <a:latin typeface="Times New Roman"/>
                <a:cs typeface="Times New Roman"/>
              </a:rPr>
              <a:t>(2)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712254" y="4968126"/>
            <a:ext cx="125095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29665" algn="l"/>
              </a:tabLst>
            </a:pPr>
            <a:r>
              <a:rPr sz="800" dirty="0">
                <a:latin typeface="Symbol"/>
                <a:cs typeface="Symbol"/>
              </a:rPr>
              <a:t></a:t>
            </a:r>
            <a:r>
              <a:rPr sz="800" spc="5" dirty="0">
                <a:latin typeface="Times New Roman"/>
                <a:cs typeface="Times New Roman"/>
              </a:rPr>
              <a:t>4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Symbol"/>
                <a:cs typeface="Symbol"/>
              </a:rPr>
              <a:t></a:t>
            </a:r>
            <a:r>
              <a:rPr sz="800" spc="5" dirty="0">
                <a:latin typeface="Times New Roman"/>
                <a:cs typeface="Times New Roman"/>
              </a:rPr>
              <a:t>4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64565" y="4784926"/>
            <a:ext cx="909319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2025" i="1" spc="30" baseline="-24691" dirty="0">
                <a:latin typeface="Times New Roman"/>
                <a:cs typeface="Times New Roman"/>
              </a:rPr>
              <a:t>I</a:t>
            </a:r>
            <a:r>
              <a:rPr sz="2025" i="1" spc="-240" baseline="-24691" dirty="0">
                <a:latin typeface="Times New Roman"/>
                <a:cs typeface="Times New Roman"/>
              </a:rPr>
              <a:t> </a:t>
            </a:r>
            <a:r>
              <a:rPr sz="800" spc="60" dirty="0">
                <a:latin typeface="Times New Roman"/>
                <a:cs typeface="Times New Roman"/>
              </a:rPr>
              <a:t>(</a:t>
            </a:r>
            <a:r>
              <a:rPr sz="800" spc="40" dirty="0">
                <a:latin typeface="Times New Roman"/>
                <a:cs typeface="Times New Roman"/>
              </a:rPr>
              <a:t>2</a:t>
            </a:r>
            <a:r>
              <a:rPr sz="800" spc="5" dirty="0">
                <a:latin typeface="Times New Roman"/>
                <a:cs typeface="Times New Roman"/>
              </a:rPr>
              <a:t>)</a:t>
            </a:r>
            <a:r>
              <a:rPr sz="800" spc="-35" dirty="0">
                <a:latin typeface="Times New Roman"/>
                <a:cs typeface="Times New Roman"/>
              </a:rPr>
              <a:t> </a:t>
            </a:r>
            <a:r>
              <a:rPr sz="2025" spc="52" baseline="-24691" dirty="0">
                <a:latin typeface="Symbol"/>
                <a:cs typeface="Symbol"/>
              </a:rPr>
              <a:t></a:t>
            </a:r>
            <a:r>
              <a:rPr sz="2025" spc="75" baseline="-24691" dirty="0">
                <a:latin typeface="Times New Roman"/>
                <a:cs typeface="Times New Roman"/>
              </a:rPr>
              <a:t> </a:t>
            </a:r>
            <a:r>
              <a:rPr sz="2025" i="1" spc="127" baseline="-24691" dirty="0">
                <a:latin typeface="Times New Roman"/>
                <a:cs typeface="Times New Roman"/>
              </a:rPr>
              <a:t>y</a:t>
            </a:r>
            <a:r>
              <a:rPr sz="800" spc="60" dirty="0">
                <a:latin typeface="Times New Roman"/>
                <a:cs typeface="Times New Roman"/>
              </a:rPr>
              <a:t>(</a:t>
            </a:r>
            <a:r>
              <a:rPr sz="800" spc="40" dirty="0">
                <a:latin typeface="Times New Roman"/>
                <a:cs typeface="Times New Roman"/>
              </a:rPr>
              <a:t>2</a:t>
            </a:r>
            <a:r>
              <a:rPr sz="800" spc="5" dirty="0">
                <a:latin typeface="Times New Roman"/>
                <a:cs typeface="Times New Roman"/>
              </a:rPr>
              <a:t>)</a:t>
            </a:r>
            <a:r>
              <a:rPr sz="800" dirty="0">
                <a:latin typeface="Times New Roman"/>
                <a:cs typeface="Times New Roman"/>
              </a:rPr>
              <a:t> </a:t>
            </a:r>
            <a:r>
              <a:rPr sz="800" spc="-70" dirty="0">
                <a:latin typeface="Times New Roman"/>
                <a:cs typeface="Times New Roman"/>
              </a:rPr>
              <a:t> </a:t>
            </a:r>
            <a:r>
              <a:rPr sz="2025" spc="120" baseline="-24691" dirty="0">
                <a:latin typeface="Symbol"/>
                <a:cs typeface="Symbol"/>
              </a:rPr>
              <a:t></a:t>
            </a:r>
            <a:r>
              <a:rPr sz="2025" i="1" spc="67" baseline="-24691" dirty="0">
                <a:latin typeface="Times New Roman"/>
                <a:cs typeface="Times New Roman"/>
              </a:rPr>
              <a:t>U</a:t>
            </a:r>
            <a:endParaRPr sz="2025" baseline="-24691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68357" y="4972577"/>
            <a:ext cx="5316855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895985" algn="l"/>
                <a:tab pos="1278255" algn="l"/>
                <a:tab pos="4012565" algn="l"/>
                <a:tab pos="5098415" algn="l"/>
              </a:tabLst>
            </a:pPr>
            <a:r>
              <a:rPr sz="1350" i="1" spc="110" dirty="0">
                <a:latin typeface="Times New Roman"/>
                <a:cs typeface="Times New Roman"/>
              </a:rPr>
              <a:t>U</a:t>
            </a:r>
            <a:r>
              <a:rPr sz="1200" spc="7" baseline="-24305" dirty="0">
                <a:latin typeface="Times New Roman"/>
                <a:cs typeface="Times New Roman"/>
              </a:rPr>
              <a:t>3</a:t>
            </a:r>
            <a:r>
              <a:rPr sz="1200" baseline="-24305" dirty="0">
                <a:latin typeface="Times New Roman"/>
                <a:cs typeface="Times New Roman"/>
              </a:rPr>
              <a:t> </a:t>
            </a:r>
            <a:r>
              <a:rPr sz="1200" spc="-7" baseline="-24305" dirty="0">
                <a:latin typeface="Times New Roman"/>
                <a:cs typeface="Times New Roman"/>
              </a:rPr>
              <a:t> </a:t>
            </a:r>
            <a:r>
              <a:rPr sz="1350" spc="35" dirty="0">
                <a:latin typeface="Symbol"/>
                <a:cs typeface="Symbol"/>
              </a:rPr>
              <a:t></a:t>
            </a:r>
            <a:r>
              <a:rPr sz="1350" spc="-25" dirty="0">
                <a:latin typeface="Times New Roman"/>
                <a:cs typeface="Times New Roman"/>
              </a:rPr>
              <a:t> </a:t>
            </a:r>
            <a:r>
              <a:rPr sz="1200" u="sng" baseline="34722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200" u="sng" spc="67" baseline="34722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spc="7" baseline="34722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</a:t>
            </a:r>
            <a:r>
              <a:rPr sz="1200" u="sng" baseline="34722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200" u="sng" spc="-7" baseline="34722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</a:t>
            </a:r>
            <a:r>
              <a:rPr sz="1200" u="sng" spc="7" baseline="34722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4</a:t>
            </a:r>
            <a:r>
              <a:rPr sz="1200" u="sng" baseline="34722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200" u="sng" spc="7" baseline="34722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4</a:t>
            </a:r>
            <a:r>
              <a:rPr sz="1200" baseline="34722" dirty="0">
                <a:latin typeface="Times New Roman"/>
                <a:cs typeface="Times New Roman"/>
              </a:rPr>
              <a:t>  </a:t>
            </a:r>
            <a:r>
              <a:rPr sz="1200" spc="-104" baseline="34722" dirty="0">
                <a:latin typeface="Times New Roman"/>
                <a:cs typeface="Times New Roman"/>
              </a:rPr>
              <a:t> </a:t>
            </a:r>
            <a:r>
              <a:rPr sz="1350" spc="35" dirty="0">
                <a:latin typeface="Symbol"/>
                <a:cs typeface="Symbol"/>
              </a:rPr>
              <a:t></a:t>
            </a:r>
            <a:r>
              <a:rPr sz="1350" spc="-155" dirty="0">
                <a:latin typeface="Times New Roman"/>
                <a:cs typeface="Times New Roman"/>
              </a:rPr>
              <a:t> </a:t>
            </a:r>
            <a:r>
              <a:rPr sz="1350" spc="5" dirty="0">
                <a:latin typeface="Times New Roman"/>
                <a:cs typeface="Times New Roman"/>
              </a:rPr>
              <a:t>[</a:t>
            </a:r>
            <a:r>
              <a:rPr sz="1350" spc="-105" dirty="0">
                <a:latin typeface="Times New Roman"/>
                <a:cs typeface="Times New Roman"/>
              </a:rPr>
              <a:t>(</a:t>
            </a:r>
            <a:r>
              <a:rPr sz="1350" spc="20" dirty="0">
                <a:latin typeface="Times New Roman"/>
                <a:cs typeface="Times New Roman"/>
              </a:rPr>
              <a:t>1</a:t>
            </a:r>
            <a:r>
              <a:rPr sz="1350" spc="10" dirty="0">
                <a:latin typeface="Times New Roman"/>
                <a:cs typeface="Times New Roman"/>
              </a:rPr>
              <a:t>.</a:t>
            </a:r>
            <a:r>
              <a:rPr sz="1350" spc="20" dirty="0">
                <a:latin typeface="Times New Roman"/>
                <a:cs typeface="Times New Roman"/>
              </a:rPr>
              <a:t>193</a:t>
            </a:r>
            <a:r>
              <a:rPr sz="1350" spc="30" dirty="0">
                <a:latin typeface="Times New Roman"/>
                <a:cs typeface="Times New Roman"/>
              </a:rPr>
              <a:t>2</a:t>
            </a:r>
            <a:r>
              <a:rPr sz="1350" spc="-100" dirty="0">
                <a:latin typeface="Times New Roman"/>
                <a:cs typeface="Times New Roman"/>
              </a:rPr>
              <a:t> </a:t>
            </a:r>
            <a:r>
              <a:rPr sz="1350" spc="35" dirty="0">
                <a:latin typeface="Symbol"/>
                <a:cs typeface="Symbol"/>
              </a:rPr>
              <a:t></a:t>
            </a:r>
            <a:r>
              <a:rPr sz="1350" dirty="0">
                <a:latin typeface="Times New Roman"/>
                <a:cs typeface="Times New Roman"/>
              </a:rPr>
              <a:t> </a:t>
            </a:r>
            <a:r>
              <a:rPr sz="1350" spc="-160" dirty="0">
                <a:latin typeface="Times New Roman"/>
                <a:cs typeface="Times New Roman"/>
              </a:rPr>
              <a:t> </a:t>
            </a:r>
            <a:r>
              <a:rPr sz="1350" i="1" spc="-50" dirty="0">
                <a:latin typeface="Times New Roman"/>
                <a:cs typeface="Times New Roman"/>
              </a:rPr>
              <a:t>j</a:t>
            </a:r>
            <a:r>
              <a:rPr sz="1350" spc="20" dirty="0">
                <a:latin typeface="Times New Roman"/>
                <a:cs typeface="Times New Roman"/>
              </a:rPr>
              <a:t>1</a:t>
            </a:r>
            <a:r>
              <a:rPr sz="1350" spc="10" dirty="0">
                <a:latin typeface="Times New Roman"/>
                <a:cs typeface="Times New Roman"/>
              </a:rPr>
              <a:t>.</a:t>
            </a:r>
            <a:r>
              <a:rPr sz="1350" spc="20" dirty="0">
                <a:latin typeface="Times New Roman"/>
                <a:cs typeface="Times New Roman"/>
              </a:rPr>
              <a:t>213</a:t>
            </a:r>
            <a:r>
              <a:rPr sz="1350" spc="-25" dirty="0">
                <a:latin typeface="Times New Roman"/>
                <a:cs typeface="Times New Roman"/>
              </a:rPr>
              <a:t>3</a:t>
            </a:r>
            <a:r>
              <a:rPr sz="1350" spc="20" dirty="0">
                <a:latin typeface="Times New Roman"/>
                <a:cs typeface="Times New Roman"/>
              </a:rPr>
              <a:t>)</a:t>
            </a:r>
            <a:r>
              <a:rPr sz="1350" spc="-85" dirty="0">
                <a:latin typeface="Times New Roman"/>
                <a:cs typeface="Times New Roman"/>
              </a:rPr>
              <a:t> </a:t>
            </a:r>
            <a:r>
              <a:rPr sz="1350" spc="35" dirty="0">
                <a:latin typeface="Symbol"/>
                <a:cs typeface="Symbol"/>
              </a:rPr>
              <a:t></a:t>
            </a:r>
            <a:r>
              <a:rPr sz="1350" spc="-80" dirty="0">
                <a:latin typeface="Times New Roman"/>
                <a:cs typeface="Times New Roman"/>
              </a:rPr>
              <a:t> </a:t>
            </a:r>
            <a:r>
              <a:rPr sz="1350" spc="5" dirty="0">
                <a:latin typeface="Times New Roman"/>
                <a:cs typeface="Times New Roman"/>
              </a:rPr>
              <a:t>(</a:t>
            </a:r>
            <a:r>
              <a:rPr sz="1350" spc="20" dirty="0">
                <a:latin typeface="Times New Roman"/>
                <a:cs typeface="Times New Roman"/>
              </a:rPr>
              <a:t>3</a:t>
            </a:r>
            <a:r>
              <a:rPr sz="1350" spc="10" dirty="0">
                <a:latin typeface="Times New Roman"/>
                <a:cs typeface="Times New Roman"/>
              </a:rPr>
              <a:t>.</a:t>
            </a:r>
            <a:r>
              <a:rPr sz="1350" spc="20" dirty="0">
                <a:latin typeface="Times New Roman"/>
                <a:cs typeface="Times New Roman"/>
              </a:rPr>
              <a:t>164</a:t>
            </a:r>
            <a:r>
              <a:rPr sz="1350" spc="30" dirty="0">
                <a:latin typeface="Times New Roman"/>
                <a:cs typeface="Times New Roman"/>
              </a:rPr>
              <a:t>4</a:t>
            </a:r>
            <a:r>
              <a:rPr sz="1350" spc="-165" dirty="0">
                <a:latin typeface="Times New Roman"/>
                <a:cs typeface="Times New Roman"/>
              </a:rPr>
              <a:t> </a:t>
            </a:r>
            <a:r>
              <a:rPr sz="1350" spc="65" dirty="0">
                <a:latin typeface="Symbol"/>
                <a:cs typeface="Symbol"/>
              </a:rPr>
              <a:t></a:t>
            </a:r>
            <a:r>
              <a:rPr sz="1350" spc="20" dirty="0">
                <a:latin typeface="Times New Roman"/>
                <a:cs typeface="Times New Roman"/>
              </a:rPr>
              <a:t>1</a:t>
            </a:r>
            <a:r>
              <a:rPr sz="1350" spc="30" dirty="0">
                <a:latin typeface="Times New Roman"/>
                <a:cs typeface="Times New Roman"/>
              </a:rPr>
              <a:t>0</a:t>
            </a:r>
            <a:r>
              <a:rPr sz="1350" dirty="0">
                <a:latin typeface="Times New Roman"/>
                <a:cs typeface="Times New Roman"/>
              </a:rPr>
              <a:t>	</a:t>
            </a:r>
            <a:r>
              <a:rPr sz="1350" spc="35" dirty="0">
                <a:latin typeface="Symbol"/>
                <a:cs typeface="Symbol"/>
              </a:rPr>
              <a:t></a:t>
            </a:r>
            <a:r>
              <a:rPr sz="1350" dirty="0">
                <a:latin typeface="Times New Roman"/>
                <a:cs typeface="Times New Roman"/>
              </a:rPr>
              <a:t> </a:t>
            </a:r>
            <a:r>
              <a:rPr sz="1350" spc="-165" dirty="0">
                <a:latin typeface="Times New Roman"/>
                <a:cs typeface="Times New Roman"/>
              </a:rPr>
              <a:t> </a:t>
            </a:r>
            <a:r>
              <a:rPr sz="1350" i="1" spc="60" dirty="0">
                <a:latin typeface="Times New Roman"/>
                <a:cs typeface="Times New Roman"/>
              </a:rPr>
              <a:t>j</a:t>
            </a:r>
            <a:r>
              <a:rPr sz="1350" spc="20" dirty="0">
                <a:latin typeface="Times New Roman"/>
                <a:cs typeface="Times New Roman"/>
              </a:rPr>
              <a:t>9</a:t>
            </a:r>
            <a:r>
              <a:rPr sz="1350" spc="10" dirty="0">
                <a:latin typeface="Times New Roman"/>
                <a:cs typeface="Times New Roman"/>
              </a:rPr>
              <a:t>.</a:t>
            </a:r>
            <a:r>
              <a:rPr sz="1350" spc="20" dirty="0">
                <a:latin typeface="Times New Roman"/>
                <a:cs typeface="Times New Roman"/>
              </a:rPr>
              <a:t>138</a:t>
            </a:r>
            <a:r>
              <a:rPr sz="1350" spc="30" dirty="0">
                <a:latin typeface="Times New Roman"/>
                <a:cs typeface="Times New Roman"/>
              </a:rPr>
              <a:t>8</a:t>
            </a:r>
            <a:r>
              <a:rPr sz="1350" spc="-190" dirty="0">
                <a:latin typeface="Times New Roman"/>
                <a:cs typeface="Times New Roman"/>
              </a:rPr>
              <a:t> </a:t>
            </a:r>
            <a:r>
              <a:rPr sz="1350" spc="65" dirty="0">
                <a:latin typeface="Symbol"/>
                <a:cs typeface="Symbol"/>
              </a:rPr>
              <a:t></a:t>
            </a:r>
            <a:r>
              <a:rPr sz="1350" spc="20" dirty="0">
                <a:latin typeface="Times New Roman"/>
                <a:cs typeface="Times New Roman"/>
              </a:rPr>
              <a:t>1</a:t>
            </a:r>
            <a:r>
              <a:rPr sz="1350" spc="30" dirty="0">
                <a:latin typeface="Times New Roman"/>
                <a:cs typeface="Times New Roman"/>
              </a:rPr>
              <a:t>0</a:t>
            </a:r>
            <a:r>
              <a:rPr sz="1350" dirty="0">
                <a:latin typeface="Times New Roman"/>
                <a:cs typeface="Times New Roman"/>
              </a:rPr>
              <a:t>	</a:t>
            </a:r>
            <a:r>
              <a:rPr sz="1350" spc="20" dirty="0">
                <a:latin typeface="Times New Roman"/>
                <a:cs typeface="Times New Roman"/>
              </a:rPr>
              <a:t>)</a:t>
            </a:r>
            <a:r>
              <a:rPr sz="1350" spc="-175" dirty="0">
                <a:latin typeface="Times New Roman"/>
                <a:cs typeface="Times New Roman"/>
              </a:rPr>
              <a:t> </a:t>
            </a:r>
            <a:r>
              <a:rPr sz="1350" spc="35" dirty="0">
                <a:latin typeface="Symbol"/>
                <a:cs typeface="Symbol"/>
              </a:rPr>
              <a:t></a:t>
            </a:r>
            <a:endParaRPr sz="1350">
              <a:latin typeface="Symbol"/>
              <a:cs typeface="Symbol"/>
            </a:endParaRPr>
          </a:p>
        </p:txBody>
      </p:sp>
      <p:pic>
        <p:nvPicPr>
          <p:cNvPr id="34" name="object 3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01233" y="4775465"/>
            <a:ext cx="409933" cy="174253"/>
          </a:xfrm>
          <a:prstGeom prst="rect">
            <a:avLst/>
          </a:prstGeom>
        </p:spPr>
      </p:pic>
      <p:grpSp>
        <p:nvGrpSpPr>
          <p:cNvPr id="35" name="object 35"/>
          <p:cNvGrpSpPr/>
          <p:nvPr/>
        </p:nvGrpSpPr>
        <p:grpSpPr>
          <a:xfrm>
            <a:off x="998835" y="4767071"/>
            <a:ext cx="810260" cy="292100"/>
            <a:chOff x="998835" y="4767071"/>
            <a:chExt cx="810260" cy="292100"/>
          </a:xfrm>
        </p:grpSpPr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99018" y="4767071"/>
              <a:ext cx="409933" cy="16090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8835" y="4884904"/>
              <a:ext cx="409933" cy="174253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837183" y="5227340"/>
            <a:ext cx="5035550" cy="9537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3919">
              <a:lnSpc>
                <a:spcPts val="890"/>
              </a:lnSpc>
              <a:spcBef>
                <a:spcPts val="95"/>
              </a:spcBef>
            </a:pPr>
            <a:r>
              <a:rPr sz="800" spc="-5" dirty="0">
                <a:latin typeface="Times New Roman"/>
                <a:cs typeface="Times New Roman"/>
              </a:rPr>
              <a:t>33</a:t>
            </a:r>
            <a:endParaRPr sz="800">
              <a:latin typeface="Times New Roman"/>
              <a:cs typeface="Times New Roman"/>
            </a:endParaRPr>
          </a:p>
          <a:p>
            <a:pPr marL="74930">
              <a:lnSpc>
                <a:spcPts val="2150"/>
              </a:lnSpc>
            </a:pPr>
            <a:r>
              <a:rPr sz="1350" spc="30" dirty="0">
                <a:latin typeface="Symbol"/>
                <a:cs typeface="Symbol"/>
              </a:rPr>
              <a:t></a:t>
            </a:r>
            <a:r>
              <a:rPr sz="1350" spc="30" dirty="0">
                <a:latin typeface="Times New Roman"/>
                <a:cs typeface="Times New Roman"/>
              </a:rPr>
              <a:t>(37.7573</a:t>
            </a:r>
            <a:r>
              <a:rPr sz="1350" spc="-145" dirty="0">
                <a:latin typeface="Times New Roman"/>
                <a:cs typeface="Times New Roman"/>
              </a:rPr>
              <a:t> </a:t>
            </a:r>
            <a:r>
              <a:rPr sz="1350" spc="35" dirty="0">
                <a:latin typeface="Symbol"/>
                <a:cs typeface="Symbol"/>
              </a:rPr>
              <a:t></a:t>
            </a:r>
            <a:r>
              <a:rPr sz="1350" spc="180" dirty="0">
                <a:latin typeface="Times New Roman"/>
                <a:cs typeface="Times New Roman"/>
              </a:rPr>
              <a:t> </a:t>
            </a:r>
            <a:r>
              <a:rPr sz="1350" i="1" spc="20" dirty="0">
                <a:latin typeface="Times New Roman"/>
                <a:cs typeface="Times New Roman"/>
              </a:rPr>
              <a:t>j</a:t>
            </a:r>
            <a:r>
              <a:rPr sz="1350" spc="20" dirty="0">
                <a:latin typeface="Times New Roman"/>
                <a:cs typeface="Times New Roman"/>
              </a:rPr>
              <a:t>0.8775)]</a:t>
            </a:r>
            <a:r>
              <a:rPr sz="1350" spc="195" dirty="0">
                <a:latin typeface="Times New Roman"/>
                <a:cs typeface="Times New Roman"/>
              </a:rPr>
              <a:t> </a:t>
            </a:r>
            <a:r>
              <a:rPr sz="2775" baseline="-3003" dirty="0">
                <a:latin typeface="Symbol"/>
                <a:cs typeface="Symbol"/>
              </a:rPr>
              <a:t></a:t>
            </a:r>
            <a:r>
              <a:rPr sz="1350" dirty="0">
                <a:latin typeface="Times New Roman"/>
                <a:cs typeface="Times New Roman"/>
              </a:rPr>
              <a:t>0.0105</a:t>
            </a:r>
            <a:r>
              <a:rPr sz="1350" spc="-125" dirty="0">
                <a:latin typeface="Times New Roman"/>
                <a:cs typeface="Times New Roman"/>
              </a:rPr>
              <a:t> </a:t>
            </a:r>
            <a:r>
              <a:rPr sz="1350" spc="35" dirty="0">
                <a:latin typeface="Symbol"/>
                <a:cs typeface="Symbol"/>
              </a:rPr>
              <a:t></a:t>
            </a:r>
            <a:r>
              <a:rPr sz="1350" spc="180" dirty="0">
                <a:latin typeface="Times New Roman"/>
                <a:cs typeface="Times New Roman"/>
              </a:rPr>
              <a:t> </a:t>
            </a:r>
            <a:r>
              <a:rPr sz="1350" i="1" spc="10" dirty="0">
                <a:latin typeface="Times New Roman"/>
                <a:cs typeface="Times New Roman"/>
              </a:rPr>
              <a:t>j</a:t>
            </a:r>
            <a:r>
              <a:rPr sz="1350" spc="10" dirty="0">
                <a:latin typeface="Times New Roman"/>
                <a:cs typeface="Times New Roman"/>
              </a:rPr>
              <a:t>0.0109</a:t>
            </a:r>
            <a:r>
              <a:rPr sz="2775" spc="15" baseline="-3003" dirty="0">
                <a:latin typeface="Symbol"/>
                <a:cs typeface="Symbol"/>
              </a:rPr>
              <a:t></a:t>
            </a:r>
            <a:r>
              <a:rPr sz="2775" spc="-345" baseline="-3003" dirty="0">
                <a:latin typeface="Times New Roman"/>
                <a:cs typeface="Times New Roman"/>
              </a:rPr>
              <a:t> </a:t>
            </a:r>
            <a:r>
              <a:rPr sz="1350" spc="35" dirty="0">
                <a:latin typeface="Symbol"/>
                <a:cs typeface="Symbol"/>
              </a:rPr>
              <a:t></a:t>
            </a:r>
            <a:r>
              <a:rPr sz="1350" spc="-190" dirty="0">
                <a:latin typeface="Times New Roman"/>
                <a:cs typeface="Times New Roman"/>
              </a:rPr>
              <a:t> </a:t>
            </a:r>
            <a:r>
              <a:rPr sz="1350" spc="20" dirty="0">
                <a:latin typeface="Times New Roman"/>
                <a:cs typeface="Times New Roman"/>
              </a:rPr>
              <a:t>114.6418</a:t>
            </a:r>
            <a:r>
              <a:rPr sz="1350" spc="-130" dirty="0">
                <a:latin typeface="Times New Roman"/>
                <a:cs typeface="Times New Roman"/>
              </a:rPr>
              <a:t> </a:t>
            </a:r>
            <a:r>
              <a:rPr sz="1350" spc="35" dirty="0">
                <a:latin typeface="Symbol"/>
                <a:cs typeface="Symbol"/>
              </a:rPr>
              <a:t></a:t>
            </a:r>
            <a:r>
              <a:rPr sz="1350" spc="175" dirty="0">
                <a:latin typeface="Times New Roman"/>
                <a:cs typeface="Times New Roman"/>
              </a:rPr>
              <a:t> </a:t>
            </a:r>
            <a:r>
              <a:rPr sz="1350" i="1" spc="30" dirty="0">
                <a:latin typeface="Times New Roman"/>
                <a:cs typeface="Times New Roman"/>
              </a:rPr>
              <a:t>j</a:t>
            </a:r>
            <a:r>
              <a:rPr sz="1350" spc="30" dirty="0">
                <a:latin typeface="Times New Roman"/>
                <a:cs typeface="Times New Roman"/>
              </a:rPr>
              <a:t>0.1681</a:t>
            </a:r>
            <a:r>
              <a:rPr sz="1350" dirty="0">
                <a:latin typeface="Times New Roman"/>
                <a:cs typeface="Times New Roman"/>
              </a:rPr>
              <a:t> </a:t>
            </a:r>
            <a:r>
              <a:rPr sz="1350" spc="35" dirty="0">
                <a:latin typeface="Times New Roman"/>
                <a:cs typeface="Times New Roman"/>
              </a:rPr>
              <a:t>(</a:t>
            </a:r>
            <a:r>
              <a:rPr sz="1350" i="1" spc="35" dirty="0">
                <a:latin typeface="Times New Roman"/>
                <a:cs typeface="Times New Roman"/>
              </a:rPr>
              <a:t>кВ</a:t>
            </a:r>
            <a:r>
              <a:rPr sz="1350" spc="35" dirty="0">
                <a:latin typeface="Times New Roman"/>
                <a:cs typeface="Times New Roman"/>
              </a:rPr>
              <a:t>)</a:t>
            </a:r>
            <a:endParaRPr sz="1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00">
              <a:latin typeface="Times New Roman"/>
              <a:cs typeface="Times New Roman"/>
            </a:endParaRPr>
          </a:p>
          <a:p>
            <a:pPr marL="1247140">
              <a:lnSpc>
                <a:spcPts val="405"/>
              </a:lnSpc>
              <a:tabLst>
                <a:tab pos="1630045" algn="l"/>
                <a:tab pos="4177665" algn="l"/>
              </a:tabLst>
            </a:pPr>
            <a:r>
              <a:rPr sz="650" spc="10" dirty="0">
                <a:latin typeface="Symbol"/>
                <a:cs typeface="Symbol"/>
              </a:rPr>
              <a:t></a:t>
            </a:r>
            <a:r>
              <a:rPr sz="650" spc="10" dirty="0">
                <a:latin typeface="Times New Roman"/>
                <a:cs typeface="Times New Roman"/>
              </a:rPr>
              <a:t>	</a:t>
            </a:r>
            <a:r>
              <a:rPr sz="650" spc="-5" dirty="0">
                <a:latin typeface="Symbol"/>
                <a:cs typeface="Symbol"/>
              </a:rPr>
              <a:t></a:t>
            </a:r>
            <a:r>
              <a:rPr sz="650" spc="-5" dirty="0">
                <a:latin typeface="Times New Roman"/>
                <a:cs typeface="Times New Roman"/>
              </a:rPr>
              <a:t>	</a:t>
            </a:r>
            <a:r>
              <a:rPr sz="650" spc="-5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  <a:p>
            <a:pPr marL="63500">
              <a:lnSpc>
                <a:spcPts val="1664"/>
              </a:lnSpc>
            </a:pPr>
            <a:r>
              <a:rPr sz="1400" spc="-10" dirty="0">
                <a:latin typeface="Times New Roman"/>
                <a:cs typeface="Times New Roman"/>
              </a:rPr>
              <a:t>Підста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-10" dirty="0">
                <a:latin typeface="Times New Roman"/>
                <a:cs typeface="Times New Roman"/>
              </a:rPr>
              <a:t>ляєм</a:t>
            </a:r>
            <a:r>
              <a:rPr sz="1400" spc="-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45" dirty="0">
                <a:latin typeface="Times New Roman"/>
                <a:cs typeface="Times New Roman"/>
              </a:rPr>
              <a:t> </a:t>
            </a:r>
            <a:r>
              <a:rPr sz="2550" spc="44" baseline="-13071" dirty="0">
                <a:latin typeface="Times New Roman"/>
                <a:cs typeface="Times New Roman"/>
              </a:rPr>
              <a:t>U</a:t>
            </a:r>
            <a:r>
              <a:rPr sz="975" spc="22" baseline="-42735" dirty="0">
                <a:latin typeface="Times New Roman"/>
                <a:cs typeface="Times New Roman"/>
              </a:rPr>
              <a:t>3</a:t>
            </a:r>
            <a:r>
              <a:rPr sz="975" spc="-30" baseline="-427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dirty="0">
                <a:latin typeface="Times New Roman"/>
                <a:cs typeface="Times New Roman"/>
              </a:rPr>
              <a:t>  </a:t>
            </a:r>
            <a:r>
              <a:rPr sz="1400" spc="-170" dirty="0">
                <a:latin typeface="Times New Roman"/>
                <a:cs typeface="Times New Roman"/>
              </a:rPr>
              <a:t> </a:t>
            </a:r>
            <a:r>
              <a:rPr sz="2550" spc="-7" baseline="-13071" dirty="0">
                <a:latin typeface="Times New Roman"/>
                <a:cs typeface="Times New Roman"/>
              </a:rPr>
              <a:t>U</a:t>
            </a:r>
            <a:r>
              <a:rPr sz="975" spc="-7" baseline="-38461" dirty="0">
                <a:latin typeface="Times New Roman"/>
                <a:cs typeface="Times New Roman"/>
              </a:rPr>
              <a:t>4</a:t>
            </a:r>
            <a:r>
              <a:rPr sz="975" baseline="-38461" dirty="0">
                <a:latin typeface="Times New Roman"/>
                <a:cs typeface="Times New Roman"/>
              </a:rPr>
              <a:t>  </a:t>
            </a:r>
            <a:r>
              <a:rPr sz="975" spc="97" baseline="-3846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 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5" dirty="0">
                <a:latin typeface="Times New Roman"/>
                <a:cs typeface="Times New Roman"/>
              </a:rPr>
              <a:t>ру</a:t>
            </a:r>
            <a:r>
              <a:rPr sz="1400" spc="-10" dirty="0">
                <a:latin typeface="Times New Roman"/>
                <a:cs typeface="Times New Roman"/>
              </a:rPr>
              <a:t>г</a:t>
            </a:r>
            <a:r>
              <a:rPr sz="1400" spc="-5" dirty="0">
                <a:latin typeface="Times New Roman"/>
                <a:cs typeface="Times New Roman"/>
              </a:rPr>
              <a:t>е рівняння 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зна</a:t>
            </a:r>
            <a:r>
              <a:rPr sz="1400" dirty="0">
                <a:latin typeface="Times New Roman"/>
                <a:cs typeface="Times New Roman"/>
              </a:rPr>
              <a:t>х</a:t>
            </a:r>
            <a:r>
              <a:rPr sz="1400" spc="-5" dirty="0">
                <a:latin typeface="Times New Roman"/>
                <a:cs typeface="Times New Roman"/>
              </a:rPr>
              <a:t>од</a:t>
            </a:r>
            <a:r>
              <a:rPr sz="1400" spc="-10" dirty="0">
                <a:latin typeface="Times New Roman"/>
                <a:cs typeface="Times New Roman"/>
              </a:rPr>
              <a:t>им</a:t>
            </a:r>
            <a:r>
              <a:rPr sz="1400" spc="-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65" dirty="0">
                <a:latin typeface="Times New Roman"/>
                <a:cs typeface="Times New Roman"/>
              </a:rPr>
              <a:t> </a:t>
            </a:r>
            <a:r>
              <a:rPr sz="2550" baseline="-13071" dirty="0">
                <a:latin typeface="Times New Roman"/>
                <a:cs typeface="Times New Roman"/>
              </a:rPr>
              <a:t>U</a:t>
            </a:r>
            <a:r>
              <a:rPr sz="975" spc="-7" baseline="-38461" dirty="0">
                <a:latin typeface="Times New Roman"/>
                <a:cs typeface="Times New Roman"/>
              </a:rPr>
              <a:t>2</a:t>
            </a:r>
            <a:r>
              <a:rPr sz="975" spc="75" baseline="-3846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388143" y="6858268"/>
            <a:ext cx="66675" cy="202565"/>
          </a:xfrm>
          <a:custGeom>
            <a:avLst/>
            <a:gdLst/>
            <a:ahLst/>
            <a:cxnLst/>
            <a:rect l="l" t="t" r="r" b="b"/>
            <a:pathLst>
              <a:path w="66675" h="202565">
                <a:moveTo>
                  <a:pt x="66278" y="0"/>
                </a:moveTo>
                <a:lnTo>
                  <a:pt x="0" y="202211"/>
                </a:lnTo>
              </a:path>
            </a:pathLst>
          </a:custGeom>
          <a:ln w="83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891437" y="6471165"/>
            <a:ext cx="292735" cy="2292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1950" i="1" spc="89" baseline="-25641" dirty="0">
                <a:latin typeface="Times New Roman"/>
                <a:cs typeface="Times New Roman"/>
              </a:rPr>
              <a:t>y</a:t>
            </a:r>
            <a:r>
              <a:rPr sz="750" spc="60" dirty="0">
                <a:latin typeface="Times New Roman"/>
                <a:cs typeface="Times New Roman"/>
              </a:rPr>
              <a:t>(2)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894071" y="6411145"/>
            <a:ext cx="12198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101090" algn="l"/>
              </a:tabLst>
            </a:pPr>
            <a:r>
              <a:rPr sz="750" spc="10" dirty="0">
                <a:latin typeface="Symbol"/>
                <a:cs typeface="Symbol"/>
              </a:rPr>
              <a:t></a:t>
            </a:r>
            <a:r>
              <a:rPr sz="750" spc="20" dirty="0">
                <a:latin typeface="Times New Roman"/>
                <a:cs typeface="Times New Roman"/>
              </a:rPr>
              <a:t>3</a:t>
            </a:r>
            <a:r>
              <a:rPr sz="750" dirty="0">
                <a:latin typeface="Times New Roman"/>
                <a:cs typeface="Times New Roman"/>
              </a:rPr>
              <a:t>	</a:t>
            </a:r>
            <a:r>
              <a:rPr sz="750" spc="10" dirty="0">
                <a:latin typeface="Symbol"/>
                <a:cs typeface="Symbol"/>
              </a:rPr>
              <a:t></a:t>
            </a:r>
            <a:r>
              <a:rPr sz="750" spc="20" dirty="0">
                <a:latin typeface="Times New Roman"/>
                <a:cs typeface="Times New Roman"/>
              </a:rPr>
              <a:t>3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259605" y="6233849"/>
            <a:ext cx="849630" cy="2292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1950" i="1" spc="37" baseline="-25641" dirty="0">
                <a:latin typeface="Times New Roman"/>
                <a:cs typeface="Times New Roman"/>
              </a:rPr>
              <a:t>I</a:t>
            </a:r>
            <a:r>
              <a:rPr sz="1950" i="1" spc="-232" baseline="-25641" dirty="0">
                <a:latin typeface="Times New Roman"/>
                <a:cs typeface="Times New Roman"/>
              </a:rPr>
              <a:t> </a:t>
            </a:r>
            <a:r>
              <a:rPr sz="750" spc="-15" dirty="0">
                <a:latin typeface="Times New Roman"/>
                <a:cs typeface="Times New Roman"/>
              </a:rPr>
              <a:t>(</a:t>
            </a:r>
            <a:r>
              <a:rPr sz="750" spc="-5" dirty="0">
                <a:latin typeface="Times New Roman"/>
                <a:cs typeface="Times New Roman"/>
              </a:rPr>
              <a:t>1</a:t>
            </a:r>
            <a:r>
              <a:rPr sz="750" spc="15" dirty="0">
                <a:latin typeface="Times New Roman"/>
                <a:cs typeface="Times New Roman"/>
              </a:rPr>
              <a:t>)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1950" spc="60" baseline="-25641" dirty="0">
                <a:latin typeface="Symbol"/>
                <a:cs typeface="Symbol"/>
              </a:rPr>
              <a:t></a:t>
            </a:r>
            <a:r>
              <a:rPr sz="1950" spc="67" baseline="-25641" dirty="0">
                <a:latin typeface="Times New Roman"/>
                <a:cs typeface="Times New Roman"/>
              </a:rPr>
              <a:t> </a:t>
            </a:r>
            <a:r>
              <a:rPr sz="1950" i="1" spc="150" baseline="-25641" dirty="0">
                <a:latin typeface="Times New Roman"/>
                <a:cs typeface="Times New Roman"/>
              </a:rPr>
              <a:t>y</a:t>
            </a:r>
            <a:r>
              <a:rPr sz="750" spc="-15" dirty="0">
                <a:latin typeface="Times New Roman"/>
                <a:cs typeface="Times New Roman"/>
              </a:rPr>
              <a:t>(</a:t>
            </a:r>
            <a:r>
              <a:rPr sz="750" spc="-5" dirty="0">
                <a:latin typeface="Times New Roman"/>
                <a:cs typeface="Times New Roman"/>
              </a:rPr>
              <a:t>1</a:t>
            </a:r>
            <a:r>
              <a:rPr sz="750" spc="15" dirty="0">
                <a:latin typeface="Times New Roman"/>
                <a:cs typeface="Times New Roman"/>
              </a:rPr>
              <a:t>)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-65" dirty="0">
                <a:latin typeface="Times New Roman"/>
                <a:cs typeface="Times New Roman"/>
              </a:rPr>
              <a:t> </a:t>
            </a:r>
            <a:r>
              <a:rPr sz="1950" spc="112" baseline="-25641" dirty="0">
                <a:latin typeface="Symbol"/>
                <a:cs typeface="Symbol"/>
              </a:rPr>
              <a:t></a:t>
            </a:r>
            <a:r>
              <a:rPr sz="1950" i="1" spc="82" baseline="-25641" dirty="0">
                <a:latin typeface="Times New Roman"/>
                <a:cs typeface="Times New Roman"/>
              </a:rPr>
              <a:t>U</a:t>
            </a:r>
            <a:endParaRPr sz="1950" baseline="-25641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113395" y="6309720"/>
            <a:ext cx="636905" cy="2292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1300" spc="40" dirty="0">
                <a:latin typeface="Symbol"/>
                <a:cs typeface="Symbol"/>
              </a:rPr>
              <a:t>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300" i="1" spc="25" dirty="0">
                <a:latin typeface="Times New Roman"/>
                <a:cs typeface="Times New Roman"/>
              </a:rPr>
              <a:t>y</a:t>
            </a:r>
            <a:r>
              <a:rPr sz="1125" spc="37" baseline="44444" dirty="0">
                <a:latin typeface="Times New Roman"/>
                <a:cs typeface="Times New Roman"/>
              </a:rPr>
              <a:t>(1)</a:t>
            </a:r>
            <a:r>
              <a:rPr sz="1125" spc="142" baseline="44444" dirty="0">
                <a:latin typeface="Times New Roman"/>
                <a:cs typeface="Times New Roman"/>
              </a:rPr>
              <a:t> </a:t>
            </a:r>
            <a:r>
              <a:rPr sz="1300" spc="65" dirty="0">
                <a:latin typeface="Symbol"/>
                <a:cs typeface="Symbol"/>
              </a:rPr>
              <a:t></a:t>
            </a:r>
            <a:r>
              <a:rPr sz="1300" i="1" spc="65" dirty="0">
                <a:latin typeface="Times New Roman"/>
                <a:cs typeface="Times New Roman"/>
              </a:rPr>
              <a:t>U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68422" y="6415876"/>
            <a:ext cx="5459095" cy="2292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863600" algn="l"/>
                <a:tab pos="1212850" algn="l"/>
                <a:tab pos="1504315" algn="l"/>
                <a:tab pos="1851660" algn="l"/>
                <a:tab pos="4187190" algn="l"/>
              </a:tabLst>
            </a:pPr>
            <a:r>
              <a:rPr sz="1300" i="1" spc="140" dirty="0">
                <a:latin typeface="Times New Roman"/>
                <a:cs typeface="Times New Roman"/>
              </a:rPr>
              <a:t>U</a:t>
            </a:r>
            <a:r>
              <a:rPr sz="1125" spc="30" baseline="-25925" dirty="0">
                <a:latin typeface="Times New Roman"/>
                <a:cs typeface="Times New Roman"/>
              </a:rPr>
              <a:t>2</a:t>
            </a:r>
            <a:r>
              <a:rPr sz="1125" baseline="-25925" dirty="0">
                <a:latin typeface="Times New Roman"/>
                <a:cs typeface="Times New Roman"/>
              </a:rPr>
              <a:t> </a:t>
            </a:r>
            <a:r>
              <a:rPr sz="1125" spc="44" baseline="-25925" dirty="0">
                <a:latin typeface="Times New Roman"/>
                <a:cs typeface="Times New Roman"/>
              </a:rPr>
              <a:t> </a:t>
            </a:r>
            <a:r>
              <a:rPr sz="1300" spc="40" dirty="0">
                <a:latin typeface="Symbol"/>
                <a:cs typeface="Symbol"/>
              </a:rPr>
              <a:t>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125" u="sng" spc="15" baseline="3703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25" u="sng" baseline="3703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25" u="sng" spc="127" baseline="3703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25" u="sng" spc="30" baseline="3703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r>
              <a:rPr sz="1125" u="sng" baseline="3703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125" u="sng" spc="15" baseline="3703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r>
              <a:rPr sz="1125" u="sng" spc="30" baseline="3703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4</a:t>
            </a:r>
            <a:r>
              <a:rPr sz="1125" u="sng" baseline="3703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125" u="sng" spc="30" baseline="3703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4</a:t>
            </a:r>
            <a:r>
              <a:rPr sz="1125" u="sng" baseline="3703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125" u="sng" spc="15" baseline="3703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r>
              <a:rPr sz="1125" u="sng" spc="30" baseline="3703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</a:t>
            </a:r>
            <a:r>
              <a:rPr sz="1125" u="sng" baseline="3703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125" u="sng" spc="30" baseline="3703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</a:t>
            </a:r>
            <a:r>
              <a:rPr sz="1125" baseline="37037" dirty="0">
                <a:latin typeface="Times New Roman"/>
                <a:cs typeface="Times New Roman"/>
              </a:rPr>
              <a:t>  </a:t>
            </a:r>
            <a:r>
              <a:rPr sz="1125" spc="-112" baseline="37037" dirty="0">
                <a:latin typeface="Times New Roman"/>
                <a:cs typeface="Times New Roman"/>
              </a:rPr>
              <a:t> </a:t>
            </a:r>
            <a:r>
              <a:rPr sz="1300" spc="40" dirty="0">
                <a:latin typeface="Symbol"/>
                <a:cs typeface="Symbol"/>
              </a:rPr>
              <a:t></a:t>
            </a:r>
            <a:r>
              <a:rPr sz="1300" spc="-150" dirty="0">
                <a:latin typeface="Times New Roman"/>
                <a:cs typeface="Times New Roman"/>
              </a:rPr>
              <a:t> </a:t>
            </a:r>
            <a:r>
              <a:rPr sz="1300" spc="10" dirty="0">
                <a:latin typeface="Times New Roman"/>
                <a:cs typeface="Times New Roman"/>
              </a:rPr>
              <a:t>[</a:t>
            </a:r>
            <a:r>
              <a:rPr sz="1300" spc="-100" dirty="0">
                <a:latin typeface="Times New Roman"/>
                <a:cs typeface="Times New Roman"/>
              </a:rPr>
              <a:t>(</a:t>
            </a:r>
            <a:r>
              <a:rPr sz="1300" spc="20" dirty="0">
                <a:latin typeface="Times New Roman"/>
                <a:cs typeface="Times New Roman"/>
              </a:rPr>
              <a:t>1.75</a:t>
            </a:r>
            <a:r>
              <a:rPr sz="1300" spc="35" dirty="0">
                <a:latin typeface="Times New Roman"/>
                <a:cs typeface="Times New Roman"/>
              </a:rPr>
              <a:t>1</a:t>
            </a:r>
            <a:r>
              <a:rPr sz="1300" spc="-200" dirty="0">
                <a:latin typeface="Times New Roman"/>
                <a:cs typeface="Times New Roman"/>
              </a:rPr>
              <a:t> </a:t>
            </a:r>
            <a:r>
              <a:rPr sz="1300" spc="40" dirty="0">
                <a:latin typeface="Symbol"/>
                <a:cs typeface="Symbol"/>
              </a:rPr>
              <a:t>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125" dirty="0">
                <a:latin typeface="Times New Roman"/>
                <a:cs typeface="Times New Roman"/>
              </a:rPr>
              <a:t> </a:t>
            </a:r>
            <a:r>
              <a:rPr sz="1300" i="1" spc="100" dirty="0">
                <a:latin typeface="Times New Roman"/>
                <a:cs typeface="Times New Roman"/>
              </a:rPr>
              <a:t>j</a:t>
            </a:r>
            <a:r>
              <a:rPr sz="1300" spc="25" dirty="0">
                <a:latin typeface="Times New Roman"/>
                <a:cs typeface="Times New Roman"/>
              </a:rPr>
              <a:t>4.010</a:t>
            </a:r>
            <a:r>
              <a:rPr sz="1300" dirty="0">
                <a:latin typeface="Times New Roman"/>
                <a:cs typeface="Times New Roman"/>
              </a:rPr>
              <a:t>5</a:t>
            </a:r>
            <a:r>
              <a:rPr sz="1300" spc="25" dirty="0">
                <a:latin typeface="Times New Roman"/>
                <a:cs typeface="Times New Roman"/>
              </a:rPr>
              <a:t>)</a:t>
            </a:r>
            <a:r>
              <a:rPr sz="1300" spc="-80" dirty="0">
                <a:latin typeface="Times New Roman"/>
                <a:cs typeface="Times New Roman"/>
              </a:rPr>
              <a:t> </a:t>
            </a:r>
            <a:r>
              <a:rPr sz="1300" spc="40" dirty="0">
                <a:latin typeface="Symbol"/>
                <a:cs typeface="Symbol"/>
              </a:rPr>
              <a:t></a:t>
            </a:r>
            <a:r>
              <a:rPr sz="1300" spc="-75" dirty="0">
                <a:latin typeface="Times New Roman"/>
                <a:cs typeface="Times New Roman"/>
              </a:rPr>
              <a:t> </a:t>
            </a:r>
            <a:r>
              <a:rPr sz="1300" spc="10" dirty="0">
                <a:latin typeface="Times New Roman"/>
                <a:cs typeface="Times New Roman"/>
              </a:rPr>
              <a:t>(</a:t>
            </a:r>
            <a:r>
              <a:rPr sz="1300" spc="25" dirty="0">
                <a:latin typeface="Times New Roman"/>
                <a:cs typeface="Times New Roman"/>
              </a:rPr>
              <a:t>5.017</a:t>
            </a:r>
            <a:r>
              <a:rPr sz="1300" spc="35" dirty="0">
                <a:latin typeface="Times New Roman"/>
                <a:cs typeface="Times New Roman"/>
              </a:rPr>
              <a:t>7</a:t>
            </a:r>
            <a:r>
              <a:rPr sz="1300" dirty="0">
                <a:latin typeface="Times New Roman"/>
                <a:cs typeface="Times New Roman"/>
              </a:rPr>
              <a:t>	</a:t>
            </a:r>
            <a:r>
              <a:rPr sz="1300" spc="40" dirty="0">
                <a:latin typeface="Symbol"/>
                <a:cs typeface="Symbol"/>
              </a:rPr>
              <a:t>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150" dirty="0">
                <a:latin typeface="Times New Roman"/>
                <a:cs typeface="Times New Roman"/>
              </a:rPr>
              <a:t> </a:t>
            </a:r>
            <a:r>
              <a:rPr sz="1300" i="1" spc="100" dirty="0">
                <a:latin typeface="Times New Roman"/>
                <a:cs typeface="Times New Roman"/>
              </a:rPr>
              <a:t>j</a:t>
            </a:r>
            <a:r>
              <a:rPr sz="1300" spc="25" dirty="0">
                <a:latin typeface="Times New Roman"/>
                <a:cs typeface="Times New Roman"/>
              </a:rPr>
              <a:t>4.077</a:t>
            </a:r>
            <a:r>
              <a:rPr sz="1300" spc="35" dirty="0">
                <a:latin typeface="Times New Roman"/>
                <a:cs typeface="Times New Roman"/>
              </a:rPr>
              <a:t>5</a:t>
            </a:r>
            <a:r>
              <a:rPr sz="1300" spc="-175" dirty="0">
                <a:latin typeface="Times New Roman"/>
                <a:cs typeface="Times New Roman"/>
              </a:rPr>
              <a:t> </a:t>
            </a:r>
            <a:r>
              <a:rPr sz="1300" spc="60" dirty="0">
                <a:latin typeface="Symbol"/>
                <a:cs typeface="Symbol"/>
              </a:rPr>
              <a:t></a:t>
            </a:r>
            <a:r>
              <a:rPr sz="1300" spc="25" dirty="0">
                <a:latin typeface="Times New Roman"/>
                <a:cs typeface="Times New Roman"/>
              </a:rPr>
              <a:t>1</a:t>
            </a:r>
            <a:r>
              <a:rPr sz="1300" spc="35" dirty="0">
                <a:latin typeface="Times New Roman"/>
                <a:cs typeface="Times New Roman"/>
              </a:rPr>
              <a:t>0</a:t>
            </a:r>
            <a:r>
              <a:rPr sz="1300" dirty="0">
                <a:latin typeface="Times New Roman"/>
                <a:cs typeface="Times New Roman"/>
              </a:rPr>
              <a:t>  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spc="25" dirty="0">
                <a:latin typeface="Times New Roman"/>
                <a:cs typeface="Times New Roman"/>
              </a:rPr>
              <a:t>)</a:t>
            </a:r>
            <a:r>
              <a:rPr sz="1300" spc="-165" dirty="0">
                <a:latin typeface="Times New Roman"/>
                <a:cs typeface="Times New Roman"/>
              </a:rPr>
              <a:t> </a:t>
            </a:r>
            <a:r>
              <a:rPr sz="1300" spc="40" dirty="0">
                <a:latin typeface="Symbol"/>
                <a:cs typeface="Symbol"/>
              </a:rPr>
              <a:t></a:t>
            </a:r>
            <a:endParaRPr sz="1300">
              <a:latin typeface="Symbol"/>
              <a:cs typeface="Symbo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99244" y="6662585"/>
            <a:ext cx="6023610" cy="6591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108075">
              <a:lnSpc>
                <a:spcPts val="825"/>
              </a:lnSpc>
              <a:spcBef>
                <a:spcPts val="120"/>
              </a:spcBef>
            </a:pPr>
            <a:r>
              <a:rPr sz="750" spc="10" dirty="0">
                <a:latin typeface="Times New Roman"/>
                <a:cs typeface="Times New Roman"/>
              </a:rPr>
              <a:t>22</a:t>
            </a: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ts val="2085"/>
              </a:lnSpc>
            </a:pPr>
            <a:r>
              <a:rPr sz="1300" spc="35" dirty="0">
                <a:latin typeface="Symbol"/>
                <a:cs typeface="Symbol"/>
              </a:rPr>
              <a:t></a:t>
            </a:r>
            <a:r>
              <a:rPr sz="1300" spc="35" dirty="0">
                <a:latin typeface="Times New Roman"/>
                <a:cs typeface="Times New Roman"/>
              </a:rPr>
              <a:t>(37.7573</a:t>
            </a:r>
            <a:r>
              <a:rPr sz="1300" spc="-140" dirty="0">
                <a:latin typeface="Times New Roman"/>
                <a:cs typeface="Times New Roman"/>
              </a:rPr>
              <a:t> </a:t>
            </a:r>
            <a:r>
              <a:rPr sz="1300" spc="40" dirty="0">
                <a:latin typeface="Symbol"/>
                <a:cs typeface="Symbol"/>
              </a:rPr>
              <a:t></a:t>
            </a:r>
            <a:r>
              <a:rPr sz="1300" spc="195" dirty="0">
                <a:latin typeface="Times New Roman"/>
                <a:cs typeface="Times New Roman"/>
              </a:rPr>
              <a:t> </a:t>
            </a:r>
            <a:r>
              <a:rPr sz="1300" i="1" spc="30" dirty="0">
                <a:latin typeface="Times New Roman"/>
                <a:cs typeface="Times New Roman"/>
              </a:rPr>
              <a:t>j</a:t>
            </a:r>
            <a:r>
              <a:rPr sz="1300" spc="30" dirty="0">
                <a:latin typeface="Times New Roman"/>
                <a:cs typeface="Times New Roman"/>
              </a:rPr>
              <a:t>0.8775)</a:t>
            </a:r>
            <a:r>
              <a:rPr sz="1300" spc="-80" dirty="0">
                <a:latin typeface="Times New Roman"/>
                <a:cs typeface="Times New Roman"/>
              </a:rPr>
              <a:t> </a:t>
            </a:r>
            <a:r>
              <a:rPr sz="1300" spc="40" dirty="0">
                <a:latin typeface="Symbol"/>
                <a:cs typeface="Symbol"/>
              </a:rPr>
              <a:t></a:t>
            </a:r>
            <a:r>
              <a:rPr sz="1300" spc="-65" dirty="0">
                <a:latin typeface="Times New Roman"/>
                <a:cs typeface="Times New Roman"/>
              </a:rPr>
              <a:t> </a:t>
            </a:r>
            <a:r>
              <a:rPr sz="1300" spc="25" dirty="0">
                <a:latin typeface="Times New Roman"/>
                <a:cs typeface="Times New Roman"/>
              </a:rPr>
              <a:t>(0.0134</a:t>
            </a:r>
            <a:r>
              <a:rPr sz="1300" spc="-95" dirty="0">
                <a:latin typeface="Times New Roman"/>
                <a:cs typeface="Times New Roman"/>
              </a:rPr>
              <a:t> </a:t>
            </a:r>
            <a:r>
              <a:rPr sz="1300" spc="40" dirty="0">
                <a:latin typeface="Symbol"/>
                <a:cs typeface="Symbol"/>
              </a:rPr>
              <a:t></a:t>
            </a:r>
            <a:r>
              <a:rPr sz="1300" spc="210" dirty="0">
                <a:latin typeface="Times New Roman"/>
                <a:cs typeface="Times New Roman"/>
              </a:rPr>
              <a:t> </a:t>
            </a:r>
            <a:r>
              <a:rPr sz="1300" i="1" spc="20" dirty="0">
                <a:latin typeface="Times New Roman"/>
                <a:cs typeface="Times New Roman"/>
              </a:rPr>
              <a:t>j</a:t>
            </a:r>
            <a:r>
              <a:rPr sz="1300" spc="20" dirty="0">
                <a:latin typeface="Times New Roman"/>
                <a:cs typeface="Times New Roman"/>
              </a:rPr>
              <a:t>0.0422)(114.6418</a:t>
            </a:r>
            <a:r>
              <a:rPr sz="1300" spc="-120" dirty="0">
                <a:latin typeface="Times New Roman"/>
                <a:cs typeface="Times New Roman"/>
              </a:rPr>
              <a:t> </a:t>
            </a:r>
            <a:r>
              <a:rPr sz="1300" spc="40" dirty="0">
                <a:latin typeface="Symbol"/>
                <a:cs typeface="Symbol"/>
              </a:rPr>
              <a:t></a:t>
            </a:r>
            <a:r>
              <a:rPr sz="1300" spc="185" dirty="0">
                <a:latin typeface="Times New Roman"/>
                <a:cs typeface="Times New Roman"/>
              </a:rPr>
              <a:t> </a:t>
            </a:r>
            <a:r>
              <a:rPr sz="1300" i="1" spc="15" dirty="0">
                <a:latin typeface="Times New Roman"/>
                <a:cs typeface="Times New Roman"/>
              </a:rPr>
              <a:t>j</a:t>
            </a:r>
            <a:r>
              <a:rPr sz="1300" spc="15" dirty="0">
                <a:latin typeface="Times New Roman"/>
                <a:cs typeface="Times New Roman"/>
              </a:rPr>
              <a:t>0.1681)]</a:t>
            </a:r>
            <a:r>
              <a:rPr sz="1300" spc="200" dirty="0">
                <a:latin typeface="Times New Roman"/>
                <a:cs typeface="Times New Roman"/>
              </a:rPr>
              <a:t> </a:t>
            </a:r>
            <a:r>
              <a:rPr sz="2700" spc="7" baseline="-3086" dirty="0">
                <a:latin typeface="Symbol"/>
                <a:cs typeface="Symbol"/>
              </a:rPr>
              <a:t></a:t>
            </a:r>
            <a:r>
              <a:rPr sz="1300" spc="5" dirty="0">
                <a:latin typeface="Times New Roman"/>
                <a:cs typeface="Times New Roman"/>
              </a:rPr>
              <a:t>0.0302</a:t>
            </a:r>
            <a:r>
              <a:rPr sz="1300" spc="-95" dirty="0">
                <a:latin typeface="Times New Roman"/>
                <a:cs typeface="Times New Roman"/>
              </a:rPr>
              <a:t> </a:t>
            </a:r>
            <a:r>
              <a:rPr sz="1300" spc="40" dirty="0">
                <a:latin typeface="Symbol"/>
                <a:cs typeface="Symbol"/>
              </a:rPr>
              <a:t></a:t>
            </a:r>
            <a:r>
              <a:rPr sz="1300" spc="204" dirty="0">
                <a:latin typeface="Times New Roman"/>
                <a:cs typeface="Times New Roman"/>
              </a:rPr>
              <a:t> </a:t>
            </a:r>
            <a:r>
              <a:rPr sz="1300" i="1" spc="15" dirty="0">
                <a:latin typeface="Times New Roman"/>
                <a:cs typeface="Times New Roman"/>
              </a:rPr>
              <a:t>j</a:t>
            </a:r>
            <a:r>
              <a:rPr sz="1300" spc="15" dirty="0">
                <a:latin typeface="Times New Roman"/>
                <a:cs typeface="Times New Roman"/>
              </a:rPr>
              <a:t>0.0787</a:t>
            </a:r>
            <a:r>
              <a:rPr sz="2700" spc="22" baseline="-3086" dirty="0">
                <a:latin typeface="Symbol"/>
                <a:cs typeface="Symbol"/>
              </a:rPr>
              <a:t></a:t>
            </a:r>
            <a:r>
              <a:rPr sz="2700" spc="-330" baseline="-3086" dirty="0">
                <a:latin typeface="Times New Roman"/>
                <a:cs typeface="Times New Roman"/>
              </a:rPr>
              <a:t> </a:t>
            </a:r>
            <a:r>
              <a:rPr sz="1300" spc="40" dirty="0">
                <a:latin typeface="Symbol"/>
                <a:cs typeface="Symbol"/>
              </a:rPr>
              <a:t></a:t>
            </a:r>
            <a:endParaRPr sz="1300">
              <a:latin typeface="Symbol"/>
              <a:cs typeface="Symbol"/>
            </a:endParaRPr>
          </a:p>
          <a:p>
            <a:pPr marL="23495">
              <a:lnSpc>
                <a:spcPct val="100000"/>
              </a:lnSpc>
              <a:spcBef>
                <a:spcPts val="490"/>
              </a:spcBef>
            </a:pPr>
            <a:r>
              <a:rPr sz="1300" spc="40" dirty="0">
                <a:latin typeface="Symbol"/>
                <a:cs typeface="Symbol"/>
              </a:rPr>
              <a:t></a:t>
            </a:r>
            <a:r>
              <a:rPr sz="1300" spc="-190" dirty="0">
                <a:latin typeface="Times New Roman"/>
                <a:cs typeface="Times New Roman"/>
              </a:rPr>
              <a:t> </a:t>
            </a:r>
            <a:r>
              <a:rPr sz="1300" spc="25" dirty="0">
                <a:latin typeface="Times New Roman"/>
                <a:cs typeface="Times New Roman"/>
              </a:rPr>
              <a:t>114.340</a:t>
            </a:r>
            <a:r>
              <a:rPr sz="1300" spc="35" dirty="0">
                <a:latin typeface="Times New Roman"/>
                <a:cs typeface="Times New Roman"/>
              </a:rPr>
              <a:t>7</a:t>
            </a:r>
            <a:r>
              <a:rPr sz="1300" spc="-75" dirty="0">
                <a:latin typeface="Times New Roman"/>
                <a:cs typeface="Times New Roman"/>
              </a:rPr>
              <a:t> </a:t>
            </a:r>
            <a:r>
              <a:rPr sz="1300" spc="40" dirty="0">
                <a:latin typeface="Symbol"/>
                <a:cs typeface="Symbol"/>
              </a:rPr>
              <a:t>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150" dirty="0">
                <a:latin typeface="Times New Roman"/>
                <a:cs typeface="Times New Roman"/>
              </a:rPr>
              <a:t> </a:t>
            </a:r>
            <a:r>
              <a:rPr sz="1300" i="1" spc="80" dirty="0">
                <a:latin typeface="Times New Roman"/>
                <a:cs typeface="Times New Roman"/>
              </a:rPr>
              <a:t>j</a:t>
            </a:r>
            <a:r>
              <a:rPr sz="1300" spc="25" dirty="0">
                <a:latin typeface="Times New Roman"/>
                <a:cs typeface="Times New Roman"/>
              </a:rPr>
              <a:t>0.347</a:t>
            </a:r>
            <a:r>
              <a:rPr sz="1300" spc="35" dirty="0">
                <a:latin typeface="Times New Roman"/>
                <a:cs typeface="Times New Roman"/>
              </a:rPr>
              <a:t>7</a:t>
            </a:r>
            <a:r>
              <a:rPr sz="1300" spc="125" dirty="0">
                <a:latin typeface="Times New Roman"/>
                <a:cs typeface="Times New Roman"/>
              </a:rPr>
              <a:t> </a:t>
            </a:r>
            <a:r>
              <a:rPr sz="1300" spc="55" dirty="0">
                <a:latin typeface="Times New Roman"/>
                <a:cs typeface="Times New Roman"/>
              </a:rPr>
              <a:t>(</a:t>
            </a:r>
            <a:r>
              <a:rPr sz="1300" i="1" spc="25" dirty="0">
                <a:latin typeface="Times New Roman"/>
                <a:cs typeface="Times New Roman"/>
              </a:rPr>
              <a:t>к</a:t>
            </a:r>
            <a:r>
              <a:rPr sz="1300" i="1" spc="70" dirty="0">
                <a:latin typeface="Times New Roman"/>
                <a:cs typeface="Times New Roman"/>
              </a:rPr>
              <a:t>В</a:t>
            </a:r>
            <a:r>
              <a:rPr sz="1300" spc="25" dirty="0">
                <a:latin typeface="Times New Roman"/>
                <a:cs typeface="Times New Roman"/>
              </a:rPr>
              <a:t>)</a:t>
            </a:r>
            <a:endParaRPr sz="1300">
              <a:latin typeface="Times New Roman"/>
              <a:cs typeface="Times New Roman"/>
            </a:endParaRPr>
          </a:p>
        </p:txBody>
      </p:sp>
      <p:pic>
        <p:nvPicPr>
          <p:cNvPr id="46" name="object 4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037546" y="6225437"/>
            <a:ext cx="1256762" cy="168978"/>
          </a:xfrm>
          <a:prstGeom prst="rect">
            <a:avLst/>
          </a:prstGeom>
        </p:spPr>
      </p:pic>
      <p:grpSp>
        <p:nvGrpSpPr>
          <p:cNvPr id="47" name="object 47"/>
          <p:cNvGrpSpPr/>
          <p:nvPr/>
        </p:nvGrpSpPr>
        <p:grpSpPr>
          <a:xfrm>
            <a:off x="999107" y="6214144"/>
            <a:ext cx="782320" cy="287020"/>
            <a:chOff x="999107" y="6214144"/>
            <a:chExt cx="782320" cy="287020"/>
          </a:xfrm>
        </p:grpSpPr>
        <p:pic>
          <p:nvPicPr>
            <p:cNvPr id="48" name="object 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82364" y="6214144"/>
              <a:ext cx="398695" cy="15929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99107" y="6331593"/>
              <a:ext cx="398695" cy="168978"/>
            </a:xfrm>
            <a:prstGeom prst="rect">
              <a:avLst/>
            </a:prstGeom>
          </p:spPr>
        </p:pic>
      </p:grpSp>
      <p:sp>
        <p:nvSpPr>
          <p:cNvPr id="50" name="object 50"/>
          <p:cNvSpPr txBox="1"/>
          <p:nvPr/>
        </p:nvSpPr>
        <p:spPr>
          <a:xfrm>
            <a:off x="3638639" y="7578433"/>
            <a:ext cx="65405" cy="1193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spc="35" dirty="0">
                <a:latin typeface="Symbol"/>
                <a:cs typeface="Symbol"/>
              </a:rPr>
              <a:t></a:t>
            </a:r>
            <a:endParaRPr sz="600">
              <a:latin typeface="Symbol"/>
              <a:cs typeface="Symbo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948852" y="7556322"/>
            <a:ext cx="65405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10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525572" y="7621926"/>
            <a:ext cx="666115" cy="286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2400" spc="330" baseline="1736" dirty="0">
                <a:latin typeface="Times New Roman"/>
                <a:cs typeface="Times New Roman"/>
              </a:rPr>
              <a:t>U</a:t>
            </a:r>
            <a:r>
              <a:rPr sz="600" spc="35" dirty="0">
                <a:latin typeface="Times New Roman"/>
                <a:cs typeface="Times New Roman"/>
              </a:rPr>
              <a:t>2</a:t>
            </a:r>
            <a:r>
              <a:rPr sz="600" dirty="0">
                <a:latin typeface="Times New Roman"/>
                <a:cs typeface="Times New Roman"/>
              </a:rPr>
              <a:t> </a:t>
            </a:r>
            <a:r>
              <a:rPr sz="600" spc="-60" dirty="0">
                <a:latin typeface="Times New Roman"/>
                <a:cs typeface="Times New Roman"/>
              </a:rPr>
              <a:t> </a:t>
            </a:r>
            <a:r>
              <a:rPr sz="2100" spc="-7" baseline="19841" dirty="0">
                <a:latin typeface="Times New Roman"/>
                <a:cs typeface="Times New Roman"/>
              </a:rPr>
              <a:t>,</a:t>
            </a:r>
            <a:r>
              <a:rPr sz="2100" spc="-225" baseline="19841" dirty="0">
                <a:latin typeface="Times New Roman"/>
                <a:cs typeface="Times New Roman"/>
              </a:rPr>
              <a:t> </a:t>
            </a:r>
            <a:r>
              <a:rPr sz="2550" spc="44" baseline="3267" dirty="0">
                <a:latin typeface="Times New Roman"/>
                <a:cs typeface="Times New Roman"/>
              </a:rPr>
              <a:t>U</a:t>
            </a:r>
            <a:r>
              <a:rPr sz="650" spc="15" dirty="0">
                <a:latin typeface="Times New Roman"/>
                <a:cs typeface="Times New Roman"/>
              </a:rPr>
              <a:t>3</a:t>
            </a:r>
            <a:r>
              <a:rPr sz="650" spc="-30" dirty="0">
                <a:latin typeface="Times New Roman"/>
                <a:cs typeface="Times New Roman"/>
              </a:rPr>
              <a:t> </a:t>
            </a:r>
            <a:r>
              <a:rPr sz="2100" spc="-7" baseline="19841" dirty="0">
                <a:latin typeface="Times New Roman"/>
                <a:cs typeface="Times New Roman"/>
              </a:rPr>
              <a:t>і</a:t>
            </a:r>
            <a:endParaRPr sz="2100" baseline="19841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343369" y="7556294"/>
            <a:ext cx="63500" cy="1270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650" spc="-5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817345" y="7881659"/>
            <a:ext cx="65405" cy="1270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10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239766" y="7435492"/>
            <a:ext cx="2821940" cy="79629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95"/>
              </a:spcBef>
            </a:pPr>
            <a:r>
              <a:rPr sz="2550" baseline="-13071" dirty="0">
                <a:latin typeface="Times New Roman"/>
                <a:cs typeface="Times New Roman"/>
              </a:rPr>
              <a:t>U</a:t>
            </a:r>
            <a:r>
              <a:rPr sz="975" spc="-7" baseline="-38461" dirty="0">
                <a:latin typeface="Times New Roman"/>
                <a:cs typeface="Times New Roman"/>
              </a:rPr>
              <a:t>4</a:t>
            </a:r>
            <a:r>
              <a:rPr sz="975" spc="52" baseline="-3846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перш</a:t>
            </a:r>
            <a:r>
              <a:rPr sz="1400" spc="-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</a:t>
            </a:r>
            <a:r>
              <a:rPr sz="1400" spc="-10" dirty="0">
                <a:latin typeface="Times New Roman"/>
                <a:cs typeface="Times New Roman"/>
              </a:rPr>
              <a:t>внян</a:t>
            </a:r>
            <a:r>
              <a:rPr sz="1400" spc="-5" dirty="0">
                <a:latin typeface="Times New Roman"/>
                <a:cs typeface="Times New Roman"/>
              </a:rPr>
              <a:t>ня,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бчислю</a:t>
            </a:r>
            <a:r>
              <a:rPr sz="1400" spc="5" dirty="0">
                <a:latin typeface="Times New Roman"/>
                <a:cs typeface="Times New Roman"/>
              </a:rPr>
              <a:t>є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5" dirty="0">
                <a:latin typeface="Times New Roman"/>
                <a:cs typeface="Times New Roman"/>
              </a:rPr>
              <a:t>о</a:t>
            </a:r>
            <a:endParaRPr sz="1400">
              <a:latin typeface="Times New Roman"/>
              <a:cs typeface="Times New Roman"/>
            </a:endParaRPr>
          </a:p>
          <a:p>
            <a:pPr marR="30480" algn="r">
              <a:lnSpc>
                <a:spcPct val="100000"/>
              </a:lnSpc>
              <a:spcBef>
                <a:spcPts val="990"/>
              </a:spcBef>
            </a:pPr>
            <a:r>
              <a:rPr sz="2550" spc="-30" baseline="3267" dirty="0">
                <a:latin typeface="Times New Roman"/>
                <a:cs typeface="Times New Roman"/>
              </a:rPr>
              <a:t>U</a:t>
            </a:r>
            <a:r>
              <a:rPr sz="650" spc="15" dirty="0">
                <a:latin typeface="Times New Roman"/>
                <a:cs typeface="Times New Roman"/>
              </a:rPr>
              <a:t>1</a:t>
            </a:r>
            <a:r>
              <a:rPr sz="650" spc="35" dirty="0">
                <a:latin typeface="Times New Roman"/>
                <a:cs typeface="Times New Roman"/>
              </a:rPr>
              <a:t> </a:t>
            </a:r>
            <a:r>
              <a:rPr sz="2100" spc="-7" baseline="17857" dirty="0">
                <a:latin typeface="Times New Roman"/>
                <a:cs typeface="Times New Roman"/>
              </a:rPr>
              <a:t>.</a:t>
            </a:r>
            <a:endParaRPr sz="2100" baseline="17857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181854" y="9098331"/>
            <a:ext cx="55880" cy="167640"/>
          </a:xfrm>
          <a:custGeom>
            <a:avLst/>
            <a:gdLst/>
            <a:ahLst/>
            <a:cxnLst/>
            <a:rect l="l" t="t" r="r" b="b"/>
            <a:pathLst>
              <a:path w="55880" h="167640">
                <a:moveTo>
                  <a:pt x="55284" y="0"/>
                </a:moveTo>
                <a:lnTo>
                  <a:pt x="0" y="167612"/>
                </a:lnTo>
              </a:path>
            </a:pathLst>
          </a:custGeom>
          <a:ln w="85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5727914" y="8403915"/>
            <a:ext cx="129539" cy="1422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10" dirty="0">
                <a:latin typeface="Symbol"/>
                <a:cs typeface="Symbol"/>
              </a:rPr>
              <a:t></a:t>
            </a:r>
            <a:r>
              <a:rPr sz="750" spc="15" dirty="0">
                <a:latin typeface="Times New Roman"/>
                <a:cs typeface="Times New Roman"/>
              </a:rPr>
              <a:t>3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240270" y="8303768"/>
            <a:ext cx="1963420" cy="22732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535305" algn="l"/>
                <a:tab pos="1748155" algn="l"/>
              </a:tabLst>
            </a:pPr>
            <a:r>
              <a:rPr sz="1300" i="1" spc="15" dirty="0">
                <a:latin typeface="Times New Roman"/>
                <a:cs typeface="Times New Roman"/>
              </a:rPr>
              <a:t>I </a:t>
            </a:r>
            <a:r>
              <a:rPr sz="1300" i="1" spc="30" dirty="0">
                <a:latin typeface="Times New Roman"/>
                <a:cs typeface="Times New Roman"/>
              </a:rPr>
              <a:t> </a:t>
            </a:r>
            <a:r>
              <a:rPr sz="1300" spc="30" dirty="0">
                <a:latin typeface="Symbol"/>
                <a:cs typeface="Symbol"/>
              </a:rPr>
              <a:t></a:t>
            </a:r>
            <a:r>
              <a:rPr sz="1300" spc="80" dirty="0">
                <a:latin typeface="Times New Roman"/>
                <a:cs typeface="Times New Roman"/>
              </a:rPr>
              <a:t> </a:t>
            </a:r>
            <a:r>
              <a:rPr sz="1300" i="1" spc="25" dirty="0">
                <a:latin typeface="Times New Roman"/>
                <a:cs typeface="Times New Roman"/>
              </a:rPr>
              <a:t>y	</a:t>
            </a:r>
            <a:r>
              <a:rPr sz="1300" spc="60" dirty="0">
                <a:latin typeface="Symbol"/>
                <a:cs typeface="Symbol"/>
              </a:rPr>
              <a:t></a:t>
            </a:r>
            <a:r>
              <a:rPr sz="1300" i="1" spc="60" dirty="0">
                <a:latin typeface="Times New Roman"/>
                <a:cs typeface="Times New Roman"/>
              </a:rPr>
              <a:t>U</a:t>
            </a:r>
            <a:r>
              <a:rPr sz="1300" i="1" spc="320" dirty="0">
                <a:latin typeface="Times New Roman"/>
                <a:cs typeface="Times New Roman"/>
              </a:rPr>
              <a:t> </a:t>
            </a:r>
            <a:r>
              <a:rPr sz="1300" spc="30" dirty="0">
                <a:latin typeface="Symbol"/>
                <a:cs typeface="Symbol"/>
              </a:rPr>
              <a:t></a:t>
            </a:r>
            <a:r>
              <a:rPr sz="1300" spc="85" dirty="0">
                <a:latin typeface="Times New Roman"/>
                <a:cs typeface="Times New Roman"/>
              </a:rPr>
              <a:t> </a:t>
            </a:r>
            <a:r>
              <a:rPr sz="1300" i="1" spc="15" dirty="0">
                <a:latin typeface="Times New Roman"/>
                <a:cs typeface="Times New Roman"/>
              </a:rPr>
              <a:t>y</a:t>
            </a:r>
            <a:r>
              <a:rPr sz="1125" spc="22" baseline="44444" dirty="0">
                <a:latin typeface="Times New Roman"/>
                <a:cs typeface="Times New Roman"/>
              </a:rPr>
              <a:t>1 </a:t>
            </a:r>
            <a:r>
              <a:rPr sz="1125" spc="315" baseline="44444" dirty="0">
                <a:latin typeface="Times New Roman"/>
                <a:cs typeface="Times New Roman"/>
              </a:rPr>
              <a:t> </a:t>
            </a:r>
            <a:r>
              <a:rPr sz="1300" spc="60" dirty="0">
                <a:latin typeface="Symbol"/>
                <a:cs typeface="Symbol"/>
              </a:rPr>
              <a:t></a:t>
            </a:r>
            <a:r>
              <a:rPr sz="1300" i="1" spc="60" dirty="0">
                <a:latin typeface="Times New Roman"/>
                <a:cs typeface="Times New Roman"/>
              </a:rPr>
              <a:t>U</a:t>
            </a:r>
            <a:r>
              <a:rPr sz="1300" i="1" spc="275" dirty="0">
                <a:latin typeface="Times New Roman"/>
                <a:cs typeface="Times New Roman"/>
              </a:rPr>
              <a:t> </a:t>
            </a:r>
            <a:r>
              <a:rPr sz="1300" spc="30" dirty="0">
                <a:latin typeface="Symbol"/>
                <a:cs typeface="Symbol"/>
              </a:rPr>
              <a:t></a:t>
            </a:r>
            <a:r>
              <a:rPr sz="1300" spc="75" dirty="0">
                <a:latin typeface="Times New Roman"/>
                <a:cs typeface="Times New Roman"/>
              </a:rPr>
              <a:t> </a:t>
            </a:r>
            <a:r>
              <a:rPr sz="1300" i="1" spc="25" dirty="0">
                <a:latin typeface="Times New Roman"/>
                <a:cs typeface="Times New Roman"/>
              </a:rPr>
              <a:t>y	</a:t>
            </a:r>
            <a:r>
              <a:rPr sz="1300" spc="60" dirty="0">
                <a:latin typeface="Symbol"/>
                <a:cs typeface="Symbol"/>
              </a:rPr>
              <a:t></a:t>
            </a:r>
            <a:r>
              <a:rPr sz="1300" i="1" spc="60" dirty="0">
                <a:latin typeface="Times New Roman"/>
                <a:cs typeface="Times New Roman"/>
              </a:rPr>
              <a:t>U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68275" y="8408530"/>
            <a:ext cx="5916930" cy="22732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768350" algn="l"/>
                <a:tab pos="1096645" algn="l"/>
                <a:tab pos="1379220" algn="l"/>
                <a:tab pos="1701164" algn="l"/>
                <a:tab pos="1981200" algn="l"/>
                <a:tab pos="2310130" algn="l"/>
                <a:tab pos="5020310" algn="l"/>
              </a:tabLst>
            </a:pPr>
            <a:r>
              <a:rPr sz="1300" i="1" spc="55" dirty="0">
                <a:latin typeface="Times New Roman"/>
                <a:cs typeface="Times New Roman"/>
              </a:rPr>
              <a:t>U</a:t>
            </a:r>
            <a:r>
              <a:rPr sz="1125" spc="22" baseline="-25925" dirty="0">
                <a:latin typeface="Times New Roman"/>
                <a:cs typeface="Times New Roman"/>
              </a:rPr>
              <a:t>1</a:t>
            </a:r>
            <a:r>
              <a:rPr sz="1125" baseline="-25925" dirty="0">
                <a:latin typeface="Times New Roman"/>
                <a:cs typeface="Times New Roman"/>
              </a:rPr>
              <a:t> </a:t>
            </a:r>
            <a:r>
              <a:rPr sz="1125" spc="-37" baseline="-25925" dirty="0">
                <a:latin typeface="Times New Roman"/>
                <a:cs typeface="Times New Roman"/>
              </a:rPr>
              <a:t> </a:t>
            </a:r>
            <a:r>
              <a:rPr sz="1300" spc="30" dirty="0">
                <a:latin typeface="Symbol"/>
                <a:cs typeface="Symbol"/>
              </a:rPr>
              <a:t></a:t>
            </a:r>
            <a:r>
              <a:rPr sz="1300" spc="-10" dirty="0">
                <a:latin typeface="Times New Roman"/>
                <a:cs typeface="Times New Roman"/>
              </a:rPr>
              <a:t> </a:t>
            </a:r>
            <a:r>
              <a:rPr sz="1125" u="sng" spc="7" baseline="3703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25" u="sng" baseline="3703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25" u="sng" spc="-7" baseline="3703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25" u="sng" spc="22" baseline="3703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1125" u="sng" baseline="3703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125" u="sng" spc="22" baseline="3703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14</a:t>
            </a:r>
            <a:r>
              <a:rPr sz="1125" u="sng" baseline="3703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125" u="sng" spc="22" baseline="3703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4</a:t>
            </a:r>
            <a:r>
              <a:rPr sz="1125" u="sng" baseline="3703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125" u="sng" spc="22" baseline="3703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13</a:t>
            </a:r>
            <a:r>
              <a:rPr sz="1125" u="sng" baseline="3703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125" u="sng" spc="22" baseline="3703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</a:t>
            </a:r>
            <a:r>
              <a:rPr sz="1125" u="sng" baseline="3703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125" u="sng" spc="22" baseline="3703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12</a:t>
            </a:r>
            <a:r>
              <a:rPr sz="1125" u="sng" baseline="3703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125" u="sng" spc="22" baseline="3703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r>
              <a:rPr sz="1125" baseline="37037" dirty="0">
                <a:latin typeface="Times New Roman"/>
                <a:cs typeface="Times New Roman"/>
              </a:rPr>
              <a:t>  </a:t>
            </a:r>
            <a:r>
              <a:rPr sz="1125" spc="-75" baseline="37037" dirty="0">
                <a:latin typeface="Times New Roman"/>
                <a:cs typeface="Times New Roman"/>
              </a:rPr>
              <a:t> </a:t>
            </a:r>
            <a:r>
              <a:rPr sz="1300" spc="30" dirty="0">
                <a:latin typeface="Symbol"/>
                <a:cs typeface="Symbol"/>
              </a:rPr>
              <a:t></a:t>
            </a:r>
            <a:r>
              <a:rPr sz="1300" spc="-135" dirty="0">
                <a:latin typeface="Times New Roman"/>
                <a:cs typeface="Times New Roman"/>
              </a:rPr>
              <a:t> </a:t>
            </a:r>
            <a:r>
              <a:rPr sz="1300" spc="-100" dirty="0">
                <a:latin typeface="Times New Roman"/>
                <a:cs typeface="Times New Roman"/>
              </a:rPr>
              <a:t>[</a:t>
            </a:r>
            <a:r>
              <a:rPr sz="1300" spc="25" dirty="0">
                <a:latin typeface="Times New Roman"/>
                <a:cs typeface="Times New Roman"/>
              </a:rPr>
              <a:t>11.8579</a:t>
            </a:r>
            <a:r>
              <a:rPr sz="1300" spc="-95" dirty="0">
                <a:latin typeface="Times New Roman"/>
                <a:cs typeface="Times New Roman"/>
              </a:rPr>
              <a:t> </a:t>
            </a:r>
            <a:r>
              <a:rPr sz="1300" spc="30" dirty="0">
                <a:latin typeface="Symbol"/>
                <a:cs typeface="Symbol"/>
              </a:rPr>
              <a:t>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145" dirty="0">
                <a:latin typeface="Times New Roman"/>
                <a:cs typeface="Times New Roman"/>
              </a:rPr>
              <a:t> </a:t>
            </a:r>
            <a:r>
              <a:rPr sz="1300" i="1" spc="110" dirty="0">
                <a:latin typeface="Times New Roman"/>
                <a:cs typeface="Times New Roman"/>
              </a:rPr>
              <a:t>j</a:t>
            </a:r>
            <a:r>
              <a:rPr sz="1300" spc="25" dirty="0">
                <a:latin typeface="Times New Roman"/>
                <a:cs typeface="Times New Roman"/>
              </a:rPr>
              <a:t>20.1723</a:t>
            </a:r>
            <a:r>
              <a:rPr sz="1300" spc="-145" dirty="0">
                <a:latin typeface="Times New Roman"/>
                <a:cs typeface="Times New Roman"/>
              </a:rPr>
              <a:t> </a:t>
            </a:r>
            <a:r>
              <a:rPr sz="1300" spc="30" dirty="0">
                <a:latin typeface="Symbol"/>
                <a:cs typeface="Symbol"/>
              </a:rPr>
              <a:t></a:t>
            </a:r>
            <a:r>
              <a:rPr sz="1300" spc="-50" dirty="0">
                <a:latin typeface="Times New Roman"/>
                <a:cs typeface="Times New Roman"/>
              </a:rPr>
              <a:t> </a:t>
            </a:r>
            <a:r>
              <a:rPr sz="1300" spc="-100" dirty="0">
                <a:latin typeface="Times New Roman"/>
                <a:cs typeface="Times New Roman"/>
              </a:rPr>
              <a:t>(</a:t>
            </a:r>
            <a:r>
              <a:rPr sz="1300" spc="25" dirty="0">
                <a:latin typeface="Times New Roman"/>
                <a:cs typeface="Times New Roman"/>
              </a:rPr>
              <a:t>1.7369</a:t>
            </a:r>
            <a:r>
              <a:rPr sz="1300" spc="-175" dirty="0">
                <a:latin typeface="Times New Roman"/>
                <a:cs typeface="Times New Roman"/>
              </a:rPr>
              <a:t> </a:t>
            </a:r>
            <a:r>
              <a:rPr sz="1300" spc="60" dirty="0">
                <a:latin typeface="Symbol"/>
                <a:cs typeface="Symbol"/>
              </a:rPr>
              <a:t></a:t>
            </a:r>
            <a:r>
              <a:rPr sz="1300" spc="25" dirty="0">
                <a:latin typeface="Times New Roman"/>
                <a:cs typeface="Times New Roman"/>
              </a:rPr>
              <a:t>10</a:t>
            </a:r>
            <a:r>
              <a:rPr sz="1300" dirty="0">
                <a:latin typeface="Times New Roman"/>
                <a:cs typeface="Times New Roman"/>
              </a:rPr>
              <a:t>	</a:t>
            </a:r>
            <a:r>
              <a:rPr sz="1300" spc="30" dirty="0">
                <a:latin typeface="Symbol"/>
                <a:cs typeface="Symbol"/>
              </a:rPr>
              <a:t>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140" dirty="0">
                <a:latin typeface="Times New Roman"/>
                <a:cs typeface="Times New Roman"/>
              </a:rPr>
              <a:t> </a:t>
            </a:r>
            <a:r>
              <a:rPr sz="1300" i="1" spc="105" dirty="0">
                <a:latin typeface="Times New Roman"/>
                <a:cs typeface="Times New Roman"/>
              </a:rPr>
              <a:t>j</a:t>
            </a:r>
            <a:r>
              <a:rPr sz="1300" spc="25" dirty="0">
                <a:latin typeface="Times New Roman"/>
                <a:cs typeface="Times New Roman"/>
              </a:rPr>
              <a:t>0.034</a:t>
            </a:r>
            <a:r>
              <a:rPr sz="1300" spc="-20" dirty="0">
                <a:latin typeface="Times New Roman"/>
                <a:cs typeface="Times New Roman"/>
              </a:rPr>
              <a:t>3</a:t>
            </a:r>
            <a:r>
              <a:rPr sz="1300" spc="15" dirty="0">
                <a:latin typeface="Times New Roman"/>
                <a:cs typeface="Times New Roman"/>
              </a:rPr>
              <a:t>)</a:t>
            </a:r>
            <a:r>
              <a:rPr sz="1300" spc="-185" dirty="0">
                <a:latin typeface="Times New Roman"/>
                <a:cs typeface="Times New Roman"/>
              </a:rPr>
              <a:t> </a:t>
            </a:r>
            <a:r>
              <a:rPr sz="1300" spc="30" dirty="0">
                <a:latin typeface="Symbol"/>
                <a:cs typeface="Symbol"/>
              </a:rPr>
              <a:t></a:t>
            </a:r>
            <a:endParaRPr sz="1300">
              <a:latin typeface="Symbol"/>
              <a:cs typeface="Symbol"/>
            </a:endParaRPr>
          </a:p>
        </p:txBody>
      </p:sp>
      <p:pic>
        <p:nvPicPr>
          <p:cNvPr id="60" name="object 6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921124" y="8219912"/>
            <a:ext cx="1882019" cy="167499"/>
          </a:xfrm>
          <a:prstGeom prst="rect">
            <a:avLst/>
          </a:prstGeom>
        </p:spPr>
      </p:pic>
      <p:grpSp>
        <p:nvGrpSpPr>
          <p:cNvPr id="61" name="object 61"/>
          <p:cNvGrpSpPr/>
          <p:nvPr/>
        </p:nvGrpSpPr>
        <p:grpSpPr>
          <a:xfrm>
            <a:off x="989717" y="8204488"/>
            <a:ext cx="737870" cy="288290"/>
            <a:chOff x="989717" y="8204488"/>
            <a:chExt cx="737870" cy="288290"/>
          </a:xfrm>
        </p:grpSpPr>
        <p:pic>
          <p:nvPicPr>
            <p:cNvPr id="62" name="object 6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29591" y="8204488"/>
              <a:ext cx="397602" cy="161968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89717" y="8324675"/>
              <a:ext cx="397602" cy="167499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860860" y="8571300"/>
            <a:ext cx="5615940" cy="115887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318260">
              <a:lnSpc>
                <a:spcPct val="100000"/>
              </a:lnSpc>
              <a:spcBef>
                <a:spcPts val="204"/>
              </a:spcBef>
            </a:pPr>
            <a:r>
              <a:rPr sz="1950" i="1" spc="-22" baseline="14957" dirty="0">
                <a:latin typeface="Times New Roman"/>
                <a:cs typeface="Times New Roman"/>
              </a:rPr>
              <a:t>y</a:t>
            </a:r>
            <a:r>
              <a:rPr sz="750" spc="-15" dirty="0">
                <a:latin typeface="Times New Roman"/>
                <a:cs typeface="Times New Roman"/>
              </a:rPr>
              <a:t>11</a:t>
            </a:r>
            <a:endParaRPr sz="75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110"/>
              </a:spcBef>
            </a:pPr>
            <a:r>
              <a:rPr sz="1300" spc="20" dirty="0">
                <a:latin typeface="Symbol"/>
                <a:cs typeface="Symbol"/>
              </a:rPr>
              <a:t></a:t>
            </a:r>
            <a:r>
              <a:rPr sz="1300" spc="20" dirty="0">
                <a:latin typeface="Times New Roman"/>
                <a:cs typeface="Times New Roman"/>
              </a:rPr>
              <a:t>(37.7573</a:t>
            </a:r>
            <a:r>
              <a:rPr sz="1300" spc="-140" dirty="0">
                <a:latin typeface="Times New Roman"/>
                <a:cs typeface="Times New Roman"/>
              </a:rPr>
              <a:t> </a:t>
            </a:r>
            <a:r>
              <a:rPr sz="1300" spc="30" dirty="0">
                <a:latin typeface="Symbol"/>
                <a:cs typeface="Symbol"/>
              </a:rPr>
              <a:t></a:t>
            </a:r>
            <a:r>
              <a:rPr sz="1300" spc="200" dirty="0">
                <a:latin typeface="Times New Roman"/>
                <a:cs typeface="Times New Roman"/>
              </a:rPr>
              <a:t> </a:t>
            </a:r>
            <a:r>
              <a:rPr sz="1300" i="1" spc="25" dirty="0">
                <a:latin typeface="Times New Roman"/>
                <a:cs typeface="Times New Roman"/>
              </a:rPr>
              <a:t>j</a:t>
            </a:r>
            <a:r>
              <a:rPr sz="1300" spc="25" dirty="0">
                <a:latin typeface="Times New Roman"/>
                <a:cs typeface="Times New Roman"/>
              </a:rPr>
              <a:t>0.8775)</a:t>
            </a:r>
            <a:r>
              <a:rPr sz="1300" spc="-85" dirty="0">
                <a:latin typeface="Times New Roman"/>
                <a:cs typeface="Times New Roman"/>
              </a:rPr>
              <a:t> </a:t>
            </a:r>
            <a:r>
              <a:rPr sz="1300" spc="30" dirty="0">
                <a:latin typeface="Symbol"/>
                <a:cs typeface="Symbol"/>
              </a:rPr>
              <a:t></a:t>
            </a:r>
            <a:r>
              <a:rPr sz="1300" spc="-45" dirty="0">
                <a:latin typeface="Times New Roman"/>
                <a:cs typeface="Times New Roman"/>
              </a:rPr>
              <a:t> </a:t>
            </a:r>
            <a:r>
              <a:rPr sz="1300" spc="25" dirty="0">
                <a:latin typeface="Times New Roman"/>
                <a:cs typeface="Times New Roman"/>
              </a:rPr>
              <a:t>(0.1389</a:t>
            </a:r>
            <a:r>
              <a:rPr sz="1300" spc="-100" dirty="0">
                <a:latin typeface="Times New Roman"/>
                <a:cs typeface="Times New Roman"/>
              </a:rPr>
              <a:t> </a:t>
            </a:r>
            <a:r>
              <a:rPr sz="1300" spc="30" dirty="0">
                <a:latin typeface="Symbol"/>
                <a:cs typeface="Symbol"/>
              </a:rPr>
              <a:t></a:t>
            </a:r>
            <a:r>
              <a:rPr sz="1300" spc="195" dirty="0">
                <a:latin typeface="Times New Roman"/>
                <a:cs typeface="Times New Roman"/>
              </a:rPr>
              <a:t> </a:t>
            </a:r>
            <a:r>
              <a:rPr sz="1300" i="1" spc="20" dirty="0">
                <a:latin typeface="Times New Roman"/>
                <a:cs typeface="Times New Roman"/>
              </a:rPr>
              <a:t>j</a:t>
            </a:r>
            <a:r>
              <a:rPr sz="1300" spc="20" dirty="0">
                <a:latin typeface="Times New Roman"/>
                <a:cs typeface="Times New Roman"/>
              </a:rPr>
              <a:t>0.1897)(114.6418</a:t>
            </a:r>
            <a:r>
              <a:rPr sz="1300" spc="-135" dirty="0">
                <a:latin typeface="Times New Roman"/>
                <a:cs typeface="Times New Roman"/>
              </a:rPr>
              <a:t> </a:t>
            </a:r>
            <a:r>
              <a:rPr sz="1300" spc="30" dirty="0">
                <a:latin typeface="Symbol"/>
                <a:cs typeface="Symbol"/>
              </a:rPr>
              <a:t></a:t>
            </a:r>
            <a:r>
              <a:rPr sz="1300" spc="200" dirty="0">
                <a:latin typeface="Times New Roman"/>
                <a:cs typeface="Times New Roman"/>
              </a:rPr>
              <a:t> </a:t>
            </a:r>
            <a:r>
              <a:rPr sz="1300" i="1" spc="15" dirty="0">
                <a:latin typeface="Times New Roman"/>
                <a:cs typeface="Times New Roman"/>
              </a:rPr>
              <a:t>j</a:t>
            </a:r>
            <a:r>
              <a:rPr sz="1300" spc="15" dirty="0">
                <a:latin typeface="Times New Roman"/>
                <a:cs typeface="Times New Roman"/>
              </a:rPr>
              <a:t>0.1681)</a:t>
            </a:r>
            <a:r>
              <a:rPr sz="1300" spc="-70" dirty="0">
                <a:latin typeface="Times New Roman"/>
                <a:cs typeface="Times New Roman"/>
              </a:rPr>
              <a:t> </a:t>
            </a:r>
            <a:r>
              <a:rPr sz="1300" spc="30" dirty="0">
                <a:latin typeface="Symbol"/>
                <a:cs typeface="Symbol"/>
              </a:rPr>
              <a:t></a:t>
            </a:r>
            <a:r>
              <a:rPr sz="1300" spc="-60" dirty="0">
                <a:latin typeface="Times New Roman"/>
                <a:cs typeface="Times New Roman"/>
              </a:rPr>
              <a:t> </a:t>
            </a:r>
            <a:r>
              <a:rPr sz="1300" spc="25" dirty="0">
                <a:latin typeface="Times New Roman"/>
                <a:cs typeface="Times New Roman"/>
              </a:rPr>
              <a:t>(0.1111</a:t>
            </a:r>
            <a:r>
              <a:rPr sz="1300" spc="-204" dirty="0">
                <a:latin typeface="Times New Roman"/>
                <a:cs typeface="Times New Roman"/>
              </a:rPr>
              <a:t> </a:t>
            </a:r>
            <a:r>
              <a:rPr sz="1300" spc="30" dirty="0">
                <a:latin typeface="Symbol"/>
                <a:cs typeface="Symbol"/>
              </a:rPr>
              <a:t></a:t>
            </a:r>
            <a:endParaRPr sz="1300">
              <a:latin typeface="Symbol"/>
              <a:cs typeface="Symbol"/>
            </a:endParaRPr>
          </a:p>
          <a:p>
            <a:pPr marL="61594">
              <a:lnSpc>
                <a:spcPct val="100000"/>
              </a:lnSpc>
              <a:spcBef>
                <a:spcPts val="425"/>
              </a:spcBef>
            </a:pPr>
            <a:r>
              <a:rPr sz="1300" spc="30" dirty="0">
                <a:latin typeface="Symbol"/>
                <a:cs typeface="Symbol"/>
              </a:rPr>
              <a:t></a:t>
            </a:r>
            <a:r>
              <a:rPr sz="1300" spc="75" dirty="0">
                <a:latin typeface="Times New Roman"/>
                <a:cs typeface="Times New Roman"/>
              </a:rPr>
              <a:t> </a:t>
            </a:r>
            <a:r>
              <a:rPr sz="1300" i="1" spc="20" dirty="0">
                <a:latin typeface="Times New Roman"/>
                <a:cs typeface="Times New Roman"/>
              </a:rPr>
              <a:t>j</a:t>
            </a:r>
            <a:r>
              <a:rPr sz="1300" spc="20" dirty="0">
                <a:latin typeface="Times New Roman"/>
                <a:cs typeface="Times New Roman"/>
              </a:rPr>
              <a:t>0.1518)(114.3407</a:t>
            </a:r>
            <a:r>
              <a:rPr sz="1300" spc="-80" dirty="0">
                <a:latin typeface="Times New Roman"/>
                <a:cs typeface="Times New Roman"/>
              </a:rPr>
              <a:t> </a:t>
            </a:r>
            <a:r>
              <a:rPr sz="1300" spc="30" dirty="0">
                <a:latin typeface="Symbol"/>
                <a:cs typeface="Symbol"/>
              </a:rPr>
              <a:t></a:t>
            </a:r>
            <a:r>
              <a:rPr sz="1300" spc="190" dirty="0">
                <a:latin typeface="Times New Roman"/>
                <a:cs typeface="Times New Roman"/>
              </a:rPr>
              <a:t> </a:t>
            </a:r>
            <a:r>
              <a:rPr sz="1300" i="1" spc="30" dirty="0">
                <a:latin typeface="Times New Roman"/>
                <a:cs typeface="Times New Roman"/>
              </a:rPr>
              <a:t>j</a:t>
            </a:r>
            <a:r>
              <a:rPr sz="1300" spc="30" dirty="0">
                <a:latin typeface="Times New Roman"/>
                <a:cs typeface="Times New Roman"/>
              </a:rPr>
              <a:t>0.3477)]</a:t>
            </a:r>
            <a:r>
              <a:rPr sz="1300" spc="145" dirty="0">
                <a:latin typeface="Times New Roman"/>
                <a:cs typeface="Times New Roman"/>
              </a:rPr>
              <a:t> </a:t>
            </a:r>
            <a:r>
              <a:rPr sz="1300" spc="25" dirty="0">
                <a:latin typeface="Times New Roman"/>
                <a:cs typeface="Times New Roman"/>
              </a:rPr>
              <a:t>[0.0302</a:t>
            </a:r>
            <a:r>
              <a:rPr sz="1300" spc="-110" dirty="0">
                <a:latin typeface="Times New Roman"/>
                <a:cs typeface="Times New Roman"/>
              </a:rPr>
              <a:t> </a:t>
            </a:r>
            <a:r>
              <a:rPr sz="1300" spc="30" dirty="0">
                <a:latin typeface="Symbol"/>
                <a:cs typeface="Symbol"/>
              </a:rPr>
              <a:t></a:t>
            </a:r>
            <a:r>
              <a:rPr sz="1300" spc="210" dirty="0">
                <a:latin typeface="Times New Roman"/>
                <a:cs typeface="Times New Roman"/>
              </a:rPr>
              <a:t> </a:t>
            </a:r>
            <a:r>
              <a:rPr sz="1300" i="1" spc="35" dirty="0">
                <a:latin typeface="Times New Roman"/>
                <a:cs typeface="Times New Roman"/>
              </a:rPr>
              <a:t>j</a:t>
            </a:r>
            <a:r>
              <a:rPr sz="1300" spc="35" dirty="0">
                <a:latin typeface="Times New Roman"/>
                <a:cs typeface="Times New Roman"/>
              </a:rPr>
              <a:t>0.0787]</a:t>
            </a:r>
            <a:r>
              <a:rPr sz="1300" spc="-125" dirty="0">
                <a:latin typeface="Times New Roman"/>
                <a:cs typeface="Times New Roman"/>
              </a:rPr>
              <a:t> </a:t>
            </a:r>
            <a:r>
              <a:rPr sz="1300" spc="30" dirty="0">
                <a:latin typeface="Symbol"/>
                <a:cs typeface="Symbol"/>
              </a:rPr>
              <a:t></a:t>
            </a:r>
            <a:r>
              <a:rPr sz="1300" spc="-155" dirty="0">
                <a:latin typeface="Times New Roman"/>
                <a:cs typeface="Times New Roman"/>
              </a:rPr>
              <a:t> </a:t>
            </a:r>
            <a:r>
              <a:rPr sz="1300" spc="20" dirty="0">
                <a:latin typeface="Times New Roman"/>
                <a:cs typeface="Times New Roman"/>
              </a:rPr>
              <a:t>114.5679</a:t>
            </a:r>
            <a:r>
              <a:rPr sz="1300" spc="-90" dirty="0">
                <a:latin typeface="Times New Roman"/>
                <a:cs typeface="Times New Roman"/>
              </a:rPr>
              <a:t> </a:t>
            </a:r>
            <a:r>
              <a:rPr sz="1300" spc="30" dirty="0">
                <a:latin typeface="Symbol"/>
                <a:cs typeface="Symbol"/>
              </a:rPr>
              <a:t></a:t>
            </a:r>
            <a:r>
              <a:rPr sz="1300" spc="185" dirty="0">
                <a:latin typeface="Times New Roman"/>
                <a:cs typeface="Times New Roman"/>
              </a:rPr>
              <a:t> </a:t>
            </a:r>
            <a:r>
              <a:rPr sz="1300" i="1" spc="30" dirty="0">
                <a:latin typeface="Times New Roman"/>
                <a:cs typeface="Times New Roman"/>
              </a:rPr>
              <a:t>j</a:t>
            </a:r>
            <a:r>
              <a:rPr sz="1300" spc="30" dirty="0">
                <a:latin typeface="Times New Roman"/>
                <a:cs typeface="Times New Roman"/>
              </a:rPr>
              <a:t>0.2145</a:t>
            </a:r>
            <a:r>
              <a:rPr sz="1300" spc="90" dirty="0">
                <a:latin typeface="Times New Roman"/>
                <a:cs typeface="Times New Roman"/>
              </a:rPr>
              <a:t> </a:t>
            </a:r>
            <a:r>
              <a:rPr sz="1300" spc="40" dirty="0">
                <a:latin typeface="Times New Roman"/>
                <a:cs typeface="Times New Roman"/>
              </a:rPr>
              <a:t>(</a:t>
            </a:r>
            <a:r>
              <a:rPr sz="1300" i="1" spc="40" dirty="0">
                <a:latin typeface="Times New Roman"/>
                <a:cs typeface="Times New Roman"/>
              </a:rPr>
              <a:t>кВ</a:t>
            </a:r>
            <a:r>
              <a:rPr sz="1300" spc="40" dirty="0">
                <a:latin typeface="Times New Roman"/>
                <a:cs typeface="Times New Roman"/>
              </a:rPr>
              <a:t>)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39370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Цим закінчується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зворотній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хід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метода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Гауса.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2599</Words>
  <Application>Microsoft Office PowerPoint</Application>
  <PresentationFormat>Произвольный</PresentationFormat>
  <Paragraphs>566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Symbol</vt:lpstr>
      <vt:lpstr>Times New Roman</vt:lpstr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Vova</dc:creator>
  <cp:lastModifiedBy>USER</cp:lastModifiedBy>
  <cp:revision>2</cp:revision>
  <dcterms:created xsi:type="dcterms:W3CDTF">2022-08-31T07:08:53Z</dcterms:created>
  <dcterms:modified xsi:type="dcterms:W3CDTF">2024-04-16T12:33:10Z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2017-06-23T00:00:00Z</vt:filetime>
  </property>
  <property fmtid="{D5CDD505-2E9C-101B-9397-08002B2CF9AE}" pid="3" name="Creator">
    <vt:lpwstr>Microsoft® Word 2016</vt:lpwstr>
  </property>
  <property fmtid="{D5CDD505-2E9C-101B-9397-08002B2CF9AE}" pid="4" name="LastSaved">
    <vt:filetime>2022-08-31T00:00:00Z</vt:filetime>
  </property>
</Properties>
</file>